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3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CFD84-7B8F-D244-84D0-98F401DAD476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E6326-67F9-2841-8BAE-E30555AAC0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2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BAD39-52EF-6544-BF7D-0CA7FFEC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C62896-68ED-9147-9B58-47F67C23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00F58B-8E25-4843-81CE-4D37C3BF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566D9B-A3F0-2E43-B466-EC2FE062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D08CE-D145-DC44-ACF5-54B6D00D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5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1D865-56F9-6546-967D-D7773446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65FA53-2303-1E44-AF83-F7EC753C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09946-5BB1-EE41-89E3-1A603C8F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7BA70-FDE5-2645-BE9E-EDFD8234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EB29A-11F3-3449-976F-022C33B3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9CD128-D1EA-D34C-8F9A-179FFBBD9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6417F-1B8E-F74B-B9A1-4ECFA5B35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4CD7E-6B39-064F-9EDA-E11847B6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10248-3A05-A041-83FC-49A7840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28575-0EF2-4B4E-A891-DEC89431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9570F-AD35-0946-9174-CBDA7817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6F866-7338-6145-918F-9A936ED4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A1527-46D2-A041-BAAE-ED31728F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558C9-A424-4D40-A5E1-A7682A81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A0190-B0AE-9D45-807F-FB41690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77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07335-16D1-3040-8FB5-53383AC2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753E2C-DAFB-ED40-9928-BA6C96C1F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879DC0-BCE2-E544-98E6-02A10407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A5B9C1-1B4B-3E4C-B691-D221386E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59D87A-ACD2-B945-A722-7EFE8662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0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97CEE-DD93-F647-AB04-70986429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AEE37-58F4-934B-A0C4-32B208A7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C0D93-DAC1-6244-A206-9F1AAA0C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E726FA-52D0-264D-8B15-A45782D1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3C048B-F8C6-4946-A793-751619FA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DA3142-D75D-3147-BAB6-157DB47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0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D4000-C142-AC4C-AE63-2B81AA2E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6DB80-8310-7A46-854A-2E609A79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ABD9D3-5F09-0E41-8ED9-0D431248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5A4DF5-AE58-F946-92AD-5481D830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C24F59-0E89-7C47-9AED-310D69196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235A99-60C4-1648-83D2-94151B08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6C1AE8-63FB-C243-B3A5-35E66A3C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656746-F1BE-DC4B-8058-4FD72A6A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3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24AAC-645B-854B-BEAC-6D9B4989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4B7F06-9982-3E46-B9C5-8E77CF17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D9D26E-72AA-DB46-AD26-842DA2EA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4E3048-3083-3842-9BDC-3E315D61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11783C-4AD1-014D-9CF8-9DABD1FA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C0A877-E565-294B-A242-16913EF0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18F97-F9CC-B841-A91A-55AADE73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7B8B-0264-9A4D-8A9A-5A61032D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C4D18-53A8-2B4D-B913-15FD4800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181716-DD2E-604D-99A0-B65B54B12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7D0ECF-776F-4144-B789-7A7E8E29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548D2C-755B-5542-9E4E-707C1F63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DB130B-E8CB-764A-AF9A-3F125C82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19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67BA7-CC73-A245-969B-75379537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7D81E0-1905-544E-A7B2-731BDB20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1372E9-8861-994B-BFC5-AF6D6756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167A75-A44D-3B44-86B8-71CF0536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FC7635-70ED-F44A-B50E-D520ABED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E81923-EC21-A64F-A8AC-2330461D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5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02AF1-FE02-3947-910B-005D6F3B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490C5-7D21-6E43-9C2B-9A41AE22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6CF40-43FB-984D-83FE-269E5481E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7069-47F3-7242-9F2E-40A05EBF08C0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4E305-CD1E-844E-895A-A087D4D9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8C263-40EE-C841-BE45-8F3D396F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87D6-3717-4244-86EC-45A9FD3D8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Семинар </a:t>
            </a:r>
            <a:r>
              <a:rPr lang="en-US"/>
              <a:t>3</a:t>
            </a:r>
            <a:r>
              <a:rPr lang="ru-RU"/>
              <a:t>-НИ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65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99566-1125-AE42-847D-D63463B8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/>
              <a:t>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DC2F31-A07D-4448-A62D-D7D75A440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Выборочная оценка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Дисперсия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Стандартная ошибка </a:t>
                </a:r>
                <a:r>
                  <a:rPr lang="en-US" dirty="0"/>
                  <a:t>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DC2F31-A07D-4448-A62D-D7D75A440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55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5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29D07-0668-E24A-BF6F-260CA9D5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A9AEBCA-C006-8041-B590-33372486C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Предположим, что все единицы в совокупности относятся к одному из двух классов С и С'. Обозначения имеют вид:</a:t>
                </a:r>
              </a:p>
              <a:p>
                <a:r>
                  <a:rPr lang="ru-RU" b="1" dirty="0"/>
                  <a:t>Число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совокупности: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r>
                  <a:rPr lang="ru-RU" b="1" dirty="0"/>
                  <a:t>Число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выборке: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ru-RU" b="1" dirty="0"/>
                  <a:t>Доля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совокупности</a:t>
                </a:r>
                <a:r>
                  <a:rPr lang="en-US" b="1" dirty="0"/>
                  <a:t>: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b="1" dirty="0"/>
                  <a:t>Доля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выборке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A9AEBCA-C006-8041-B590-33372486C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0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6207-9DA9-B044-BC92-019DF751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</a:t>
            </a:r>
            <a:r>
              <a:rPr lang="en-US" dirty="0"/>
              <a:t>. </a:t>
            </a:r>
            <a:r>
              <a:rPr lang="ru-RU" dirty="0"/>
              <a:t>Среднее.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EDDA01-FE28-9643-BE09-BDADBCB85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Используем следующий прием. Каждый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 выборке или совокупности представим равным 1, если элемент относится к классу С, и 0, если он относится к С</a:t>
                </a:r>
                <a:r>
                  <a:rPr lang="en-US" dirty="0"/>
                  <a:t>’. </a:t>
                </a:r>
                <a:r>
                  <a:rPr lang="ru-RU" dirty="0"/>
                  <a:t>Тогда: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EDDA01-FE28-9643-BE09-BDADBCB85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8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43C0-F854-C04E-8AEF-F93EF9DE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Доли. Дисперсия.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7E85C5-3288-C943-9F1D-5140B1059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Несмещенная оценка дисперсии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Несмещенная оценка дисперсии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7E85C5-3288-C943-9F1D-5140B1059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66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AA03C-40FE-E24E-884F-3B17775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Доли. </a:t>
            </a:r>
            <a:r>
              <a:rPr lang="ru-RU"/>
              <a:t>Доверительные интервалы.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691CF6-2B26-7B42-85D0-20C9D2786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𝑝𝑞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691CF6-2B26-7B42-85D0-20C9D2786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745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189</Words>
  <Application>Microsoft Macintosh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Семинар 3-НИ</vt:lpstr>
      <vt:lpstr>Отношение R</vt:lpstr>
      <vt:lpstr>Доли</vt:lpstr>
      <vt:lpstr>Доли. Среднее.</vt:lpstr>
      <vt:lpstr>Доли. Дисперсия.</vt:lpstr>
      <vt:lpstr>Доли. Доверительные интервалы.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1-НИ</dc:title>
  <dc:creator>Волков Сергей Сергеевич</dc:creator>
  <cp:lastModifiedBy>Волков Сергей Сергеевич</cp:lastModifiedBy>
  <cp:revision>45</cp:revision>
  <dcterms:created xsi:type="dcterms:W3CDTF">2021-02-05T18:10:52Z</dcterms:created>
  <dcterms:modified xsi:type="dcterms:W3CDTF">2021-02-22T10:18:43Z</dcterms:modified>
</cp:coreProperties>
</file>