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301" r:id="rId3"/>
    <p:sldId id="30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DB4D-FF22-4E5B-AF21-D2DB554E5F3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05F4-8DF6-49D4-B409-99F4CCA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1D3B-DC9D-461A-BA7B-0ABC057AFFA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E6BBC-6800-4A8B-8759-CEA4BB75C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675720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Excited States</a:t>
            </a:r>
            <a:r>
              <a:rPr lang="pt-BR" sz="4000" i="1" dirty="0"/>
              <a:t> and </a:t>
            </a:r>
            <a:r>
              <a:rPr lang="pt-BR" sz="4000" i="1" dirty="0">
                <a:solidFill>
                  <a:srgbClr val="008000"/>
                </a:solidFill>
              </a:rPr>
              <a:t>Nonadiabatic Dynamics</a:t>
            </a:r>
          </a:p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CyberTraining </a:t>
            </a:r>
            <a:r>
              <a:rPr lang="pt-BR" sz="4000" i="1" dirty="0"/>
              <a:t>School/Workshop 2023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June 12, 2023</a:t>
            </a:r>
          </a:p>
        </p:txBody>
      </p:sp>
    </p:spTree>
    <p:extLst>
      <p:ext uri="{BB962C8B-B14F-4D97-AF65-F5344CB8AC3E}">
        <p14:creationId xmlns:p14="http://schemas.microsoft.com/office/powerpoint/2010/main" val="305407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9137" y="2202508"/>
            <a:ext cx="81375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GitHub &amp; Git</a:t>
            </a:r>
            <a:r>
              <a:rPr lang="pt-BR" sz="4000" i="1" dirty="0"/>
              <a:t> </a:t>
            </a:r>
          </a:p>
          <a:p>
            <a:pPr algn="ctr">
              <a:buNone/>
            </a:pPr>
            <a:r>
              <a:rPr lang="pt-BR" sz="4000" i="1" dirty="0"/>
              <a:t>Overview</a:t>
            </a:r>
            <a:endParaRPr lang="en-US" altLang="en-US" sz="2400" i="1" dirty="0"/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8B1FA477-E31C-2F6B-AC37-8C9297BA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923F9-645B-F321-D571-8F3C7174D5E6}"/>
              </a:ext>
            </a:extLst>
          </p:cNvPr>
          <p:cNvSpPr/>
          <p:nvPr/>
        </p:nvSpPr>
        <p:spPr>
          <a:xfrm>
            <a:off x="3234812" y="1720645"/>
            <a:ext cx="1877961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Official Remote</a:t>
            </a:r>
          </a:p>
          <a:p>
            <a:pPr algn="ctr"/>
            <a:r>
              <a:rPr lang="en-US" sz="2400" b="1" dirty="0"/>
              <a:t>“Upstream”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7C2CD-3DE3-EE95-8D7E-EB8F615FAA34}"/>
              </a:ext>
            </a:extLst>
          </p:cNvPr>
          <p:cNvSpPr/>
          <p:nvPr/>
        </p:nvSpPr>
        <p:spPr>
          <a:xfrm>
            <a:off x="8468032" y="1720645"/>
            <a:ext cx="1877961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Remote</a:t>
            </a:r>
          </a:p>
          <a:p>
            <a:pPr algn="ctr"/>
            <a:r>
              <a:rPr lang="en-US" sz="2400" b="1" dirty="0"/>
              <a:t>”Upstream”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A56FD-CD89-320E-CE72-ECF2950BF1D4}"/>
              </a:ext>
            </a:extLst>
          </p:cNvPr>
          <p:cNvSpPr txBox="1"/>
          <p:nvPr/>
        </p:nvSpPr>
        <p:spPr>
          <a:xfrm>
            <a:off x="304800" y="211393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16C3A-3A9D-3F01-A719-60237A9F6A87}"/>
              </a:ext>
            </a:extLst>
          </p:cNvPr>
          <p:cNvSpPr txBox="1"/>
          <p:nvPr/>
        </p:nvSpPr>
        <p:spPr>
          <a:xfrm>
            <a:off x="176980" y="4982808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D7173-D64E-D8A2-380E-B0E6DCCC25CB}"/>
              </a:ext>
            </a:extLst>
          </p:cNvPr>
          <p:cNvSpPr/>
          <p:nvPr/>
        </p:nvSpPr>
        <p:spPr>
          <a:xfrm>
            <a:off x="2943533" y="4666029"/>
            <a:ext cx="2315497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Local Repo</a:t>
            </a:r>
          </a:p>
          <a:p>
            <a:pPr algn="ctr"/>
            <a:r>
              <a:rPr lang="en-US" sz="2400" b="1" dirty="0"/>
              <a:t>“Downstream”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8B04-60E3-F864-8391-1FBF59E740FB}"/>
              </a:ext>
            </a:extLst>
          </p:cNvPr>
          <p:cNvSpPr/>
          <p:nvPr/>
        </p:nvSpPr>
        <p:spPr>
          <a:xfrm>
            <a:off x="8249263" y="4666029"/>
            <a:ext cx="2315497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Local Repo</a:t>
            </a:r>
          </a:p>
          <a:p>
            <a:pPr algn="ctr"/>
            <a:r>
              <a:rPr lang="en-US" sz="2400" b="1" dirty="0"/>
              <a:t>“Downstream”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EB073-3988-19E6-F9E3-68C7504CD39F}"/>
              </a:ext>
            </a:extLst>
          </p:cNvPr>
          <p:cNvCxnSpPr/>
          <p:nvPr/>
        </p:nvCxnSpPr>
        <p:spPr>
          <a:xfrm>
            <a:off x="5259030" y="2113935"/>
            <a:ext cx="299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82F631-7BE2-0A74-926D-2897644A7E69}"/>
              </a:ext>
            </a:extLst>
          </p:cNvPr>
          <p:cNvSpPr txBox="1"/>
          <p:nvPr/>
        </p:nvSpPr>
        <p:spPr>
          <a:xfrm>
            <a:off x="5781368" y="1533832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“fork”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FEBED6-4DC9-DF88-8F84-2B69A1B54948}"/>
              </a:ext>
            </a:extLst>
          </p:cNvPr>
          <p:cNvCxnSpPr/>
          <p:nvPr/>
        </p:nvCxnSpPr>
        <p:spPr>
          <a:xfrm flipH="1">
            <a:off x="5456903" y="2408903"/>
            <a:ext cx="279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32C4C3-4A8D-A84D-96D6-D61D93DCD1DD}"/>
              </a:ext>
            </a:extLst>
          </p:cNvPr>
          <p:cNvSpPr txBox="1"/>
          <p:nvPr/>
        </p:nvSpPr>
        <p:spPr>
          <a:xfrm>
            <a:off x="5643717" y="2615379"/>
            <a:ext cx="161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Pull-request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C7E2C-FC49-8AE1-FB2B-07DC5B333E73}"/>
              </a:ext>
            </a:extLst>
          </p:cNvPr>
          <p:cNvCxnSpPr/>
          <p:nvPr/>
        </p:nvCxnSpPr>
        <p:spPr>
          <a:xfrm>
            <a:off x="9153832" y="2800045"/>
            <a:ext cx="0" cy="17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ECB88-88B1-7DEA-D08C-239F921532B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407011" y="2800045"/>
            <a:ext cx="1" cy="186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C6072C-E30A-34A8-C93D-ED90B94F6A5D}"/>
              </a:ext>
            </a:extLst>
          </p:cNvPr>
          <p:cNvSpPr txBox="1"/>
          <p:nvPr/>
        </p:nvSpPr>
        <p:spPr>
          <a:xfrm>
            <a:off x="7967793" y="361849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  <a:p>
            <a:r>
              <a:rPr lang="en-US" dirty="0"/>
              <a:t>git clone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A6628C-AFB0-1301-9FCC-5382298E062B}"/>
              </a:ext>
            </a:extLst>
          </p:cNvPr>
          <p:cNvSpPr txBox="1"/>
          <p:nvPr/>
        </p:nvSpPr>
        <p:spPr>
          <a:xfrm>
            <a:off x="9572952" y="381491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CC2B3-CBC1-CB2B-00E4-CBF7F42476FC}"/>
              </a:ext>
            </a:extLst>
          </p:cNvPr>
          <p:cNvCxnSpPr/>
          <p:nvPr/>
        </p:nvCxnSpPr>
        <p:spPr>
          <a:xfrm>
            <a:off x="4023854" y="2766253"/>
            <a:ext cx="0" cy="17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2C982-4D37-869F-86C3-69A3FDC20783}"/>
              </a:ext>
            </a:extLst>
          </p:cNvPr>
          <p:cNvCxnSpPr/>
          <p:nvPr/>
        </p:nvCxnSpPr>
        <p:spPr>
          <a:xfrm flipH="1" flipV="1">
            <a:off x="4277033" y="2766253"/>
            <a:ext cx="1" cy="186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1108FB-53CE-43BC-208F-7CB9C40D889C}"/>
              </a:ext>
            </a:extLst>
          </p:cNvPr>
          <p:cNvSpPr txBox="1"/>
          <p:nvPr/>
        </p:nvSpPr>
        <p:spPr>
          <a:xfrm>
            <a:off x="2784990" y="3622733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  <a:p>
            <a:r>
              <a:rPr lang="en-US" dirty="0"/>
              <a:t>git clone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F2469-ABF4-26A2-DCBE-697DCA37B707}"/>
              </a:ext>
            </a:extLst>
          </p:cNvPr>
          <p:cNvSpPr txBox="1"/>
          <p:nvPr/>
        </p:nvSpPr>
        <p:spPr>
          <a:xfrm>
            <a:off x="4442974" y="378112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3645D-57DB-2531-2601-A80C6393CB23}"/>
              </a:ext>
            </a:extLst>
          </p:cNvPr>
          <p:cNvCxnSpPr/>
          <p:nvPr/>
        </p:nvCxnSpPr>
        <p:spPr>
          <a:xfrm>
            <a:off x="5112773" y="2800045"/>
            <a:ext cx="2802195" cy="186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91C242-8159-49C7-5E6F-317C36645E37}"/>
              </a:ext>
            </a:extLst>
          </p:cNvPr>
          <p:cNvSpPr txBox="1"/>
          <p:nvPr/>
        </p:nvSpPr>
        <p:spPr>
          <a:xfrm>
            <a:off x="6148088" y="402286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</a:p>
          <a:p>
            <a:r>
              <a:rPr lang="en-US" dirty="0"/>
              <a:t>git clone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FD5D1-AC1C-8D2B-DB4D-E9E21F4A146D}"/>
              </a:ext>
            </a:extLst>
          </p:cNvPr>
          <p:cNvSpPr txBox="1"/>
          <p:nvPr/>
        </p:nvSpPr>
        <p:spPr>
          <a:xfrm>
            <a:off x="1300411" y="166113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Git and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30503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66</cp:revision>
  <dcterms:created xsi:type="dcterms:W3CDTF">2021-12-20T14:51:30Z</dcterms:created>
  <dcterms:modified xsi:type="dcterms:W3CDTF">2023-06-08T21:00:26Z</dcterms:modified>
</cp:coreProperties>
</file>