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3"/>
  </p:notesMasterIdLst>
  <p:sldIdLst>
    <p:sldId id="398" r:id="rId2"/>
    <p:sldId id="292" r:id="rId3"/>
    <p:sldId id="289" r:id="rId4"/>
    <p:sldId id="259" r:id="rId5"/>
    <p:sldId id="290" r:id="rId6"/>
    <p:sldId id="291" r:id="rId7"/>
    <p:sldId id="293" r:id="rId8"/>
    <p:sldId id="295" r:id="rId9"/>
    <p:sldId id="297" r:id="rId10"/>
    <p:sldId id="296" r:id="rId11"/>
    <p:sldId id="298" r:id="rId12"/>
    <p:sldId id="294" r:id="rId13"/>
    <p:sldId id="309" r:id="rId14"/>
    <p:sldId id="310" r:id="rId15"/>
    <p:sldId id="311" r:id="rId16"/>
    <p:sldId id="312" r:id="rId17"/>
    <p:sldId id="300" r:id="rId18"/>
    <p:sldId id="303" r:id="rId19"/>
    <p:sldId id="301" r:id="rId20"/>
    <p:sldId id="302" r:id="rId21"/>
    <p:sldId id="299" r:id="rId22"/>
    <p:sldId id="305" r:id="rId23"/>
    <p:sldId id="308" r:id="rId24"/>
    <p:sldId id="306" r:id="rId25"/>
    <p:sldId id="307" r:id="rId26"/>
    <p:sldId id="313" r:id="rId27"/>
    <p:sldId id="314" r:id="rId28"/>
    <p:sldId id="315" r:id="rId29"/>
    <p:sldId id="320" r:id="rId30"/>
    <p:sldId id="321" r:id="rId31"/>
    <p:sldId id="316" r:id="rId32"/>
    <p:sldId id="317" r:id="rId33"/>
    <p:sldId id="318" r:id="rId34"/>
    <p:sldId id="319" r:id="rId35"/>
    <p:sldId id="326" r:id="rId36"/>
    <p:sldId id="331" r:id="rId37"/>
    <p:sldId id="328" r:id="rId38"/>
    <p:sldId id="329" r:id="rId39"/>
    <p:sldId id="330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24" r:id="rId48"/>
    <p:sldId id="325" r:id="rId49"/>
    <p:sldId id="339" r:id="rId50"/>
    <p:sldId id="340" r:id="rId51"/>
    <p:sldId id="342" r:id="rId52"/>
    <p:sldId id="341" r:id="rId53"/>
    <p:sldId id="346" r:id="rId54"/>
    <p:sldId id="343" r:id="rId55"/>
    <p:sldId id="354" r:id="rId56"/>
    <p:sldId id="355" r:id="rId57"/>
    <p:sldId id="350" r:id="rId58"/>
    <p:sldId id="356" r:id="rId59"/>
    <p:sldId id="353" r:id="rId60"/>
    <p:sldId id="352" r:id="rId61"/>
    <p:sldId id="347" r:id="rId62"/>
    <p:sldId id="344" r:id="rId63"/>
    <p:sldId id="348" r:id="rId64"/>
    <p:sldId id="351" r:id="rId65"/>
    <p:sldId id="362" r:id="rId66"/>
    <p:sldId id="363" r:id="rId67"/>
    <p:sldId id="378" r:id="rId68"/>
    <p:sldId id="360" r:id="rId69"/>
    <p:sldId id="359" r:id="rId70"/>
    <p:sldId id="361" r:id="rId71"/>
    <p:sldId id="364" r:id="rId72"/>
    <p:sldId id="365" r:id="rId73"/>
    <p:sldId id="327" r:id="rId74"/>
    <p:sldId id="366" r:id="rId75"/>
    <p:sldId id="367" r:id="rId76"/>
    <p:sldId id="368" r:id="rId77"/>
    <p:sldId id="369" r:id="rId78"/>
    <p:sldId id="370" r:id="rId79"/>
    <p:sldId id="371" r:id="rId80"/>
    <p:sldId id="373" r:id="rId81"/>
    <p:sldId id="372" r:id="rId82"/>
    <p:sldId id="374" r:id="rId83"/>
    <p:sldId id="375" r:id="rId84"/>
    <p:sldId id="376" r:id="rId85"/>
    <p:sldId id="389" r:id="rId86"/>
    <p:sldId id="379" r:id="rId87"/>
    <p:sldId id="380" r:id="rId88"/>
    <p:sldId id="381" r:id="rId89"/>
    <p:sldId id="382" r:id="rId90"/>
    <p:sldId id="377" r:id="rId91"/>
    <p:sldId id="383" r:id="rId92"/>
    <p:sldId id="390" r:id="rId93"/>
    <p:sldId id="391" r:id="rId94"/>
    <p:sldId id="392" r:id="rId95"/>
    <p:sldId id="393" r:id="rId96"/>
    <p:sldId id="394" r:id="rId97"/>
    <p:sldId id="395" r:id="rId98"/>
    <p:sldId id="386" r:id="rId99"/>
    <p:sldId id="384" r:id="rId100"/>
    <p:sldId id="385" r:id="rId101"/>
    <p:sldId id="387" r:id="rId102"/>
    <p:sldId id="396" r:id="rId103"/>
    <p:sldId id="388" r:id="rId104"/>
    <p:sldId id="399" r:id="rId105"/>
    <p:sldId id="400" r:id="rId106"/>
    <p:sldId id="401" r:id="rId107"/>
    <p:sldId id="402" r:id="rId108"/>
    <p:sldId id="403" r:id="rId109"/>
    <p:sldId id="404" r:id="rId110"/>
    <p:sldId id="405" r:id="rId111"/>
    <p:sldId id="406" r:id="rId1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915D1D-0D68-438A-91E4-0557EE6925E3}">
          <p14:sldIdLst>
            <p14:sldId id="398"/>
            <p14:sldId id="292"/>
            <p14:sldId id="289"/>
            <p14:sldId id="259"/>
            <p14:sldId id="290"/>
            <p14:sldId id="291"/>
            <p14:sldId id="293"/>
            <p14:sldId id="295"/>
            <p14:sldId id="297"/>
            <p14:sldId id="296"/>
            <p14:sldId id="298"/>
            <p14:sldId id="294"/>
            <p14:sldId id="309"/>
            <p14:sldId id="310"/>
            <p14:sldId id="311"/>
            <p14:sldId id="312"/>
            <p14:sldId id="300"/>
            <p14:sldId id="303"/>
            <p14:sldId id="301"/>
            <p14:sldId id="302"/>
            <p14:sldId id="299"/>
            <p14:sldId id="305"/>
            <p14:sldId id="308"/>
            <p14:sldId id="306"/>
            <p14:sldId id="307"/>
            <p14:sldId id="313"/>
            <p14:sldId id="314"/>
            <p14:sldId id="315"/>
            <p14:sldId id="320"/>
            <p14:sldId id="321"/>
            <p14:sldId id="316"/>
            <p14:sldId id="317"/>
            <p14:sldId id="318"/>
            <p14:sldId id="319"/>
            <p14:sldId id="326"/>
            <p14:sldId id="331"/>
            <p14:sldId id="328"/>
            <p14:sldId id="329"/>
            <p14:sldId id="330"/>
            <p14:sldId id="332"/>
            <p14:sldId id="333"/>
            <p14:sldId id="334"/>
            <p14:sldId id="335"/>
            <p14:sldId id="336"/>
            <p14:sldId id="337"/>
            <p14:sldId id="338"/>
            <p14:sldId id="324"/>
            <p14:sldId id="325"/>
            <p14:sldId id="339"/>
            <p14:sldId id="340"/>
            <p14:sldId id="342"/>
            <p14:sldId id="341"/>
            <p14:sldId id="346"/>
            <p14:sldId id="343"/>
            <p14:sldId id="354"/>
            <p14:sldId id="355"/>
            <p14:sldId id="350"/>
            <p14:sldId id="356"/>
            <p14:sldId id="353"/>
            <p14:sldId id="352"/>
            <p14:sldId id="347"/>
            <p14:sldId id="344"/>
            <p14:sldId id="348"/>
            <p14:sldId id="351"/>
            <p14:sldId id="362"/>
            <p14:sldId id="363"/>
            <p14:sldId id="378"/>
            <p14:sldId id="360"/>
            <p14:sldId id="359"/>
            <p14:sldId id="361"/>
            <p14:sldId id="364"/>
            <p14:sldId id="365"/>
            <p14:sldId id="327"/>
            <p14:sldId id="366"/>
            <p14:sldId id="367"/>
            <p14:sldId id="368"/>
            <p14:sldId id="369"/>
            <p14:sldId id="370"/>
            <p14:sldId id="371"/>
            <p14:sldId id="373"/>
            <p14:sldId id="372"/>
            <p14:sldId id="374"/>
            <p14:sldId id="375"/>
            <p14:sldId id="376"/>
            <p14:sldId id="389"/>
            <p14:sldId id="379"/>
            <p14:sldId id="380"/>
            <p14:sldId id="381"/>
            <p14:sldId id="382"/>
            <p14:sldId id="377"/>
            <p14:sldId id="383"/>
            <p14:sldId id="390"/>
            <p14:sldId id="391"/>
            <p14:sldId id="392"/>
            <p14:sldId id="393"/>
            <p14:sldId id="394"/>
            <p14:sldId id="395"/>
            <p14:sldId id="386"/>
            <p14:sldId id="384"/>
            <p14:sldId id="385"/>
            <p14:sldId id="387"/>
            <p14:sldId id="396"/>
            <p14:sldId id="38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62" autoAdjust="0"/>
  </p:normalViewPr>
  <p:slideViewPr>
    <p:cSldViewPr snapToGrid="0">
      <p:cViewPr varScale="1">
        <p:scale>
          <a:sx n="82" d="100"/>
          <a:sy n="82" d="100"/>
        </p:scale>
        <p:origin x="14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4" Type="http://schemas.openxmlformats.org/officeDocument/2006/relationships/image" Target="../media/image9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4" Type="http://schemas.openxmlformats.org/officeDocument/2006/relationships/image" Target="../media/image10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4" Type="http://schemas.openxmlformats.org/officeDocument/2006/relationships/image" Target="../media/image111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7" Type="http://schemas.openxmlformats.org/officeDocument/2006/relationships/image" Target="../media/image141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6" Type="http://schemas.openxmlformats.org/officeDocument/2006/relationships/image" Target="../media/image160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4" Type="http://schemas.openxmlformats.org/officeDocument/2006/relationships/image" Target="../media/image169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1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image" Target="../media/image175.wmf"/><Relationship Id="rId7" Type="http://schemas.openxmlformats.org/officeDocument/2006/relationships/image" Target="../media/image179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6" Type="http://schemas.openxmlformats.org/officeDocument/2006/relationships/image" Target="../media/image178.wmf"/><Relationship Id="rId5" Type="http://schemas.openxmlformats.org/officeDocument/2006/relationships/image" Target="../media/image177.wmf"/><Relationship Id="rId4" Type="http://schemas.openxmlformats.org/officeDocument/2006/relationships/image" Target="../media/image17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5" Type="http://schemas.openxmlformats.org/officeDocument/2006/relationships/image" Target="../media/image185.wmf"/><Relationship Id="rId4" Type="http://schemas.openxmlformats.org/officeDocument/2006/relationships/image" Target="../media/image184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4" Type="http://schemas.openxmlformats.org/officeDocument/2006/relationships/image" Target="../media/image189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Relationship Id="rId5" Type="http://schemas.openxmlformats.org/officeDocument/2006/relationships/image" Target="../media/image200.wmf"/><Relationship Id="rId4" Type="http://schemas.openxmlformats.org/officeDocument/2006/relationships/image" Target="../media/image199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2.wmf"/><Relationship Id="rId1" Type="http://schemas.openxmlformats.org/officeDocument/2006/relationships/image" Target="../media/image201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wmf"/><Relationship Id="rId2" Type="http://schemas.openxmlformats.org/officeDocument/2006/relationships/image" Target="../media/image207.wmf"/><Relationship Id="rId1" Type="http://schemas.openxmlformats.org/officeDocument/2006/relationships/image" Target="../media/image206.wmf"/><Relationship Id="rId5" Type="http://schemas.openxmlformats.org/officeDocument/2006/relationships/image" Target="../media/image210.wmf"/><Relationship Id="rId4" Type="http://schemas.openxmlformats.org/officeDocument/2006/relationships/image" Target="../media/image209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5" Type="http://schemas.openxmlformats.org/officeDocument/2006/relationships/image" Target="../media/image216.wmf"/><Relationship Id="rId4" Type="http://schemas.openxmlformats.org/officeDocument/2006/relationships/image" Target="../media/image215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w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Relationship Id="rId6" Type="http://schemas.openxmlformats.org/officeDocument/2006/relationships/image" Target="../media/image225.wmf"/><Relationship Id="rId5" Type="http://schemas.openxmlformats.org/officeDocument/2006/relationships/image" Target="../media/image224.wmf"/><Relationship Id="rId4" Type="http://schemas.openxmlformats.org/officeDocument/2006/relationships/image" Target="../media/image223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/><Relationship Id="rId3" Type="http://schemas.openxmlformats.org/officeDocument/2006/relationships/image" Target="../media/image228.wmf"/><Relationship Id="rId7" Type="http://schemas.openxmlformats.org/officeDocument/2006/relationships/image" Target="../media/image232.wmf"/><Relationship Id="rId2" Type="http://schemas.openxmlformats.org/officeDocument/2006/relationships/image" Target="../media/image227.wmf"/><Relationship Id="rId1" Type="http://schemas.openxmlformats.org/officeDocument/2006/relationships/image" Target="../media/image226.wmf"/><Relationship Id="rId6" Type="http://schemas.openxmlformats.org/officeDocument/2006/relationships/image" Target="../media/image231.wmf"/><Relationship Id="rId5" Type="http://schemas.openxmlformats.org/officeDocument/2006/relationships/image" Target="../media/image230.wmf"/><Relationship Id="rId10" Type="http://schemas.openxmlformats.org/officeDocument/2006/relationships/image" Target="../media/image235.wmf"/><Relationship Id="rId4" Type="http://schemas.openxmlformats.org/officeDocument/2006/relationships/image" Target="../media/image229.wmf"/><Relationship Id="rId9" Type="http://schemas.openxmlformats.org/officeDocument/2006/relationships/image" Target="../media/image234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6.wmf"/><Relationship Id="rId1" Type="http://schemas.openxmlformats.org/officeDocument/2006/relationships/image" Target="../media/image20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wmf"/><Relationship Id="rId2" Type="http://schemas.openxmlformats.org/officeDocument/2006/relationships/image" Target="../media/image236.wmf"/><Relationship Id="rId1" Type="http://schemas.openxmlformats.org/officeDocument/2006/relationships/image" Target="../media/image237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wmf"/><Relationship Id="rId2" Type="http://schemas.openxmlformats.org/officeDocument/2006/relationships/image" Target="../media/image240.wmf"/><Relationship Id="rId1" Type="http://schemas.openxmlformats.org/officeDocument/2006/relationships/image" Target="../media/image239.wmf"/><Relationship Id="rId4" Type="http://schemas.openxmlformats.org/officeDocument/2006/relationships/image" Target="../media/image242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wmf"/><Relationship Id="rId2" Type="http://schemas.openxmlformats.org/officeDocument/2006/relationships/image" Target="../media/image244.wmf"/><Relationship Id="rId1" Type="http://schemas.openxmlformats.org/officeDocument/2006/relationships/image" Target="../media/image243.wmf"/><Relationship Id="rId4" Type="http://schemas.openxmlformats.org/officeDocument/2006/relationships/image" Target="../media/image246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7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3" Type="http://schemas.openxmlformats.org/officeDocument/2006/relationships/image" Target="../media/image250.wmf"/><Relationship Id="rId7" Type="http://schemas.openxmlformats.org/officeDocument/2006/relationships/image" Target="../media/image254.wmf"/><Relationship Id="rId2" Type="http://schemas.openxmlformats.org/officeDocument/2006/relationships/image" Target="../media/image249.wmf"/><Relationship Id="rId1" Type="http://schemas.openxmlformats.org/officeDocument/2006/relationships/image" Target="../media/image248.wmf"/><Relationship Id="rId6" Type="http://schemas.openxmlformats.org/officeDocument/2006/relationships/image" Target="../media/image253.wmf"/><Relationship Id="rId5" Type="http://schemas.openxmlformats.org/officeDocument/2006/relationships/image" Target="../media/image252.wmf"/><Relationship Id="rId4" Type="http://schemas.openxmlformats.org/officeDocument/2006/relationships/image" Target="../media/image251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wmf"/><Relationship Id="rId2" Type="http://schemas.openxmlformats.org/officeDocument/2006/relationships/image" Target="../media/image256.wmf"/><Relationship Id="rId1" Type="http://schemas.openxmlformats.org/officeDocument/2006/relationships/image" Target="../media/image255.wmf"/></Relationships>
</file>

<file path=ppt/drawings/_rels/vmlDrawing5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wmf"/><Relationship Id="rId3" Type="http://schemas.openxmlformats.org/officeDocument/2006/relationships/image" Target="../media/image261.wmf"/><Relationship Id="rId7" Type="http://schemas.openxmlformats.org/officeDocument/2006/relationships/image" Target="../media/image265.wmf"/><Relationship Id="rId2" Type="http://schemas.openxmlformats.org/officeDocument/2006/relationships/image" Target="../media/image260.wmf"/><Relationship Id="rId1" Type="http://schemas.openxmlformats.org/officeDocument/2006/relationships/image" Target="../media/image259.wmf"/><Relationship Id="rId6" Type="http://schemas.openxmlformats.org/officeDocument/2006/relationships/image" Target="../media/image264.wmf"/><Relationship Id="rId5" Type="http://schemas.openxmlformats.org/officeDocument/2006/relationships/image" Target="../media/image263.wmf"/><Relationship Id="rId4" Type="http://schemas.openxmlformats.org/officeDocument/2006/relationships/image" Target="../media/image262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wmf"/><Relationship Id="rId2" Type="http://schemas.openxmlformats.org/officeDocument/2006/relationships/image" Target="../media/image268.wmf"/><Relationship Id="rId1" Type="http://schemas.openxmlformats.org/officeDocument/2006/relationships/image" Target="../media/image267.wmf"/><Relationship Id="rId6" Type="http://schemas.openxmlformats.org/officeDocument/2006/relationships/image" Target="../media/image272.wmf"/><Relationship Id="rId5" Type="http://schemas.openxmlformats.org/officeDocument/2006/relationships/image" Target="../media/image271.wmf"/><Relationship Id="rId4" Type="http://schemas.openxmlformats.org/officeDocument/2006/relationships/image" Target="../media/image270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5.wmf"/><Relationship Id="rId7" Type="http://schemas.openxmlformats.org/officeDocument/2006/relationships/image" Target="../media/image279.wmf"/><Relationship Id="rId2" Type="http://schemas.openxmlformats.org/officeDocument/2006/relationships/image" Target="../media/image274.wmf"/><Relationship Id="rId1" Type="http://schemas.openxmlformats.org/officeDocument/2006/relationships/image" Target="../media/image273.wmf"/><Relationship Id="rId6" Type="http://schemas.openxmlformats.org/officeDocument/2006/relationships/image" Target="../media/image278.wmf"/><Relationship Id="rId5" Type="http://schemas.openxmlformats.org/officeDocument/2006/relationships/image" Target="../media/image277.wmf"/><Relationship Id="rId4" Type="http://schemas.openxmlformats.org/officeDocument/2006/relationships/image" Target="../media/image276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wmf"/><Relationship Id="rId2" Type="http://schemas.openxmlformats.org/officeDocument/2006/relationships/image" Target="../media/image281.wmf"/><Relationship Id="rId1" Type="http://schemas.openxmlformats.org/officeDocument/2006/relationships/image" Target="../media/image280.wmf"/><Relationship Id="rId4" Type="http://schemas.openxmlformats.org/officeDocument/2006/relationships/image" Target="../media/image28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4.wmf"/></Relationships>
</file>

<file path=ppt/drawings/_rels/vmlDrawing6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6.wmf"/><Relationship Id="rId1" Type="http://schemas.openxmlformats.org/officeDocument/2006/relationships/image" Target="../media/image285.wmf"/></Relationships>
</file>

<file path=ppt/drawings/_rels/vmlDrawing6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8.wmf"/><Relationship Id="rId1" Type="http://schemas.openxmlformats.org/officeDocument/2006/relationships/image" Target="../media/image287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wmf"/><Relationship Id="rId2" Type="http://schemas.openxmlformats.org/officeDocument/2006/relationships/image" Target="../media/image290.wmf"/><Relationship Id="rId1" Type="http://schemas.openxmlformats.org/officeDocument/2006/relationships/image" Target="../media/image289.wmf"/><Relationship Id="rId5" Type="http://schemas.openxmlformats.org/officeDocument/2006/relationships/image" Target="../media/image293.wmf"/><Relationship Id="rId4" Type="http://schemas.openxmlformats.org/officeDocument/2006/relationships/image" Target="../media/image292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5.wmf"/><Relationship Id="rId2" Type="http://schemas.openxmlformats.org/officeDocument/2006/relationships/image" Target="../media/image185.wmf"/><Relationship Id="rId1" Type="http://schemas.openxmlformats.org/officeDocument/2006/relationships/image" Target="../media/image294.wmf"/><Relationship Id="rId5" Type="http://schemas.openxmlformats.org/officeDocument/2006/relationships/image" Target="../media/image297.wmf"/><Relationship Id="rId4" Type="http://schemas.openxmlformats.org/officeDocument/2006/relationships/image" Target="../media/image296.w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8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wmf"/><Relationship Id="rId2" Type="http://schemas.openxmlformats.org/officeDocument/2006/relationships/image" Target="../media/image300.wmf"/><Relationship Id="rId1" Type="http://schemas.openxmlformats.org/officeDocument/2006/relationships/image" Target="../media/image299.wmf"/></Relationships>
</file>

<file path=ppt/drawings/_rels/vmlDrawing6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3.wmf"/><Relationship Id="rId1" Type="http://schemas.openxmlformats.org/officeDocument/2006/relationships/image" Target="../media/image296.w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4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7.wmf"/><Relationship Id="rId2" Type="http://schemas.openxmlformats.org/officeDocument/2006/relationships/image" Target="../media/image306.wmf"/><Relationship Id="rId1" Type="http://schemas.openxmlformats.org/officeDocument/2006/relationships/image" Target="../media/image296.wmf"/><Relationship Id="rId4" Type="http://schemas.openxmlformats.org/officeDocument/2006/relationships/image" Target="../media/image30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7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wmf"/><Relationship Id="rId2" Type="http://schemas.openxmlformats.org/officeDocument/2006/relationships/image" Target="../media/image310.wmf"/><Relationship Id="rId1" Type="http://schemas.openxmlformats.org/officeDocument/2006/relationships/image" Target="../media/image309.wmf"/><Relationship Id="rId4" Type="http://schemas.openxmlformats.org/officeDocument/2006/relationships/image" Target="../media/image312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5.wmf"/><Relationship Id="rId7" Type="http://schemas.openxmlformats.org/officeDocument/2006/relationships/image" Target="../media/image319.wmf"/><Relationship Id="rId2" Type="http://schemas.openxmlformats.org/officeDocument/2006/relationships/image" Target="../media/image314.wmf"/><Relationship Id="rId1" Type="http://schemas.openxmlformats.org/officeDocument/2006/relationships/image" Target="../media/image313.wmf"/><Relationship Id="rId6" Type="http://schemas.openxmlformats.org/officeDocument/2006/relationships/image" Target="../media/image318.wmf"/><Relationship Id="rId5" Type="http://schemas.openxmlformats.org/officeDocument/2006/relationships/image" Target="../media/image317.wmf"/><Relationship Id="rId4" Type="http://schemas.openxmlformats.org/officeDocument/2006/relationships/image" Target="../media/image316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2.wmf"/><Relationship Id="rId7" Type="http://schemas.openxmlformats.org/officeDocument/2006/relationships/image" Target="../media/image326.wmf"/><Relationship Id="rId2" Type="http://schemas.openxmlformats.org/officeDocument/2006/relationships/image" Target="../media/image321.wmf"/><Relationship Id="rId1" Type="http://schemas.openxmlformats.org/officeDocument/2006/relationships/image" Target="../media/image320.wmf"/><Relationship Id="rId6" Type="http://schemas.openxmlformats.org/officeDocument/2006/relationships/image" Target="../media/image325.wmf"/><Relationship Id="rId5" Type="http://schemas.openxmlformats.org/officeDocument/2006/relationships/image" Target="../media/image324.wmf"/><Relationship Id="rId4" Type="http://schemas.openxmlformats.org/officeDocument/2006/relationships/image" Target="../media/image323.wmf"/></Relationships>
</file>

<file path=ppt/drawings/_rels/vmlDrawing7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9.wmf"/><Relationship Id="rId2" Type="http://schemas.openxmlformats.org/officeDocument/2006/relationships/image" Target="../media/image328.wmf"/><Relationship Id="rId1" Type="http://schemas.openxmlformats.org/officeDocument/2006/relationships/image" Target="../media/image327.wmf"/><Relationship Id="rId6" Type="http://schemas.openxmlformats.org/officeDocument/2006/relationships/image" Target="../media/image332.wmf"/><Relationship Id="rId5" Type="http://schemas.openxmlformats.org/officeDocument/2006/relationships/image" Target="../media/image331.wmf"/><Relationship Id="rId4" Type="http://schemas.openxmlformats.org/officeDocument/2006/relationships/image" Target="../media/image330.w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5.wmf"/><Relationship Id="rId2" Type="http://schemas.openxmlformats.org/officeDocument/2006/relationships/image" Target="../media/image334.wmf"/><Relationship Id="rId1" Type="http://schemas.openxmlformats.org/officeDocument/2006/relationships/image" Target="../media/image333.wmf"/><Relationship Id="rId4" Type="http://schemas.openxmlformats.org/officeDocument/2006/relationships/image" Target="../media/image336.wmf"/></Relationships>
</file>

<file path=ppt/drawings/_rels/vmlDrawing7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4.wmf"/><Relationship Id="rId3" Type="http://schemas.openxmlformats.org/officeDocument/2006/relationships/image" Target="../media/image339.wmf"/><Relationship Id="rId7" Type="http://schemas.openxmlformats.org/officeDocument/2006/relationships/image" Target="../media/image343.wmf"/><Relationship Id="rId2" Type="http://schemas.openxmlformats.org/officeDocument/2006/relationships/image" Target="../media/image338.wmf"/><Relationship Id="rId1" Type="http://schemas.openxmlformats.org/officeDocument/2006/relationships/image" Target="../media/image337.wmf"/><Relationship Id="rId6" Type="http://schemas.openxmlformats.org/officeDocument/2006/relationships/image" Target="../media/image342.wmf"/><Relationship Id="rId5" Type="http://schemas.openxmlformats.org/officeDocument/2006/relationships/image" Target="../media/image341.wmf"/><Relationship Id="rId4" Type="http://schemas.openxmlformats.org/officeDocument/2006/relationships/image" Target="../media/image340.wmf"/><Relationship Id="rId9" Type="http://schemas.openxmlformats.org/officeDocument/2006/relationships/image" Target="../media/image345.wmf"/></Relationships>
</file>

<file path=ppt/drawings/_rels/vmlDrawing7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8.wmf"/><Relationship Id="rId2" Type="http://schemas.openxmlformats.org/officeDocument/2006/relationships/image" Target="../media/image347.wmf"/><Relationship Id="rId1" Type="http://schemas.openxmlformats.org/officeDocument/2006/relationships/image" Target="../media/image346.wmf"/><Relationship Id="rId4" Type="http://schemas.openxmlformats.org/officeDocument/2006/relationships/image" Target="../media/image349.wmf"/></Relationships>
</file>

<file path=ppt/drawings/_rels/vmlDrawing7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2.wmf"/><Relationship Id="rId2" Type="http://schemas.openxmlformats.org/officeDocument/2006/relationships/image" Target="../media/image351.wmf"/><Relationship Id="rId1" Type="http://schemas.openxmlformats.org/officeDocument/2006/relationships/image" Target="../media/image350.wmf"/><Relationship Id="rId6" Type="http://schemas.openxmlformats.org/officeDocument/2006/relationships/image" Target="../media/image355.wmf"/><Relationship Id="rId5" Type="http://schemas.openxmlformats.org/officeDocument/2006/relationships/image" Target="../media/image354.wmf"/><Relationship Id="rId4" Type="http://schemas.openxmlformats.org/officeDocument/2006/relationships/image" Target="../media/image353.wmf"/></Relationships>
</file>

<file path=ppt/drawings/_rels/vmlDrawing7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3.wmf"/><Relationship Id="rId3" Type="http://schemas.openxmlformats.org/officeDocument/2006/relationships/image" Target="../media/image358.wmf"/><Relationship Id="rId7" Type="http://schemas.openxmlformats.org/officeDocument/2006/relationships/image" Target="../media/image362.wmf"/><Relationship Id="rId2" Type="http://schemas.openxmlformats.org/officeDocument/2006/relationships/image" Target="../media/image357.wmf"/><Relationship Id="rId1" Type="http://schemas.openxmlformats.org/officeDocument/2006/relationships/image" Target="../media/image356.wmf"/><Relationship Id="rId6" Type="http://schemas.openxmlformats.org/officeDocument/2006/relationships/image" Target="../media/image361.wmf"/><Relationship Id="rId5" Type="http://schemas.openxmlformats.org/officeDocument/2006/relationships/image" Target="../media/image360.wmf"/><Relationship Id="rId4" Type="http://schemas.openxmlformats.org/officeDocument/2006/relationships/image" Target="../media/image359.wmf"/></Relationships>
</file>

<file path=ppt/drawings/_rels/vmlDrawing7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5.wmf"/><Relationship Id="rId1" Type="http://schemas.openxmlformats.org/officeDocument/2006/relationships/image" Target="../media/image36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8.wmf"/><Relationship Id="rId7" Type="http://schemas.openxmlformats.org/officeDocument/2006/relationships/image" Target="../media/image372.wmf"/><Relationship Id="rId2" Type="http://schemas.openxmlformats.org/officeDocument/2006/relationships/image" Target="../media/image367.wmf"/><Relationship Id="rId1" Type="http://schemas.openxmlformats.org/officeDocument/2006/relationships/image" Target="../media/image366.wmf"/><Relationship Id="rId6" Type="http://schemas.openxmlformats.org/officeDocument/2006/relationships/image" Target="../media/image371.wmf"/><Relationship Id="rId5" Type="http://schemas.openxmlformats.org/officeDocument/2006/relationships/image" Target="../media/image370.wmf"/><Relationship Id="rId4" Type="http://schemas.openxmlformats.org/officeDocument/2006/relationships/image" Target="../media/image369.wmf"/></Relationships>
</file>

<file path=ppt/drawings/_rels/vmlDrawing8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5.wmf"/><Relationship Id="rId7" Type="http://schemas.openxmlformats.org/officeDocument/2006/relationships/image" Target="../media/image379.wmf"/><Relationship Id="rId2" Type="http://schemas.openxmlformats.org/officeDocument/2006/relationships/image" Target="../media/image374.wmf"/><Relationship Id="rId1" Type="http://schemas.openxmlformats.org/officeDocument/2006/relationships/image" Target="../media/image373.wmf"/><Relationship Id="rId6" Type="http://schemas.openxmlformats.org/officeDocument/2006/relationships/image" Target="../media/image378.wmf"/><Relationship Id="rId5" Type="http://schemas.openxmlformats.org/officeDocument/2006/relationships/image" Target="../media/image377.wmf"/><Relationship Id="rId4" Type="http://schemas.openxmlformats.org/officeDocument/2006/relationships/image" Target="../media/image376.wmf"/></Relationships>
</file>

<file path=ppt/drawings/_rels/vmlDrawing8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2.wmf"/><Relationship Id="rId2" Type="http://schemas.openxmlformats.org/officeDocument/2006/relationships/image" Target="../media/image381.wmf"/><Relationship Id="rId1" Type="http://schemas.openxmlformats.org/officeDocument/2006/relationships/image" Target="../media/image380.wmf"/><Relationship Id="rId4" Type="http://schemas.openxmlformats.org/officeDocument/2006/relationships/image" Target="../media/image383.wmf"/></Relationships>
</file>

<file path=ppt/drawings/_rels/vmlDrawing8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5.wmf"/><Relationship Id="rId1" Type="http://schemas.openxmlformats.org/officeDocument/2006/relationships/image" Target="../media/image384.wmf"/></Relationships>
</file>

<file path=ppt/drawings/_rels/vmlDrawing8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8.wmf"/><Relationship Id="rId2" Type="http://schemas.openxmlformats.org/officeDocument/2006/relationships/image" Target="../media/image387.wmf"/><Relationship Id="rId1" Type="http://schemas.openxmlformats.org/officeDocument/2006/relationships/image" Target="../media/image386.wmf"/><Relationship Id="rId6" Type="http://schemas.openxmlformats.org/officeDocument/2006/relationships/image" Target="../media/image391.wmf"/><Relationship Id="rId5" Type="http://schemas.openxmlformats.org/officeDocument/2006/relationships/image" Target="../media/image390.wmf"/><Relationship Id="rId4" Type="http://schemas.openxmlformats.org/officeDocument/2006/relationships/image" Target="../media/image389.wmf"/></Relationships>
</file>

<file path=ppt/drawings/_rels/vmlDrawing8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4.wmf"/><Relationship Id="rId2" Type="http://schemas.openxmlformats.org/officeDocument/2006/relationships/image" Target="../media/image393.wmf"/><Relationship Id="rId1" Type="http://schemas.openxmlformats.org/officeDocument/2006/relationships/image" Target="../media/image392.wmf"/><Relationship Id="rId4" Type="http://schemas.openxmlformats.org/officeDocument/2006/relationships/image" Target="../media/image395.wmf"/></Relationships>
</file>

<file path=ppt/drawings/_rels/vmlDrawing8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8.wmf"/><Relationship Id="rId2" Type="http://schemas.openxmlformats.org/officeDocument/2006/relationships/image" Target="../media/image397.wmf"/><Relationship Id="rId1" Type="http://schemas.openxmlformats.org/officeDocument/2006/relationships/image" Target="../media/image396.wmf"/><Relationship Id="rId4" Type="http://schemas.openxmlformats.org/officeDocument/2006/relationships/image" Target="../media/image399.wmf"/></Relationships>
</file>

<file path=ppt/drawings/_rels/vmlDrawing8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2.wmf"/><Relationship Id="rId2" Type="http://schemas.openxmlformats.org/officeDocument/2006/relationships/image" Target="../media/image401.wmf"/><Relationship Id="rId1" Type="http://schemas.openxmlformats.org/officeDocument/2006/relationships/image" Target="../media/image400.wmf"/><Relationship Id="rId5" Type="http://schemas.openxmlformats.org/officeDocument/2006/relationships/image" Target="../media/image404.wmf"/><Relationship Id="rId4" Type="http://schemas.openxmlformats.org/officeDocument/2006/relationships/image" Target="../media/image403.wmf"/></Relationships>
</file>

<file path=ppt/drawings/_rels/vmlDrawing8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7.wmf"/><Relationship Id="rId2" Type="http://schemas.openxmlformats.org/officeDocument/2006/relationships/image" Target="../media/image406.wmf"/><Relationship Id="rId1" Type="http://schemas.openxmlformats.org/officeDocument/2006/relationships/image" Target="../media/image405.wmf"/><Relationship Id="rId6" Type="http://schemas.openxmlformats.org/officeDocument/2006/relationships/image" Target="../media/image410.wmf"/><Relationship Id="rId5" Type="http://schemas.openxmlformats.org/officeDocument/2006/relationships/image" Target="../media/image409.wmf"/><Relationship Id="rId4" Type="http://schemas.openxmlformats.org/officeDocument/2006/relationships/image" Target="../media/image408.wmf"/></Relationships>
</file>

<file path=ppt/drawings/_rels/vmlDrawing8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3.wmf"/><Relationship Id="rId2" Type="http://schemas.openxmlformats.org/officeDocument/2006/relationships/image" Target="../media/image412.wmf"/><Relationship Id="rId1" Type="http://schemas.openxmlformats.org/officeDocument/2006/relationships/image" Target="../media/image411.wmf"/><Relationship Id="rId4" Type="http://schemas.openxmlformats.org/officeDocument/2006/relationships/image" Target="../media/image4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9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7.wmf"/><Relationship Id="rId2" Type="http://schemas.openxmlformats.org/officeDocument/2006/relationships/image" Target="../media/image416.wmf"/><Relationship Id="rId1" Type="http://schemas.openxmlformats.org/officeDocument/2006/relationships/image" Target="../media/image415.wmf"/><Relationship Id="rId5" Type="http://schemas.openxmlformats.org/officeDocument/2006/relationships/image" Target="../media/image419.wmf"/><Relationship Id="rId4" Type="http://schemas.openxmlformats.org/officeDocument/2006/relationships/image" Target="../media/image418.wmf"/></Relationships>
</file>

<file path=ppt/drawings/_rels/vmlDrawing9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wmf"/><Relationship Id="rId2" Type="http://schemas.openxmlformats.org/officeDocument/2006/relationships/image" Target="../media/image399.wmf"/><Relationship Id="rId1" Type="http://schemas.openxmlformats.org/officeDocument/2006/relationships/image" Target="../media/image398.wmf"/></Relationships>
</file>

<file path=ppt/drawings/_rels/vmlDrawing9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3.wmf"/><Relationship Id="rId2" Type="http://schemas.openxmlformats.org/officeDocument/2006/relationships/image" Target="../media/image422.wmf"/><Relationship Id="rId1" Type="http://schemas.openxmlformats.org/officeDocument/2006/relationships/image" Target="../media/image421.wmf"/><Relationship Id="rId6" Type="http://schemas.openxmlformats.org/officeDocument/2006/relationships/image" Target="../media/image426.wmf"/><Relationship Id="rId5" Type="http://schemas.openxmlformats.org/officeDocument/2006/relationships/image" Target="../media/image425.wmf"/><Relationship Id="rId4" Type="http://schemas.openxmlformats.org/officeDocument/2006/relationships/image" Target="../media/image424.wmf"/></Relationships>
</file>

<file path=ppt/drawings/_rels/vmlDrawing9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wmf"/><Relationship Id="rId3" Type="http://schemas.openxmlformats.org/officeDocument/2006/relationships/image" Target="../media/image429.wmf"/><Relationship Id="rId7" Type="http://schemas.openxmlformats.org/officeDocument/2006/relationships/image" Target="../media/image432.wmf"/><Relationship Id="rId2" Type="http://schemas.openxmlformats.org/officeDocument/2006/relationships/image" Target="../media/image428.wmf"/><Relationship Id="rId1" Type="http://schemas.openxmlformats.org/officeDocument/2006/relationships/image" Target="../media/image427.wmf"/><Relationship Id="rId6" Type="http://schemas.openxmlformats.org/officeDocument/2006/relationships/image" Target="../media/image431.wmf"/><Relationship Id="rId5" Type="http://schemas.openxmlformats.org/officeDocument/2006/relationships/image" Target="../media/image430.wmf"/><Relationship Id="rId10" Type="http://schemas.openxmlformats.org/officeDocument/2006/relationships/image" Target="../media/image433.wmf"/><Relationship Id="rId4" Type="http://schemas.openxmlformats.org/officeDocument/2006/relationships/image" Target="../media/image416.wmf"/><Relationship Id="rId9" Type="http://schemas.openxmlformats.org/officeDocument/2006/relationships/image" Target="../media/image391.wmf"/></Relationships>
</file>

<file path=ppt/drawings/_rels/vmlDrawing9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wmf"/><Relationship Id="rId3" Type="http://schemas.openxmlformats.org/officeDocument/2006/relationships/image" Target="../media/image435.wmf"/><Relationship Id="rId7" Type="http://schemas.openxmlformats.org/officeDocument/2006/relationships/image" Target="../media/image439.wmf"/><Relationship Id="rId2" Type="http://schemas.openxmlformats.org/officeDocument/2006/relationships/image" Target="../media/image431.wmf"/><Relationship Id="rId1" Type="http://schemas.openxmlformats.org/officeDocument/2006/relationships/image" Target="../media/image434.wmf"/><Relationship Id="rId6" Type="http://schemas.openxmlformats.org/officeDocument/2006/relationships/image" Target="../media/image438.wmf"/><Relationship Id="rId5" Type="http://schemas.openxmlformats.org/officeDocument/2006/relationships/image" Target="../media/image437.wmf"/><Relationship Id="rId4" Type="http://schemas.openxmlformats.org/officeDocument/2006/relationships/image" Target="../media/image436.wmf"/></Relationships>
</file>

<file path=ppt/drawings/_rels/vmlDrawing9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8.wmf"/><Relationship Id="rId3" Type="http://schemas.openxmlformats.org/officeDocument/2006/relationships/image" Target="../media/image443.wmf"/><Relationship Id="rId7" Type="http://schemas.openxmlformats.org/officeDocument/2006/relationships/image" Target="../media/image447.wmf"/><Relationship Id="rId12" Type="http://schemas.openxmlformats.org/officeDocument/2006/relationships/image" Target="../media/image452.wmf"/><Relationship Id="rId2" Type="http://schemas.openxmlformats.org/officeDocument/2006/relationships/image" Target="../media/image442.wmf"/><Relationship Id="rId1" Type="http://schemas.openxmlformats.org/officeDocument/2006/relationships/image" Target="../media/image441.wmf"/><Relationship Id="rId6" Type="http://schemas.openxmlformats.org/officeDocument/2006/relationships/image" Target="../media/image446.wmf"/><Relationship Id="rId11" Type="http://schemas.openxmlformats.org/officeDocument/2006/relationships/image" Target="../media/image451.wmf"/><Relationship Id="rId5" Type="http://schemas.openxmlformats.org/officeDocument/2006/relationships/image" Target="../media/image445.wmf"/><Relationship Id="rId10" Type="http://schemas.openxmlformats.org/officeDocument/2006/relationships/image" Target="../media/image450.wmf"/><Relationship Id="rId4" Type="http://schemas.openxmlformats.org/officeDocument/2006/relationships/image" Target="../media/image444.wmf"/><Relationship Id="rId9" Type="http://schemas.openxmlformats.org/officeDocument/2006/relationships/image" Target="../media/image449.wmf"/></Relationships>
</file>

<file path=ppt/drawings/_rels/vmlDrawing9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5.wmf"/><Relationship Id="rId2" Type="http://schemas.openxmlformats.org/officeDocument/2006/relationships/image" Target="../media/image454.wmf"/><Relationship Id="rId1" Type="http://schemas.openxmlformats.org/officeDocument/2006/relationships/image" Target="../media/image453.wmf"/><Relationship Id="rId5" Type="http://schemas.openxmlformats.org/officeDocument/2006/relationships/image" Target="../media/image457.wmf"/><Relationship Id="rId4" Type="http://schemas.openxmlformats.org/officeDocument/2006/relationships/image" Target="../media/image45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4442A-08C4-4CD6-A5C4-243C8B5C3E3A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30D0F-894D-4261-A521-675DD615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8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30D0F-894D-4261-A521-675DD61575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46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3718F5-28B7-45B4-B918-11A26A31C604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5475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E2E909-F329-481D-8AF4-2C42581FA7C4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6463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5AA0D0-A31F-405D-ADD5-01DC96C1AED0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9637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8A8B-0772-429F-B526-9A35D9DF6D39}" type="datetime1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8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9799-1AD5-4427-9820-5418EEEB78B7}" type="datetime1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1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79FD1-3FCD-40DF-A65D-02421AC4EA32}" type="datetime1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5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276F59C-B575-42A1-8DFA-77CF0F80E263}" type="datetime1">
              <a:rPr lang="en-US" altLang="en-US" smtClean="0"/>
              <a:t>8/5/2017</a:t>
            </a:fld>
            <a:endParaRPr lang="ru-RU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 Alexey V. Akimov, 2017</a:t>
            </a:r>
            <a:endParaRPr lang="ru-RU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641C76E-9459-4AFE-B61E-35C32CEB719E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06066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EFB8-110B-4A30-AC7F-3C4E43DD817B}" type="datetime1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2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6ABF-E664-4D77-AD52-2B5652E83813}" type="datetime1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5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FC25-172E-42DF-87B5-236325FC7E76}" type="datetime1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0224-B4D2-4296-8185-956731C8B1F7}" type="datetime1">
              <a:rPr lang="en-US" smtClean="0"/>
              <a:t>8/5/2017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1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CE5A-DECE-43A2-A706-B7F76D9E6B06}" type="datetime1">
              <a:rPr lang="en-US" smtClean="0"/>
              <a:t>8/5/2017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2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35EA-7D65-4A72-A163-F81A9B1889BC}" type="datetime1">
              <a:rPr lang="en-US" smtClean="0"/>
              <a:t>8/5/2017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1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947E-878F-4F28-AB49-C1FB9FDCFBBB}" type="datetime1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0519-A367-49E2-97F9-FA89A47F654D}" type="datetime1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4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3C845-A3C1-4604-8505-61FB156694BC}" type="datetime1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2286A-345C-4F86-90F8-425F8081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8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4.wmf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4.wmf"/><Relationship Id="rId3" Type="http://schemas.openxmlformats.org/officeDocument/2006/relationships/oleObject" Target="../embeddings/oleObject364.bin"/><Relationship Id="rId7" Type="http://schemas.openxmlformats.org/officeDocument/2006/relationships/oleObject" Target="../embeddings/oleObject3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5.vml"/><Relationship Id="rId6" Type="http://schemas.openxmlformats.org/officeDocument/2006/relationships/image" Target="../media/image393.wmf"/><Relationship Id="rId5" Type="http://schemas.openxmlformats.org/officeDocument/2006/relationships/oleObject" Target="../embeddings/oleObject365.bin"/><Relationship Id="rId10" Type="http://schemas.openxmlformats.org/officeDocument/2006/relationships/image" Target="../media/image395.wmf"/><Relationship Id="rId4" Type="http://schemas.openxmlformats.org/officeDocument/2006/relationships/image" Target="../media/image392.wmf"/><Relationship Id="rId9" Type="http://schemas.openxmlformats.org/officeDocument/2006/relationships/oleObject" Target="../embeddings/oleObject367.bin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8.wmf"/><Relationship Id="rId3" Type="http://schemas.openxmlformats.org/officeDocument/2006/relationships/oleObject" Target="../embeddings/oleObject368.bin"/><Relationship Id="rId7" Type="http://schemas.openxmlformats.org/officeDocument/2006/relationships/oleObject" Target="../embeddings/oleObject3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6.vml"/><Relationship Id="rId6" Type="http://schemas.openxmlformats.org/officeDocument/2006/relationships/image" Target="../media/image397.wmf"/><Relationship Id="rId5" Type="http://schemas.openxmlformats.org/officeDocument/2006/relationships/oleObject" Target="../embeddings/oleObject369.bin"/><Relationship Id="rId10" Type="http://schemas.openxmlformats.org/officeDocument/2006/relationships/image" Target="../media/image399.wmf"/><Relationship Id="rId4" Type="http://schemas.openxmlformats.org/officeDocument/2006/relationships/image" Target="../media/image396.wmf"/><Relationship Id="rId9" Type="http://schemas.openxmlformats.org/officeDocument/2006/relationships/oleObject" Target="../embeddings/oleObject371.bin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2.wmf"/><Relationship Id="rId13" Type="http://schemas.openxmlformats.org/officeDocument/2006/relationships/image" Target="../media/image404.wmf"/><Relationship Id="rId3" Type="http://schemas.openxmlformats.org/officeDocument/2006/relationships/oleObject" Target="../embeddings/oleObject372.bin"/><Relationship Id="rId7" Type="http://schemas.openxmlformats.org/officeDocument/2006/relationships/oleObject" Target="../embeddings/oleObject374.bin"/><Relationship Id="rId12" Type="http://schemas.openxmlformats.org/officeDocument/2006/relationships/oleObject" Target="../embeddings/oleObject3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7.vml"/><Relationship Id="rId6" Type="http://schemas.openxmlformats.org/officeDocument/2006/relationships/image" Target="../media/image401.wmf"/><Relationship Id="rId11" Type="http://schemas.openxmlformats.org/officeDocument/2006/relationships/image" Target="../media/image403.wmf"/><Relationship Id="rId5" Type="http://schemas.openxmlformats.org/officeDocument/2006/relationships/oleObject" Target="../embeddings/oleObject373.bin"/><Relationship Id="rId10" Type="http://schemas.openxmlformats.org/officeDocument/2006/relationships/oleObject" Target="../embeddings/oleObject376.bin"/><Relationship Id="rId4" Type="http://schemas.openxmlformats.org/officeDocument/2006/relationships/image" Target="../media/image400.wmf"/><Relationship Id="rId9" Type="http://schemas.openxmlformats.org/officeDocument/2006/relationships/oleObject" Target="../embeddings/oleObject375.bin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7.wmf"/><Relationship Id="rId13" Type="http://schemas.openxmlformats.org/officeDocument/2006/relationships/oleObject" Target="../embeddings/oleObject383.bin"/><Relationship Id="rId3" Type="http://schemas.openxmlformats.org/officeDocument/2006/relationships/oleObject" Target="../embeddings/oleObject378.bin"/><Relationship Id="rId7" Type="http://schemas.openxmlformats.org/officeDocument/2006/relationships/oleObject" Target="../embeddings/oleObject380.bin"/><Relationship Id="rId12" Type="http://schemas.openxmlformats.org/officeDocument/2006/relationships/image" Target="../media/image40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8.vml"/><Relationship Id="rId6" Type="http://schemas.openxmlformats.org/officeDocument/2006/relationships/image" Target="../media/image406.wmf"/><Relationship Id="rId11" Type="http://schemas.openxmlformats.org/officeDocument/2006/relationships/oleObject" Target="../embeddings/oleObject382.bin"/><Relationship Id="rId5" Type="http://schemas.openxmlformats.org/officeDocument/2006/relationships/oleObject" Target="../embeddings/oleObject379.bin"/><Relationship Id="rId10" Type="http://schemas.openxmlformats.org/officeDocument/2006/relationships/image" Target="../media/image408.wmf"/><Relationship Id="rId4" Type="http://schemas.openxmlformats.org/officeDocument/2006/relationships/image" Target="../media/image405.wmf"/><Relationship Id="rId9" Type="http://schemas.openxmlformats.org/officeDocument/2006/relationships/oleObject" Target="../embeddings/oleObject381.bin"/><Relationship Id="rId14" Type="http://schemas.openxmlformats.org/officeDocument/2006/relationships/image" Target="../media/image410.wmf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3.wmf"/><Relationship Id="rId3" Type="http://schemas.openxmlformats.org/officeDocument/2006/relationships/oleObject" Target="../embeddings/oleObject384.bin"/><Relationship Id="rId7" Type="http://schemas.openxmlformats.org/officeDocument/2006/relationships/oleObject" Target="../embeddings/oleObject3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9.vml"/><Relationship Id="rId6" Type="http://schemas.openxmlformats.org/officeDocument/2006/relationships/image" Target="../media/image412.wmf"/><Relationship Id="rId5" Type="http://schemas.openxmlformats.org/officeDocument/2006/relationships/oleObject" Target="../embeddings/oleObject385.bin"/><Relationship Id="rId10" Type="http://schemas.openxmlformats.org/officeDocument/2006/relationships/image" Target="../media/image414.wmf"/><Relationship Id="rId4" Type="http://schemas.openxmlformats.org/officeDocument/2006/relationships/image" Target="../media/image411.wmf"/><Relationship Id="rId9" Type="http://schemas.openxmlformats.org/officeDocument/2006/relationships/oleObject" Target="../embeddings/oleObject387.bin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7.wmf"/><Relationship Id="rId3" Type="http://schemas.openxmlformats.org/officeDocument/2006/relationships/oleObject" Target="../embeddings/oleObject388.bin"/><Relationship Id="rId7" Type="http://schemas.openxmlformats.org/officeDocument/2006/relationships/oleObject" Target="../embeddings/oleObject390.bin"/><Relationship Id="rId12" Type="http://schemas.openxmlformats.org/officeDocument/2006/relationships/image" Target="../media/image4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0.vml"/><Relationship Id="rId6" Type="http://schemas.openxmlformats.org/officeDocument/2006/relationships/image" Target="../media/image416.wmf"/><Relationship Id="rId11" Type="http://schemas.openxmlformats.org/officeDocument/2006/relationships/oleObject" Target="../embeddings/oleObject392.bin"/><Relationship Id="rId5" Type="http://schemas.openxmlformats.org/officeDocument/2006/relationships/oleObject" Target="../embeddings/oleObject389.bin"/><Relationship Id="rId10" Type="http://schemas.openxmlformats.org/officeDocument/2006/relationships/image" Target="../media/image418.wmf"/><Relationship Id="rId4" Type="http://schemas.openxmlformats.org/officeDocument/2006/relationships/image" Target="../media/image415.wmf"/><Relationship Id="rId9" Type="http://schemas.openxmlformats.org/officeDocument/2006/relationships/oleObject" Target="../embeddings/oleObject391.bin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wmf"/><Relationship Id="rId3" Type="http://schemas.openxmlformats.org/officeDocument/2006/relationships/oleObject" Target="../embeddings/oleObject393.bin"/><Relationship Id="rId7" Type="http://schemas.openxmlformats.org/officeDocument/2006/relationships/oleObject" Target="../embeddings/oleObject3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1.vml"/><Relationship Id="rId6" Type="http://schemas.openxmlformats.org/officeDocument/2006/relationships/image" Target="../media/image399.wmf"/><Relationship Id="rId5" Type="http://schemas.openxmlformats.org/officeDocument/2006/relationships/oleObject" Target="../embeddings/oleObject394.bin"/><Relationship Id="rId4" Type="http://schemas.openxmlformats.org/officeDocument/2006/relationships/image" Target="../media/image398.wmf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3.wmf"/><Relationship Id="rId13" Type="http://schemas.openxmlformats.org/officeDocument/2006/relationships/oleObject" Target="../embeddings/oleObject401.bin"/><Relationship Id="rId3" Type="http://schemas.openxmlformats.org/officeDocument/2006/relationships/oleObject" Target="../embeddings/oleObject396.bin"/><Relationship Id="rId7" Type="http://schemas.openxmlformats.org/officeDocument/2006/relationships/oleObject" Target="../embeddings/oleObject398.bin"/><Relationship Id="rId12" Type="http://schemas.openxmlformats.org/officeDocument/2006/relationships/image" Target="../media/image4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2.vml"/><Relationship Id="rId6" Type="http://schemas.openxmlformats.org/officeDocument/2006/relationships/image" Target="../media/image422.wmf"/><Relationship Id="rId11" Type="http://schemas.openxmlformats.org/officeDocument/2006/relationships/oleObject" Target="../embeddings/oleObject400.bin"/><Relationship Id="rId5" Type="http://schemas.openxmlformats.org/officeDocument/2006/relationships/oleObject" Target="../embeddings/oleObject397.bin"/><Relationship Id="rId10" Type="http://schemas.openxmlformats.org/officeDocument/2006/relationships/image" Target="../media/image424.wmf"/><Relationship Id="rId4" Type="http://schemas.openxmlformats.org/officeDocument/2006/relationships/image" Target="../media/image421.wmf"/><Relationship Id="rId9" Type="http://schemas.openxmlformats.org/officeDocument/2006/relationships/oleObject" Target="../embeddings/oleObject399.bin"/><Relationship Id="rId14" Type="http://schemas.openxmlformats.org/officeDocument/2006/relationships/image" Target="../media/image426.wmf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9.wmf"/><Relationship Id="rId13" Type="http://schemas.openxmlformats.org/officeDocument/2006/relationships/oleObject" Target="../embeddings/oleObject406.bin"/><Relationship Id="rId18" Type="http://schemas.openxmlformats.org/officeDocument/2006/relationships/image" Target="../media/image390.wmf"/><Relationship Id="rId3" Type="http://schemas.openxmlformats.org/officeDocument/2006/relationships/oleObject" Target="../embeddings/oleObject402.bin"/><Relationship Id="rId21" Type="http://schemas.openxmlformats.org/officeDocument/2006/relationships/oleObject" Target="../embeddings/oleObject410.bin"/><Relationship Id="rId7" Type="http://schemas.openxmlformats.org/officeDocument/2006/relationships/oleObject" Target="../embeddings/oleObject404.bin"/><Relationship Id="rId12" Type="http://schemas.openxmlformats.org/officeDocument/2006/relationships/image" Target="../media/image430.wmf"/><Relationship Id="rId17" Type="http://schemas.openxmlformats.org/officeDocument/2006/relationships/oleObject" Target="../embeddings/oleObject40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2.wmf"/><Relationship Id="rId20" Type="http://schemas.openxmlformats.org/officeDocument/2006/relationships/image" Target="../media/image391.wmf"/><Relationship Id="rId1" Type="http://schemas.openxmlformats.org/officeDocument/2006/relationships/vmlDrawing" Target="../drawings/vmlDrawing93.vml"/><Relationship Id="rId6" Type="http://schemas.openxmlformats.org/officeDocument/2006/relationships/image" Target="../media/image428.wmf"/><Relationship Id="rId11" Type="http://schemas.openxmlformats.org/officeDocument/2006/relationships/oleObject" Target="../embeddings/oleObject405.bin"/><Relationship Id="rId5" Type="http://schemas.openxmlformats.org/officeDocument/2006/relationships/oleObject" Target="../embeddings/oleObject403.bin"/><Relationship Id="rId15" Type="http://schemas.openxmlformats.org/officeDocument/2006/relationships/oleObject" Target="../embeddings/oleObject407.bin"/><Relationship Id="rId10" Type="http://schemas.openxmlformats.org/officeDocument/2006/relationships/image" Target="../media/image416.wmf"/><Relationship Id="rId19" Type="http://schemas.openxmlformats.org/officeDocument/2006/relationships/oleObject" Target="../embeddings/oleObject409.bin"/><Relationship Id="rId4" Type="http://schemas.openxmlformats.org/officeDocument/2006/relationships/image" Target="../media/image427.wmf"/><Relationship Id="rId9" Type="http://schemas.openxmlformats.org/officeDocument/2006/relationships/oleObject" Target="../embeddings/oleObject389.bin"/><Relationship Id="rId14" Type="http://schemas.openxmlformats.org/officeDocument/2006/relationships/image" Target="../media/image431.wmf"/><Relationship Id="rId22" Type="http://schemas.openxmlformats.org/officeDocument/2006/relationships/image" Target="../media/image433.wmf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5.wmf"/><Relationship Id="rId13" Type="http://schemas.openxmlformats.org/officeDocument/2006/relationships/oleObject" Target="../embeddings/oleObject416.bin"/><Relationship Id="rId18" Type="http://schemas.openxmlformats.org/officeDocument/2006/relationships/image" Target="../media/image440.wmf"/><Relationship Id="rId3" Type="http://schemas.openxmlformats.org/officeDocument/2006/relationships/oleObject" Target="../embeddings/oleObject411.bin"/><Relationship Id="rId7" Type="http://schemas.openxmlformats.org/officeDocument/2006/relationships/oleObject" Target="../embeddings/oleObject413.bin"/><Relationship Id="rId12" Type="http://schemas.openxmlformats.org/officeDocument/2006/relationships/image" Target="../media/image437.wmf"/><Relationship Id="rId17" Type="http://schemas.openxmlformats.org/officeDocument/2006/relationships/oleObject" Target="../embeddings/oleObject4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9.wmf"/><Relationship Id="rId1" Type="http://schemas.openxmlformats.org/officeDocument/2006/relationships/vmlDrawing" Target="../drawings/vmlDrawing94.vml"/><Relationship Id="rId6" Type="http://schemas.openxmlformats.org/officeDocument/2006/relationships/image" Target="../media/image431.wmf"/><Relationship Id="rId11" Type="http://schemas.openxmlformats.org/officeDocument/2006/relationships/oleObject" Target="../embeddings/oleObject415.bin"/><Relationship Id="rId5" Type="http://schemas.openxmlformats.org/officeDocument/2006/relationships/oleObject" Target="../embeddings/oleObject412.bin"/><Relationship Id="rId15" Type="http://schemas.openxmlformats.org/officeDocument/2006/relationships/oleObject" Target="../embeddings/oleObject417.bin"/><Relationship Id="rId10" Type="http://schemas.openxmlformats.org/officeDocument/2006/relationships/image" Target="../media/image436.wmf"/><Relationship Id="rId4" Type="http://schemas.openxmlformats.org/officeDocument/2006/relationships/image" Target="../media/image434.wmf"/><Relationship Id="rId9" Type="http://schemas.openxmlformats.org/officeDocument/2006/relationships/oleObject" Target="../embeddings/oleObject414.bin"/><Relationship Id="rId14" Type="http://schemas.openxmlformats.org/officeDocument/2006/relationships/image" Target="../media/image43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3.wmf"/><Relationship Id="rId13" Type="http://schemas.openxmlformats.org/officeDocument/2006/relationships/oleObject" Target="../embeddings/oleObject424.bin"/><Relationship Id="rId18" Type="http://schemas.openxmlformats.org/officeDocument/2006/relationships/image" Target="../media/image448.wmf"/><Relationship Id="rId26" Type="http://schemas.openxmlformats.org/officeDocument/2006/relationships/image" Target="../media/image452.wmf"/><Relationship Id="rId3" Type="http://schemas.openxmlformats.org/officeDocument/2006/relationships/oleObject" Target="../embeddings/oleObject419.bin"/><Relationship Id="rId21" Type="http://schemas.openxmlformats.org/officeDocument/2006/relationships/oleObject" Target="../embeddings/oleObject428.bin"/><Relationship Id="rId7" Type="http://schemas.openxmlformats.org/officeDocument/2006/relationships/oleObject" Target="../embeddings/oleObject421.bin"/><Relationship Id="rId12" Type="http://schemas.openxmlformats.org/officeDocument/2006/relationships/image" Target="../media/image445.wmf"/><Relationship Id="rId17" Type="http://schemas.openxmlformats.org/officeDocument/2006/relationships/oleObject" Target="../embeddings/oleObject426.bin"/><Relationship Id="rId25" Type="http://schemas.openxmlformats.org/officeDocument/2006/relationships/oleObject" Target="../embeddings/oleObject4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7.wmf"/><Relationship Id="rId20" Type="http://schemas.openxmlformats.org/officeDocument/2006/relationships/image" Target="../media/image449.wmf"/><Relationship Id="rId1" Type="http://schemas.openxmlformats.org/officeDocument/2006/relationships/vmlDrawing" Target="../drawings/vmlDrawing95.vml"/><Relationship Id="rId6" Type="http://schemas.openxmlformats.org/officeDocument/2006/relationships/image" Target="../media/image442.wmf"/><Relationship Id="rId11" Type="http://schemas.openxmlformats.org/officeDocument/2006/relationships/oleObject" Target="../embeddings/oleObject423.bin"/><Relationship Id="rId24" Type="http://schemas.openxmlformats.org/officeDocument/2006/relationships/image" Target="../media/image451.wmf"/><Relationship Id="rId5" Type="http://schemas.openxmlformats.org/officeDocument/2006/relationships/oleObject" Target="../embeddings/oleObject420.bin"/><Relationship Id="rId15" Type="http://schemas.openxmlformats.org/officeDocument/2006/relationships/oleObject" Target="../embeddings/oleObject425.bin"/><Relationship Id="rId23" Type="http://schemas.openxmlformats.org/officeDocument/2006/relationships/oleObject" Target="../embeddings/oleObject429.bin"/><Relationship Id="rId10" Type="http://schemas.openxmlformats.org/officeDocument/2006/relationships/image" Target="../media/image444.wmf"/><Relationship Id="rId19" Type="http://schemas.openxmlformats.org/officeDocument/2006/relationships/oleObject" Target="../embeddings/oleObject427.bin"/><Relationship Id="rId4" Type="http://schemas.openxmlformats.org/officeDocument/2006/relationships/image" Target="../media/image441.wmf"/><Relationship Id="rId9" Type="http://schemas.openxmlformats.org/officeDocument/2006/relationships/oleObject" Target="../embeddings/oleObject422.bin"/><Relationship Id="rId14" Type="http://schemas.openxmlformats.org/officeDocument/2006/relationships/image" Target="../media/image446.wmf"/><Relationship Id="rId22" Type="http://schemas.openxmlformats.org/officeDocument/2006/relationships/image" Target="../media/image450.wmf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5.wmf"/><Relationship Id="rId3" Type="http://schemas.openxmlformats.org/officeDocument/2006/relationships/oleObject" Target="../embeddings/oleObject431.bin"/><Relationship Id="rId7" Type="http://schemas.openxmlformats.org/officeDocument/2006/relationships/oleObject" Target="../embeddings/oleObject433.bin"/><Relationship Id="rId12" Type="http://schemas.openxmlformats.org/officeDocument/2006/relationships/image" Target="../media/image4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6.vml"/><Relationship Id="rId6" Type="http://schemas.openxmlformats.org/officeDocument/2006/relationships/image" Target="../media/image454.wmf"/><Relationship Id="rId11" Type="http://schemas.openxmlformats.org/officeDocument/2006/relationships/oleObject" Target="../embeddings/oleObject435.bin"/><Relationship Id="rId5" Type="http://schemas.openxmlformats.org/officeDocument/2006/relationships/oleObject" Target="../embeddings/oleObject432.bin"/><Relationship Id="rId10" Type="http://schemas.openxmlformats.org/officeDocument/2006/relationships/image" Target="../media/image456.wmf"/><Relationship Id="rId4" Type="http://schemas.openxmlformats.org/officeDocument/2006/relationships/image" Target="../media/image453.wmf"/><Relationship Id="rId9" Type="http://schemas.openxmlformats.org/officeDocument/2006/relationships/oleObject" Target="../embeddings/oleObject43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5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jpeg"/><Relationship Id="rId4" Type="http://schemas.openxmlformats.org/officeDocument/2006/relationships/image" Target="../media/image6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63.png"/><Relationship Id="rId4" Type="http://schemas.openxmlformats.org/officeDocument/2006/relationships/image" Target="../media/image6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5.bin"/><Relationship Id="rId3" Type="http://schemas.openxmlformats.org/officeDocument/2006/relationships/image" Target="../media/image5.jpeg"/><Relationship Id="rId7" Type="http://schemas.openxmlformats.org/officeDocument/2006/relationships/image" Target="../media/image2.wmf"/><Relationship Id="rId12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3.wmf"/><Relationship Id="rId5" Type="http://schemas.openxmlformats.org/officeDocument/2006/relationships/image" Target="../media/image1.wmf"/><Relationship Id="rId15" Type="http://schemas.openxmlformats.org/officeDocument/2006/relationships/oleObject" Target="../embeddings/oleObject6.bin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jpeg"/><Relationship Id="rId1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6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7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78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6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8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7" Type="http://schemas.openxmlformats.org/officeDocument/2006/relationships/image" Target="../media/image9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93.emf"/><Relationship Id="rId4" Type="http://schemas.openxmlformats.org/officeDocument/2006/relationships/image" Target="../media/image9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97.wmf"/><Relationship Id="rId5" Type="http://schemas.openxmlformats.org/officeDocument/2006/relationships/image" Target="../media/image94.wmf"/><Relationship Id="rId10" Type="http://schemas.openxmlformats.org/officeDocument/2006/relationships/oleObject" Target="../embeddings/oleObject86.bin"/><Relationship Id="rId4" Type="http://schemas.openxmlformats.org/officeDocument/2006/relationships/oleObject" Target="../embeddings/oleObject83.bin"/><Relationship Id="rId9" Type="http://schemas.openxmlformats.org/officeDocument/2006/relationships/image" Target="../media/image9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oleObject" Target="../embeddings/oleObject91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9.wmf"/><Relationship Id="rId12" Type="http://schemas.openxmlformats.org/officeDocument/2006/relationships/image" Target="../media/image10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88.bin"/><Relationship Id="rId11" Type="http://schemas.openxmlformats.org/officeDocument/2006/relationships/oleObject" Target="../embeddings/oleObject90.bin"/><Relationship Id="rId5" Type="http://schemas.openxmlformats.org/officeDocument/2006/relationships/image" Target="../media/image98.wmf"/><Relationship Id="rId10" Type="http://schemas.openxmlformats.org/officeDocument/2006/relationships/image" Target="../media/image103.jpeg"/><Relationship Id="rId4" Type="http://schemas.openxmlformats.org/officeDocument/2006/relationships/oleObject" Target="../embeddings/oleObject87.bin"/><Relationship Id="rId9" Type="http://schemas.openxmlformats.org/officeDocument/2006/relationships/image" Target="../media/image100.wmf"/><Relationship Id="rId14" Type="http://schemas.openxmlformats.org/officeDocument/2006/relationships/image" Target="../media/image10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95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9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12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120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5.wmf"/><Relationship Id="rId12" Type="http://schemas.openxmlformats.org/officeDocument/2006/relationships/image" Target="../media/image122.jpeg"/><Relationship Id="rId17" Type="http://schemas.openxmlformats.org/officeDocument/2006/relationships/oleObject" Target="../embeddings/oleObject10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9.wmf"/><Relationship Id="rId20" Type="http://schemas.openxmlformats.org/officeDocument/2006/relationships/image" Target="../media/image121.wmf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117.wmf"/><Relationship Id="rId5" Type="http://schemas.openxmlformats.org/officeDocument/2006/relationships/image" Target="../media/image114.wmf"/><Relationship Id="rId15" Type="http://schemas.openxmlformats.org/officeDocument/2006/relationships/oleObject" Target="../embeddings/oleObject107.bin"/><Relationship Id="rId10" Type="http://schemas.openxmlformats.org/officeDocument/2006/relationships/oleObject" Target="../embeddings/oleObject105.bin"/><Relationship Id="rId19" Type="http://schemas.openxmlformats.org/officeDocument/2006/relationships/oleObject" Target="../embeddings/oleObject109.bin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116.wmf"/><Relationship Id="rId14" Type="http://schemas.openxmlformats.org/officeDocument/2006/relationships/image" Target="../media/image118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5.png"/><Relationship Id="rId7" Type="http://schemas.openxmlformats.org/officeDocument/2006/relationships/image" Target="../media/image1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11.bin"/><Relationship Id="rId5" Type="http://schemas.openxmlformats.org/officeDocument/2006/relationships/image" Target="../media/image123.wmf"/><Relationship Id="rId4" Type="http://schemas.openxmlformats.org/officeDocument/2006/relationships/oleObject" Target="../embeddings/oleObject11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jpeg"/><Relationship Id="rId2" Type="http://schemas.openxmlformats.org/officeDocument/2006/relationships/image" Target="../media/image1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jpeg"/><Relationship Id="rId4" Type="http://schemas.openxmlformats.org/officeDocument/2006/relationships/image" Target="../media/image12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31.wmf"/><Relationship Id="rId9" Type="http://schemas.openxmlformats.org/officeDocument/2006/relationships/image" Target="../media/image13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13" Type="http://schemas.openxmlformats.org/officeDocument/2006/relationships/image" Target="../media/image139.wmf"/><Relationship Id="rId3" Type="http://schemas.openxmlformats.org/officeDocument/2006/relationships/oleObject" Target="../embeddings/oleObject115.bin"/><Relationship Id="rId7" Type="http://schemas.openxmlformats.org/officeDocument/2006/relationships/image" Target="../media/image136.wmf"/><Relationship Id="rId12" Type="http://schemas.openxmlformats.org/officeDocument/2006/relationships/oleObject" Target="../embeddings/oleObject119.bin"/><Relationship Id="rId17" Type="http://schemas.openxmlformats.org/officeDocument/2006/relationships/image" Target="../media/image14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1.bin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138.wmf"/><Relationship Id="rId5" Type="http://schemas.openxmlformats.org/officeDocument/2006/relationships/image" Target="../media/image142.jpeg"/><Relationship Id="rId15" Type="http://schemas.openxmlformats.org/officeDocument/2006/relationships/image" Target="../media/image140.wmf"/><Relationship Id="rId10" Type="http://schemas.openxmlformats.org/officeDocument/2006/relationships/oleObject" Target="../embeddings/oleObject118.bin"/><Relationship Id="rId4" Type="http://schemas.openxmlformats.org/officeDocument/2006/relationships/image" Target="../media/image135.wmf"/><Relationship Id="rId9" Type="http://schemas.openxmlformats.org/officeDocument/2006/relationships/image" Target="../media/image137.wmf"/><Relationship Id="rId14" Type="http://schemas.openxmlformats.org/officeDocument/2006/relationships/oleObject" Target="../embeddings/oleObject12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127.bin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0" Type="http://schemas.openxmlformats.org/officeDocument/2006/relationships/image" Target="../media/image146.w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48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oleObject" Target="../embeddings/oleObject133.bin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152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54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13" Type="http://schemas.openxmlformats.org/officeDocument/2006/relationships/image" Target="../media/image159.wmf"/><Relationship Id="rId3" Type="http://schemas.openxmlformats.org/officeDocument/2006/relationships/image" Target="../media/image161.jpeg"/><Relationship Id="rId7" Type="http://schemas.openxmlformats.org/officeDocument/2006/relationships/image" Target="../media/image156.wmf"/><Relationship Id="rId12" Type="http://schemas.openxmlformats.org/officeDocument/2006/relationships/oleObject" Target="../embeddings/oleObject1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2.png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35.bin"/><Relationship Id="rId11" Type="http://schemas.openxmlformats.org/officeDocument/2006/relationships/image" Target="../media/image158.wmf"/><Relationship Id="rId5" Type="http://schemas.openxmlformats.org/officeDocument/2006/relationships/image" Target="../media/image155.wmf"/><Relationship Id="rId15" Type="http://schemas.openxmlformats.org/officeDocument/2006/relationships/image" Target="../media/image160.wmf"/><Relationship Id="rId10" Type="http://schemas.openxmlformats.org/officeDocument/2006/relationships/oleObject" Target="../embeddings/oleObject137.bin"/><Relationship Id="rId4" Type="http://schemas.openxmlformats.org/officeDocument/2006/relationships/oleObject" Target="../embeddings/oleObject134.bin"/><Relationship Id="rId9" Type="http://schemas.openxmlformats.org/officeDocument/2006/relationships/image" Target="../media/image157.wmf"/><Relationship Id="rId14" Type="http://schemas.openxmlformats.org/officeDocument/2006/relationships/oleObject" Target="../embeddings/oleObject139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63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3" Type="http://schemas.openxmlformats.org/officeDocument/2006/relationships/oleObject" Target="../embeddings/oleObject143.bin"/><Relationship Id="rId7" Type="http://schemas.openxmlformats.org/officeDocument/2006/relationships/image" Target="../media/image1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44.bin"/><Relationship Id="rId11" Type="http://schemas.openxmlformats.org/officeDocument/2006/relationships/image" Target="../media/image169.wmf"/><Relationship Id="rId5" Type="http://schemas.openxmlformats.org/officeDocument/2006/relationships/image" Target="../media/image170.jpeg"/><Relationship Id="rId10" Type="http://schemas.openxmlformats.org/officeDocument/2006/relationships/oleObject" Target="../embeddings/oleObject146.bin"/><Relationship Id="rId4" Type="http://schemas.openxmlformats.org/officeDocument/2006/relationships/image" Target="../media/image166.wmf"/><Relationship Id="rId9" Type="http://schemas.openxmlformats.org/officeDocument/2006/relationships/image" Target="../media/image168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171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13" Type="http://schemas.openxmlformats.org/officeDocument/2006/relationships/oleObject" Target="../embeddings/oleObject153.bin"/><Relationship Id="rId18" Type="http://schemas.openxmlformats.org/officeDocument/2006/relationships/image" Target="../media/image180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77.wmf"/><Relationship Id="rId17" Type="http://schemas.openxmlformats.org/officeDocument/2006/relationships/oleObject" Target="../embeddings/oleObject15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9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74.w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10" Type="http://schemas.openxmlformats.org/officeDocument/2006/relationships/image" Target="../media/image176.wmf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78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8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82.wmf"/><Relationship Id="rId11" Type="http://schemas.openxmlformats.org/officeDocument/2006/relationships/oleObject" Target="../embeddings/oleObject160.bin"/><Relationship Id="rId5" Type="http://schemas.openxmlformats.org/officeDocument/2006/relationships/oleObject" Target="../embeddings/oleObject157.bin"/><Relationship Id="rId10" Type="http://schemas.openxmlformats.org/officeDocument/2006/relationships/image" Target="../media/image184.wmf"/><Relationship Id="rId4" Type="http://schemas.openxmlformats.org/officeDocument/2006/relationships/image" Target="../media/image181.wmf"/><Relationship Id="rId9" Type="http://schemas.openxmlformats.org/officeDocument/2006/relationships/oleObject" Target="../embeddings/oleObject159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87.wmf"/><Relationship Id="rId5" Type="http://schemas.openxmlformats.org/officeDocument/2006/relationships/oleObject" Target="../embeddings/oleObject162.bin"/><Relationship Id="rId10" Type="http://schemas.openxmlformats.org/officeDocument/2006/relationships/image" Target="../media/image189.wmf"/><Relationship Id="rId4" Type="http://schemas.openxmlformats.org/officeDocument/2006/relationships/image" Target="../media/image186.wmf"/><Relationship Id="rId9" Type="http://schemas.openxmlformats.org/officeDocument/2006/relationships/oleObject" Target="../embeddings/oleObject16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9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7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9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91.wmf"/><Relationship Id="rId11" Type="http://schemas.openxmlformats.org/officeDocument/2006/relationships/oleObject" Target="../embeddings/oleObject169.bin"/><Relationship Id="rId5" Type="http://schemas.openxmlformats.org/officeDocument/2006/relationships/oleObject" Target="../embeddings/oleObject166.bin"/><Relationship Id="rId10" Type="http://schemas.openxmlformats.org/officeDocument/2006/relationships/image" Target="../media/image193.wmf"/><Relationship Id="rId4" Type="http://schemas.openxmlformats.org/officeDocument/2006/relationships/image" Target="../media/image190.wmf"/><Relationship Id="rId9" Type="http://schemas.openxmlformats.org/officeDocument/2006/relationships/oleObject" Target="../embeddings/oleObject168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20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97.wmf"/><Relationship Id="rId11" Type="http://schemas.openxmlformats.org/officeDocument/2006/relationships/oleObject" Target="../embeddings/oleObject174.bin"/><Relationship Id="rId5" Type="http://schemas.openxmlformats.org/officeDocument/2006/relationships/oleObject" Target="../embeddings/oleObject171.bin"/><Relationship Id="rId10" Type="http://schemas.openxmlformats.org/officeDocument/2006/relationships/image" Target="../media/image199.wmf"/><Relationship Id="rId4" Type="http://schemas.openxmlformats.org/officeDocument/2006/relationships/image" Target="../media/image196.wmf"/><Relationship Id="rId9" Type="http://schemas.openxmlformats.org/officeDocument/2006/relationships/oleObject" Target="../embeddings/oleObject173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02.w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201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5.png"/><Relationship Id="rId4" Type="http://schemas.openxmlformats.org/officeDocument/2006/relationships/image" Target="../media/image20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13" Type="http://schemas.openxmlformats.org/officeDocument/2006/relationships/image" Target="../media/image210.wmf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79.bin"/><Relationship Id="rId12" Type="http://schemas.openxmlformats.org/officeDocument/2006/relationships/oleObject" Target="../embeddings/oleObject1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07.wmf"/><Relationship Id="rId11" Type="http://schemas.openxmlformats.org/officeDocument/2006/relationships/image" Target="../media/image209.wmf"/><Relationship Id="rId5" Type="http://schemas.openxmlformats.org/officeDocument/2006/relationships/oleObject" Target="../embeddings/oleObject178.bin"/><Relationship Id="rId10" Type="http://schemas.openxmlformats.org/officeDocument/2006/relationships/oleObject" Target="../embeddings/oleObject180.bin"/><Relationship Id="rId4" Type="http://schemas.openxmlformats.org/officeDocument/2006/relationships/image" Target="../media/image206.wmf"/><Relationship Id="rId9" Type="http://schemas.openxmlformats.org/officeDocument/2006/relationships/image" Target="../media/image211.gi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2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13.wmf"/><Relationship Id="rId11" Type="http://schemas.openxmlformats.org/officeDocument/2006/relationships/oleObject" Target="../embeddings/oleObject186.bin"/><Relationship Id="rId5" Type="http://schemas.openxmlformats.org/officeDocument/2006/relationships/oleObject" Target="../embeddings/oleObject183.bin"/><Relationship Id="rId10" Type="http://schemas.openxmlformats.org/officeDocument/2006/relationships/image" Target="../media/image215.wmf"/><Relationship Id="rId4" Type="http://schemas.openxmlformats.org/officeDocument/2006/relationships/image" Target="../media/image212.wmf"/><Relationship Id="rId9" Type="http://schemas.openxmlformats.org/officeDocument/2006/relationships/oleObject" Target="../embeddings/oleObject185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13" Type="http://schemas.openxmlformats.org/officeDocument/2006/relationships/oleObject" Target="../embeddings/oleObject192.bin"/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89.bin"/><Relationship Id="rId12" Type="http://schemas.openxmlformats.org/officeDocument/2006/relationships/image" Target="../media/image2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21.wmf"/><Relationship Id="rId11" Type="http://schemas.openxmlformats.org/officeDocument/2006/relationships/oleObject" Target="../embeddings/oleObject191.bin"/><Relationship Id="rId5" Type="http://schemas.openxmlformats.org/officeDocument/2006/relationships/oleObject" Target="../embeddings/oleObject188.bin"/><Relationship Id="rId10" Type="http://schemas.openxmlformats.org/officeDocument/2006/relationships/image" Target="../media/image223.wmf"/><Relationship Id="rId4" Type="http://schemas.openxmlformats.org/officeDocument/2006/relationships/image" Target="../media/image220.wmf"/><Relationship Id="rId9" Type="http://schemas.openxmlformats.org/officeDocument/2006/relationships/oleObject" Target="../embeddings/oleObject190.bin"/><Relationship Id="rId14" Type="http://schemas.openxmlformats.org/officeDocument/2006/relationships/image" Target="../media/image225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wmf"/><Relationship Id="rId13" Type="http://schemas.openxmlformats.org/officeDocument/2006/relationships/oleObject" Target="../embeddings/oleObject198.bin"/><Relationship Id="rId18" Type="http://schemas.openxmlformats.org/officeDocument/2006/relationships/image" Target="../media/image233.wmf"/><Relationship Id="rId3" Type="http://schemas.openxmlformats.org/officeDocument/2006/relationships/oleObject" Target="../embeddings/oleObject193.bin"/><Relationship Id="rId21" Type="http://schemas.openxmlformats.org/officeDocument/2006/relationships/oleObject" Target="../embeddings/oleObject202.bin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230.wmf"/><Relationship Id="rId17" Type="http://schemas.openxmlformats.org/officeDocument/2006/relationships/oleObject" Target="../embeddings/oleObject20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2.wmf"/><Relationship Id="rId20" Type="http://schemas.openxmlformats.org/officeDocument/2006/relationships/image" Target="../media/image234.w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27.wmf"/><Relationship Id="rId11" Type="http://schemas.openxmlformats.org/officeDocument/2006/relationships/oleObject" Target="../embeddings/oleObject197.bin"/><Relationship Id="rId5" Type="http://schemas.openxmlformats.org/officeDocument/2006/relationships/oleObject" Target="../embeddings/oleObject194.bin"/><Relationship Id="rId15" Type="http://schemas.openxmlformats.org/officeDocument/2006/relationships/oleObject" Target="../embeddings/oleObject199.bin"/><Relationship Id="rId10" Type="http://schemas.openxmlformats.org/officeDocument/2006/relationships/image" Target="../media/image229.wmf"/><Relationship Id="rId19" Type="http://schemas.openxmlformats.org/officeDocument/2006/relationships/oleObject" Target="../embeddings/oleObject201.bin"/><Relationship Id="rId4" Type="http://schemas.openxmlformats.org/officeDocument/2006/relationships/image" Target="../media/image226.wmf"/><Relationship Id="rId9" Type="http://schemas.openxmlformats.org/officeDocument/2006/relationships/oleObject" Target="../embeddings/oleObject196.bin"/><Relationship Id="rId14" Type="http://schemas.openxmlformats.org/officeDocument/2006/relationships/image" Target="../media/image231.wmf"/><Relationship Id="rId22" Type="http://schemas.openxmlformats.org/officeDocument/2006/relationships/image" Target="../media/image23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0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36.wmf"/><Relationship Id="rId5" Type="http://schemas.openxmlformats.org/officeDocument/2006/relationships/oleObject" Target="../embeddings/oleObject203.bin"/><Relationship Id="rId4" Type="http://schemas.openxmlformats.org/officeDocument/2006/relationships/image" Target="../media/image202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3" Type="http://schemas.openxmlformats.org/officeDocument/2006/relationships/oleObject" Target="../embeddings/oleObject204.bin"/><Relationship Id="rId7" Type="http://schemas.openxmlformats.org/officeDocument/2006/relationships/oleObject" Target="../embeddings/oleObject2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36.wmf"/><Relationship Id="rId5" Type="http://schemas.openxmlformats.org/officeDocument/2006/relationships/oleObject" Target="../embeddings/oleObject205.bin"/><Relationship Id="rId4" Type="http://schemas.openxmlformats.org/officeDocument/2006/relationships/image" Target="../media/image237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wmf"/><Relationship Id="rId3" Type="http://schemas.openxmlformats.org/officeDocument/2006/relationships/oleObject" Target="../embeddings/oleObject207.bin"/><Relationship Id="rId7" Type="http://schemas.openxmlformats.org/officeDocument/2006/relationships/oleObject" Target="../embeddings/oleObject2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40.wmf"/><Relationship Id="rId5" Type="http://schemas.openxmlformats.org/officeDocument/2006/relationships/oleObject" Target="../embeddings/oleObject208.bin"/><Relationship Id="rId10" Type="http://schemas.openxmlformats.org/officeDocument/2006/relationships/image" Target="../media/image242.wmf"/><Relationship Id="rId4" Type="http://schemas.openxmlformats.org/officeDocument/2006/relationships/image" Target="../media/image239.wmf"/><Relationship Id="rId9" Type="http://schemas.openxmlformats.org/officeDocument/2006/relationships/oleObject" Target="../embeddings/oleObject210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wmf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44.wmf"/><Relationship Id="rId5" Type="http://schemas.openxmlformats.org/officeDocument/2006/relationships/oleObject" Target="../embeddings/oleObject212.bin"/><Relationship Id="rId10" Type="http://schemas.openxmlformats.org/officeDocument/2006/relationships/image" Target="../media/image246.wmf"/><Relationship Id="rId4" Type="http://schemas.openxmlformats.org/officeDocument/2006/relationships/image" Target="../media/image243.wmf"/><Relationship Id="rId9" Type="http://schemas.openxmlformats.org/officeDocument/2006/relationships/oleObject" Target="../embeddings/oleObject214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247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wmf"/><Relationship Id="rId13" Type="http://schemas.openxmlformats.org/officeDocument/2006/relationships/oleObject" Target="../embeddings/oleObject221.bin"/><Relationship Id="rId18" Type="http://schemas.openxmlformats.org/officeDocument/2006/relationships/image" Target="../media/image255.wmf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12" Type="http://schemas.openxmlformats.org/officeDocument/2006/relationships/image" Target="../media/image252.wmf"/><Relationship Id="rId17" Type="http://schemas.openxmlformats.org/officeDocument/2006/relationships/oleObject" Target="../embeddings/oleObject2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4.wmf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49.wmf"/><Relationship Id="rId11" Type="http://schemas.openxmlformats.org/officeDocument/2006/relationships/oleObject" Target="../embeddings/oleObject220.bin"/><Relationship Id="rId5" Type="http://schemas.openxmlformats.org/officeDocument/2006/relationships/oleObject" Target="../embeddings/oleObject217.bin"/><Relationship Id="rId15" Type="http://schemas.openxmlformats.org/officeDocument/2006/relationships/oleObject" Target="../embeddings/oleObject222.bin"/><Relationship Id="rId10" Type="http://schemas.openxmlformats.org/officeDocument/2006/relationships/image" Target="../media/image251.wmf"/><Relationship Id="rId4" Type="http://schemas.openxmlformats.org/officeDocument/2006/relationships/image" Target="../media/image248.wmf"/><Relationship Id="rId9" Type="http://schemas.openxmlformats.org/officeDocument/2006/relationships/oleObject" Target="../embeddings/oleObject219.bin"/><Relationship Id="rId14" Type="http://schemas.openxmlformats.org/officeDocument/2006/relationships/image" Target="../media/image253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wmf"/><Relationship Id="rId3" Type="http://schemas.openxmlformats.org/officeDocument/2006/relationships/oleObject" Target="../embeddings/oleObject224.bin"/><Relationship Id="rId7" Type="http://schemas.openxmlformats.org/officeDocument/2006/relationships/oleObject" Target="../embeddings/oleObject2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56.wmf"/><Relationship Id="rId5" Type="http://schemas.openxmlformats.org/officeDocument/2006/relationships/oleObject" Target="../embeddings/oleObject225.bin"/><Relationship Id="rId4" Type="http://schemas.openxmlformats.org/officeDocument/2006/relationships/image" Target="../media/image255.w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8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wmf"/><Relationship Id="rId13" Type="http://schemas.openxmlformats.org/officeDocument/2006/relationships/oleObject" Target="../embeddings/oleObject232.bin"/><Relationship Id="rId18" Type="http://schemas.openxmlformats.org/officeDocument/2006/relationships/image" Target="../media/image266.wmf"/><Relationship Id="rId3" Type="http://schemas.openxmlformats.org/officeDocument/2006/relationships/oleObject" Target="../embeddings/oleObject227.bin"/><Relationship Id="rId7" Type="http://schemas.openxmlformats.org/officeDocument/2006/relationships/oleObject" Target="../embeddings/oleObject229.bin"/><Relationship Id="rId12" Type="http://schemas.openxmlformats.org/officeDocument/2006/relationships/image" Target="../media/image263.wmf"/><Relationship Id="rId17" Type="http://schemas.openxmlformats.org/officeDocument/2006/relationships/oleObject" Target="../embeddings/oleObject2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5.wmf"/><Relationship Id="rId1" Type="http://schemas.openxmlformats.org/officeDocument/2006/relationships/vmlDrawing" Target="../drawings/vmlDrawing56.vml"/><Relationship Id="rId6" Type="http://schemas.openxmlformats.org/officeDocument/2006/relationships/image" Target="../media/image260.wmf"/><Relationship Id="rId11" Type="http://schemas.openxmlformats.org/officeDocument/2006/relationships/oleObject" Target="../embeddings/oleObject231.bin"/><Relationship Id="rId5" Type="http://schemas.openxmlformats.org/officeDocument/2006/relationships/oleObject" Target="../embeddings/oleObject228.bin"/><Relationship Id="rId15" Type="http://schemas.openxmlformats.org/officeDocument/2006/relationships/oleObject" Target="../embeddings/oleObject233.bin"/><Relationship Id="rId10" Type="http://schemas.openxmlformats.org/officeDocument/2006/relationships/image" Target="../media/image262.wmf"/><Relationship Id="rId4" Type="http://schemas.openxmlformats.org/officeDocument/2006/relationships/image" Target="../media/image259.wmf"/><Relationship Id="rId9" Type="http://schemas.openxmlformats.org/officeDocument/2006/relationships/oleObject" Target="../embeddings/oleObject230.bin"/><Relationship Id="rId14" Type="http://schemas.openxmlformats.org/officeDocument/2006/relationships/image" Target="../media/image26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4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wmf"/><Relationship Id="rId13" Type="http://schemas.openxmlformats.org/officeDocument/2006/relationships/oleObject" Target="../embeddings/oleObject240.bin"/><Relationship Id="rId3" Type="http://schemas.openxmlformats.org/officeDocument/2006/relationships/oleObject" Target="../embeddings/oleObject235.bin"/><Relationship Id="rId7" Type="http://schemas.openxmlformats.org/officeDocument/2006/relationships/oleObject" Target="../embeddings/oleObject237.bin"/><Relationship Id="rId12" Type="http://schemas.openxmlformats.org/officeDocument/2006/relationships/image" Target="../media/image27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68.wmf"/><Relationship Id="rId11" Type="http://schemas.openxmlformats.org/officeDocument/2006/relationships/oleObject" Target="../embeddings/oleObject239.bin"/><Relationship Id="rId5" Type="http://schemas.openxmlformats.org/officeDocument/2006/relationships/oleObject" Target="../embeddings/oleObject236.bin"/><Relationship Id="rId10" Type="http://schemas.openxmlformats.org/officeDocument/2006/relationships/image" Target="../media/image270.wmf"/><Relationship Id="rId4" Type="http://schemas.openxmlformats.org/officeDocument/2006/relationships/image" Target="../media/image267.wmf"/><Relationship Id="rId9" Type="http://schemas.openxmlformats.org/officeDocument/2006/relationships/oleObject" Target="../embeddings/oleObject238.bin"/><Relationship Id="rId14" Type="http://schemas.openxmlformats.org/officeDocument/2006/relationships/image" Target="../media/image272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wmf"/><Relationship Id="rId13" Type="http://schemas.openxmlformats.org/officeDocument/2006/relationships/oleObject" Target="../embeddings/oleObject246.bin"/><Relationship Id="rId3" Type="http://schemas.openxmlformats.org/officeDocument/2006/relationships/oleObject" Target="../embeddings/oleObject241.bin"/><Relationship Id="rId7" Type="http://schemas.openxmlformats.org/officeDocument/2006/relationships/oleObject" Target="../embeddings/oleObject243.bin"/><Relationship Id="rId12" Type="http://schemas.openxmlformats.org/officeDocument/2006/relationships/image" Target="../media/image27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9.wmf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74.wmf"/><Relationship Id="rId11" Type="http://schemas.openxmlformats.org/officeDocument/2006/relationships/oleObject" Target="../embeddings/oleObject245.bin"/><Relationship Id="rId5" Type="http://schemas.openxmlformats.org/officeDocument/2006/relationships/oleObject" Target="../embeddings/oleObject242.bin"/><Relationship Id="rId15" Type="http://schemas.openxmlformats.org/officeDocument/2006/relationships/oleObject" Target="../embeddings/oleObject247.bin"/><Relationship Id="rId10" Type="http://schemas.openxmlformats.org/officeDocument/2006/relationships/image" Target="../media/image276.wmf"/><Relationship Id="rId4" Type="http://schemas.openxmlformats.org/officeDocument/2006/relationships/image" Target="../media/image273.wmf"/><Relationship Id="rId9" Type="http://schemas.openxmlformats.org/officeDocument/2006/relationships/oleObject" Target="../embeddings/oleObject244.bin"/><Relationship Id="rId14" Type="http://schemas.openxmlformats.org/officeDocument/2006/relationships/image" Target="../media/image278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wmf"/><Relationship Id="rId3" Type="http://schemas.openxmlformats.org/officeDocument/2006/relationships/oleObject" Target="../embeddings/oleObject248.bin"/><Relationship Id="rId7" Type="http://schemas.openxmlformats.org/officeDocument/2006/relationships/oleObject" Target="../embeddings/oleObject2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281.wmf"/><Relationship Id="rId5" Type="http://schemas.openxmlformats.org/officeDocument/2006/relationships/oleObject" Target="../embeddings/oleObject249.bin"/><Relationship Id="rId10" Type="http://schemas.openxmlformats.org/officeDocument/2006/relationships/image" Target="../media/image283.wmf"/><Relationship Id="rId4" Type="http://schemas.openxmlformats.org/officeDocument/2006/relationships/image" Target="../media/image280.wmf"/><Relationship Id="rId9" Type="http://schemas.openxmlformats.org/officeDocument/2006/relationships/oleObject" Target="../embeddings/oleObject251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4" Type="http://schemas.openxmlformats.org/officeDocument/2006/relationships/image" Target="../media/image284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286.wmf"/><Relationship Id="rId5" Type="http://schemas.openxmlformats.org/officeDocument/2006/relationships/oleObject" Target="../embeddings/oleObject254.bin"/><Relationship Id="rId4" Type="http://schemas.openxmlformats.org/officeDocument/2006/relationships/image" Target="../media/image285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288.wmf"/><Relationship Id="rId5" Type="http://schemas.openxmlformats.org/officeDocument/2006/relationships/oleObject" Target="../embeddings/oleObject256.bin"/><Relationship Id="rId4" Type="http://schemas.openxmlformats.org/officeDocument/2006/relationships/image" Target="../media/image287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wmf"/><Relationship Id="rId3" Type="http://schemas.openxmlformats.org/officeDocument/2006/relationships/oleObject" Target="../embeddings/oleObject257.bin"/><Relationship Id="rId7" Type="http://schemas.openxmlformats.org/officeDocument/2006/relationships/oleObject" Target="../embeddings/oleObject259.bin"/><Relationship Id="rId12" Type="http://schemas.openxmlformats.org/officeDocument/2006/relationships/image" Target="../media/image29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290.wmf"/><Relationship Id="rId11" Type="http://schemas.openxmlformats.org/officeDocument/2006/relationships/oleObject" Target="../embeddings/oleObject261.bin"/><Relationship Id="rId5" Type="http://schemas.openxmlformats.org/officeDocument/2006/relationships/oleObject" Target="../embeddings/oleObject258.bin"/><Relationship Id="rId10" Type="http://schemas.openxmlformats.org/officeDocument/2006/relationships/image" Target="../media/image292.wmf"/><Relationship Id="rId4" Type="http://schemas.openxmlformats.org/officeDocument/2006/relationships/image" Target="../media/image289.wmf"/><Relationship Id="rId9" Type="http://schemas.openxmlformats.org/officeDocument/2006/relationships/oleObject" Target="../embeddings/oleObject260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wmf"/><Relationship Id="rId13" Type="http://schemas.openxmlformats.org/officeDocument/2006/relationships/image" Target="../media/image297.wmf"/><Relationship Id="rId3" Type="http://schemas.openxmlformats.org/officeDocument/2006/relationships/oleObject" Target="../embeddings/oleObject262.bin"/><Relationship Id="rId7" Type="http://schemas.openxmlformats.org/officeDocument/2006/relationships/oleObject" Target="../embeddings/oleObject263.bin"/><Relationship Id="rId12" Type="http://schemas.openxmlformats.org/officeDocument/2006/relationships/oleObject" Target="../embeddings/oleObject2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185.wmf"/><Relationship Id="rId11" Type="http://schemas.openxmlformats.org/officeDocument/2006/relationships/oleObject" Target="../embeddings/oleObject265.bin"/><Relationship Id="rId5" Type="http://schemas.openxmlformats.org/officeDocument/2006/relationships/oleObject" Target="../embeddings/oleObject160.bin"/><Relationship Id="rId10" Type="http://schemas.openxmlformats.org/officeDocument/2006/relationships/image" Target="../media/image296.wmf"/><Relationship Id="rId4" Type="http://schemas.openxmlformats.org/officeDocument/2006/relationships/image" Target="../media/image294.wmf"/><Relationship Id="rId9" Type="http://schemas.openxmlformats.org/officeDocument/2006/relationships/oleObject" Target="../embeddings/oleObject264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5.vml"/><Relationship Id="rId4" Type="http://schemas.openxmlformats.org/officeDocument/2006/relationships/image" Target="../media/image29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9.w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0.bin"/><Relationship Id="rId3" Type="http://schemas.openxmlformats.org/officeDocument/2006/relationships/image" Target="../media/image302.emf"/><Relationship Id="rId7" Type="http://schemas.openxmlformats.org/officeDocument/2006/relationships/image" Target="../media/image30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6" Type="http://schemas.openxmlformats.org/officeDocument/2006/relationships/oleObject" Target="../embeddings/oleObject269.bin"/><Relationship Id="rId5" Type="http://schemas.openxmlformats.org/officeDocument/2006/relationships/image" Target="../media/image299.wmf"/><Relationship Id="rId4" Type="http://schemas.openxmlformats.org/officeDocument/2006/relationships/oleObject" Target="../embeddings/oleObject268.bin"/><Relationship Id="rId9" Type="http://schemas.openxmlformats.org/officeDocument/2006/relationships/image" Target="../media/image301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1.bin"/><Relationship Id="rId7" Type="http://schemas.openxmlformats.org/officeDocument/2006/relationships/image" Target="../media/image30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6" Type="http://schemas.openxmlformats.org/officeDocument/2006/relationships/oleObject" Target="../embeddings/oleObject273.bin"/><Relationship Id="rId5" Type="http://schemas.openxmlformats.org/officeDocument/2006/relationships/oleObject" Target="../embeddings/oleObject272.bin"/><Relationship Id="rId4" Type="http://schemas.openxmlformats.org/officeDocument/2006/relationships/image" Target="../media/image296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Relationship Id="rId5" Type="http://schemas.openxmlformats.org/officeDocument/2006/relationships/image" Target="../media/image304.wmf"/><Relationship Id="rId4" Type="http://schemas.openxmlformats.org/officeDocument/2006/relationships/oleObject" Target="../embeddings/oleObject274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8.bin"/><Relationship Id="rId3" Type="http://schemas.openxmlformats.org/officeDocument/2006/relationships/oleObject" Target="../embeddings/oleObject275.bin"/><Relationship Id="rId7" Type="http://schemas.openxmlformats.org/officeDocument/2006/relationships/image" Target="../media/image30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9.vml"/><Relationship Id="rId6" Type="http://schemas.openxmlformats.org/officeDocument/2006/relationships/oleObject" Target="../embeddings/oleObject277.bin"/><Relationship Id="rId11" Type="http://schemas.openxmlformats.org/officeDocument/2006/relationships/image" Target="../media/image308.wmf"/><Relationship Id="rId5" Type="http://schemas.openxmlformats.org/officeDocument/2006/relationships/oleObject" Target="../embeddings/oleObject276.bin"/><Relationship Id="rId10" Type="http://schemas.openxmlformats.org/officeDocument/2006/relationships/oleObject" Target="../embeddings/oleObject279.bin"/><Relationship Id="rId4" Type="http://schemas.openxmlformats.org/officeDocument/2006/relationships/image" Target="../media/image296.wmf"/><Relationship Id="rId9" Type="http://schemas.openxmlformats.org/officeDocument/2006/relationships/image" Target="../media/image307.wmf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wmf"/><Relationship Id="rId3" Type="http://schemas.openxmlformats.org/officeDocument/2006/relationships/oleObject" Target="../embeddings/oleObject280.bin"/><Relationship Id="rId7" Type="http://schemas.openxmlformats.org/officeDocument/2006/relationships/oleObject" Target="../embeddings/oleObject2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310.wmf"/><Relationship Id="rId5" Type="http://schemas.openxmlformats.org/officeDocument/2006/relationships/oleObject" Target="../embeddings/oleObject281.bin"/><Relationship Id="rId10" Type="http://schemas.openxmlformats.org/officeDocument/2006/relationships/image" Target="../media/image312.wmf"/><Relationship Id="rId4" Type="http://schemas.openxmlformats.org/officeDocument/2006/relationships/image" Target="../media/image309.wmf"/><Relationship Id="rId9" Type="http://schemas.openxmlformats.org/officeDocument/2006/relationships/oleObject" Target="../embeddings/oleObject283.bin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5.wmf"/><Relationship Id="rId13" Type="http://schemas.openxmlformats.org/officeDocument/2006/relationships/oleObject" Target="../embeddings/oleObject289.bin"/><Relationship Id="rId3" Type="http://schemas.openxmlformats.org/officeDocument/2006/relationships/oleObject" Target="../embeddings/oleObject284.bin"/><Relationship Id="rId7" Type="http://schemas.openxmlformats.org/officeDocument/2006/relationships/oleObject" Target="../embeddings/oleObject286.bin"/><Relationship Id="rId12" Type="http://schemas.openxmlformats.org/officeDocument/2006/relationships/image" Target="../media/image31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9.wmf"/><Relationship Id="rId1" Type="http://schemas.openxmlformats.org/officeDocument/2006/relationships/vmlDrawing" Target="../drawings/vmlDrawing71.vml"/><Relationship Id="rId6" Type="http://schemas.openxmlformats.org/officeDocument/2006/relationships/image" Target="../media/image314.wmf"/><Relationship Id="rId11" Type="http://schemas.openxmlformats.org/officeDocument/2006/relationships/oleObject" Target="../embeddings/oleObject288.bin"/><Relationship Id="rId5" Type="http://schemas.openxmlformats.org/officeDocument/2006/relationships/oleObject" Target="../embeddings/oleObject285.bin"/><Relationship Id="rId15" Type="http://schemas.openxmlformats.org/officeDocument/2006/relationships/oleObject" Target="../embeddings/oleObject290.bin"/><Relationship Id="rId10" Type="http://schemas.openxmlformats.org/officeDocument/2006/relationships/image" Target="../media/image316.wmf"/><Relationship Id="rId4" Type="http://schemas.openxmlformats.org/officeDocument/2006/relationships/image" Target="../media/image313.wmf"/><Relationship Id="rId9" Type="http://schemas.openxmlformats.org/officeDocument/2006/relationships/oleObject" Target="../embeddings/oleObject287.bin"/><Relationship Id="rId14" Type="http://schemas.openxmlformats.org/officeDocument/2006/relationships/image" Target="../media/image318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2.wmf"/><Relationship Id="rId13" Type="http://schemas.openxmlformats.org/officeDocument/2006/relationships/oleObject" Target="../embeddings/oleObject296.bin"/><Relationship Id="rId3" Type="http://schemas.openxmlformats.org/officeDocument/2006/relationships/oleObject" Target="../embeddings/oleObject291.bin"/><Relationship Id="rId7" Type="http://schemas.openxmlformats.org/officeDocument/2006/relationships/oleObject" Target="../embeddings/oleObject293.bin"/><Relationship Id="rId12" Type="http://schemas.openxmlformats.org/officeDocument/2006/relationships/image" Target="../media/image32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6.wmf"/><Relationship Id="rId1" Type="http://schemas.openxmlformats.org/officeDocument/2006/relationships/vmlDrawing" Target="../drawings/vmlDrawing72.vml"/><Relationship Id="rId6" Type="http://schemas.openxmlformats.org/officeDocument/2006/relationships/image" Target="../media/image321.wmf"/><Relationship Id="rId11" Type="http://schemas.openxmlformats.org/officeDocument/2006/relationships/oleObject" Target="../embeddings/oleObject295.bin"/><Relationship Id="rId5" Type="http://schemas.openxmlformats.org/officeDocument/2006/relationships/oleObject" Target="../embeddings/oleObject292.bin"/><Relationship Id="rId15" Type="http://schemas.openxmlformats.org/officeDocument/2006/relationships/oleObject" Target="../embeddings/oleObject297.bin"/><Relationship Id="rId10" Type="http://schemas.openxmlformats.org/officeDocument/2006/relationships/image" Target="../media/image323.wmf"/><Relationship Id="rId4" Type="http://schemas.openxmlformats.org/officeDocument/2006/relationships/image" Target="../media/image320.wmf"/><Relationship Id="rId9" Type="http://schemas.openxmlformats.org/officeDocument/2006/relationships/oleObject" Target="../embeddings/oleObject294.bin"/><Relationship Id="rId14" Type="http://schemas.openxmlformats.org/officeDocument/2006/relationships/image" Target="../media/image325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1.bin"/><Relationship Id="rId13" Type="http://schemas.openxmlformats.org/officeDocument/2006/relationships/image" Target="../media/image331.wmf"/><Relationship Id="rId3" Type="http://schemas.openxmlformats.org/officeDocument/2006/relationships/oleObject" Target="../embeddings/oleObject298.bin"/><Relationship Id="rId7" Type="http://schemas.openxmlformats.org/officeDocument/2006/relationships/oleObject" Target="../embeddings/oleObject300.bin"/><Relationship Id="rId12" Type="http://schemas.openxmlformats.org/officeDocument/2006/relationships/oleObject" Target="../embeddings/oleObject3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328.wmf"/><Relationship Id="rId11" Type="http://schemas.openxmlformats.org/officeDocument/2006/relationships/image" Target="../media/image330.wmf"/><Relationship Id="rId5" Type="http://schemas.openxmlformats.org/officeDocument/2006/relationships/oleObject" Target="../embeddings/oleObject299.bin"/><Relationship Id="rId15" Type="http://schemas.openxmlformats.org/officeDocument/2006/relationships/image" Target="../media/image332.wmf"/><Relationship Id="rId10" Type="http://schemas.openxmlformats.org/officeDocument/2006/relationships/oleObject" Target="../embeddings/oleObject302.bin"/><Relationship Id="rId4" Type="http://schemas.openxmlformats.org/officeDocument/2006/relationships/image" Target="../media/image327.wmf"/><Relationship Id="rId9" Type="http://schemas.openxmlformats.org/officeDocument/2006/relationships/image" Target="../media/image329.wmf"/><Relationship Id="rId14" Type="http://schemas.openxmlformats.org/officeDocument/2006/relationships/oleObject" Target="../embeddings/oleObject304.bin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5.wmf"/><Relationship Id="rId3" Type="http://schemas.openxmlformats.org/officeDocument/2006/relationships/oleObject" Target="../embeddings/oleObject305.bin"/><Relationship Id="rId7" Type="http://schemas.openxmlformats.org/officeDocument/2006/relationships/oleObject" Target="../embeddings/oleObject3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334.wmf"/><Relationship Id="rId5" Type="http://schemas.openxmlformats.org/officeDocument/2006/relationships/oleObject" Target="../embeddings/oleObject306.bin"/><Relationship Id="rId10" Type="http://schemas.openxmlformats.org/officeDocument/2006/relationships/image" Target="../media/image336.wmf"/><Relationship Id="rId4" Type="http://schemas.openxmlformats.org/officeDocument/2006/relationships/image" Target="../media/image333.wmf"/><Relationship Id="rId9" Type="http://schemas.openxmlformats.org/officeDocument/2006/relationships/oleObject" Target="../embeddings/oleObject30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2.wmf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9.wmf"/><Relationship Id="rId13" Type="http://schemas.openxmlformats.org/officeDocument/2006/relationships/oleObject" Target="../embeddings/oleObject314.bin"/><Relationship Id="rId18" Type="http://schemas.openxmlformats.org/officeDocument/2006/relationships/image" Target="../media/image344.wmf"/><Relationship Id="rId3" Type="http://schemas.openxmlformats.org/officeDocument/2006/relationships/oleObject" Target="../embeddings/oleObject309.bin"/><Relationship Id="rId7" Type="http://schemas.openxmlformats.org/officeDocument/2006/relationships/oleObject" Target="../embeddings/oleObject311.bin"/><Relationship Id="rId12" Type="http://schemas.openxmlformats.org/officeDocument/2006/relationships/image" Target="../media/image341.wmf"/><Relationship Id="rId17" Type="http://schemas.openxmlformats.org/officeDocument/2006/relationships/oleObject" Target="../embeddings/oleObject3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3.wmf"/><Relationship Id="rId20" Type="http://schemas.openxmlformats.org/officeDocument/2006/relationships/image" Target="../media/image345.wmf"/><Relationship Id="rId1" Type="http://schemas.openxmlformats.org/officeDocument/2006/relationships/vmlDrawing" Target="../drawings/vmlDrawing75.vml"/><Relationship Id="rId6" Type="http://schemas.openxmlformats.org/officeDocument/2006/relationships/image" Target="../media/image338.wmf"/><Relationship Id="rId11" Type="http://schemas.openxmlformats.org/officeDocument/2006/relationships/oleObject" Target="../embeddings/oleObject313.bin"/><Relationship Id="rId5" Type="http://schemas.openxmlformats.org/officeDocument/2006/relationships/oleObject" Target="../embeddings/oleObject310.bin"/><Relationship Id="rId15" Type="http://schemas.openxmlformats.org/officeDocument/2006/relationships/oleObject" Target="../embeddings/oleObject315.bin"/><Relationship Id="rId10" Type="http://schemas.openxmlformats.org/officeDocument/2006/relationships/image" Target="../media/image340.wmf"/><Relationship Id="rId19" Type="http://schemas.openxmlformats.org/officeDocument/2006/relationships/oleObject" Target="../embeddings/oleObject317.bin"/><Relationship Id="rId4" Type="http://schemas.openxmlformats.org/officeDocument/2006/relationships/image" Target="../media/image337.wmf"/><Relationship Id="rId9" Type="http://schemas.openxmlformats.org/officeDocument/2006/relationships/oleObject" Target="../embeddings/oleObject312.bin"/><Relationship Id="rId14" Type="http://schemas.openxmlformats.org/officeDocument/2006/relationships/image" Target="../media/image342.wmf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8.wmf"/><Relationship Id="rId3" Type="http://schemas.openxmlformats.org/officeDocument/2006/relationships/oleObject" Target="../embeddings/oleObject318.bin"/><Relationship Id="rId7" Type="http://schemas.openxmlformats.org/officeDocument/2006/relationships/oleObject" Target="../embeddings/oleObject3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6.vml"/><Relationship Id="rId6" Type="http://schemas.openxmlformats.org/officeDocument/2006/relationships/image" Target="../media/image347.wmf"/><Relationship Id="rId5" Type="http://schemas.openxmlformats.org/officeDocument/2006/relationships/oleObject" Target="../embeddings/oleObject319.bin"/><Relationship Id="rId10" Type="http://schemas.openxmlformats.org/officeDocument/2006/relationships/image" Target="../media/image349.wmf"/><Relationship Id="rId4" Type="http://schemas.openxmlformats.org/officeDocument/2006/relationships/image" Target="../media/image346.wmf"/><Relationship Id="rId9" Type="http://schemas.openxmlformats.org/officeDocument/2006/relationships/oleObject" Target="../embeddings/oleObject321.bin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wmf"/><Relationship Id="rId13" Type="http://schemas.openxmlformats.org/officeDocument/2006/relationships/oleObject" Target="../embeddings/oleObject327.bin"/><Relationship Id="rId3" Type="http://schemas.openxmlformats.org/officeDocument/2006/relationships/oleObject" Target="../embeddings/oleObject322.bin"/><Relationship Id="rId7" Type="http://schemas.openxmlformats.org/officeDocument/2006/relationships/oleObject" Target="../embeddings/oleObject324.bin"/><Relationship Id="rId12" Type="http://schemas.openxmlformats.org/officeDocument/2006/relationships/image" Target="../media/image3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351.wmf"/><Relationship Id="rId11" Type="http://schemas.openxmlformats.org/officeDocument/2006/relationships/oleObject" Target="../embeddings/oleObject326.bin"/><Relationship Id="rId5" Type="http://schemas.openxmlformats.org/officeDocument/2006/relationships/oleObject" Target="../embeddings/oleObject323.bin"/><Relationship Id="rId10" Type="http://schemas.openxmlformats.org/officeDocument/2006/relationships/image" Target="../media/image353.wmf"/><Relationship Id="rId4" Type="http://schemas.openxmlformats.org/officeDocument/2006/relationships/image" Target="../media/image350.wmf"/><Relationship Id="rId9" Type="http://schemas.openxmlformats.org/officeDocument/2006/relationships/oleObject" Target="../embeddings/oleObject325.bin"/><Relationship Id="rId14" Type="http://schemas.openxmlformats.org/officeDocument/2006/relationships/image" Target="../media/image355.wmf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8.wmf"/><Relationship Id="rId13" Type="http://schemas.openxmlformats.org/officeDocument/2006/relationships/oleObject" Target="../embeddings/oleObject333.bin"/><Relationship Id="rId18" Type="http://schemas.openxmlformats.org/officeDocument/2006/relationships/image" Target="../media/image363.wmf"/><Relationship Id="rId3" Type="http://schemas.openxmlformats.org/officeDocument/2006/relationships/oleObject" Target="../embeddings/oleObject328.bin"/><Relationship Id="rId7" Type="http://schemas.openxmlformats.org/officeDocument/2006/relationships/oleObject" Target="../embeddings/oleObject330.bin"/><Relationship Id="rId12" Type="http://schemas.openxmlformats.org/officeDocument/2006/relationships/image" Target="../media/image360.wmf"/><Relationship Id="rId17" Type="http://schemas.openxmlformats.org/officeDocument/2006/relationships/oleObject" Target="../embeddings/oleObject33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2.wmf"/><Relationship Id="rId1" Type="http://schemas.openxmlformats.org/officeDocument/2006/relationships/vmlDrawing" Target="../drawings/vmlDrawing78.vml"/><Relationship Id="rId6" Type="http://schemas.openxmlformats.org/officeDocument/2006/relationships/image" Target="../media/image357.wmf"/><Relationship Id="rId11" Type="http://schemas.openxmlformats.org/officeDocument/2006/relationships/oleObject" Target="../embeddings/oleObject332.bin"/><Relationship Id="rId5" Type="http://schemas.openxmlformats.org/officeDocument/2006/relationships/oleObject" Target="../embeddings/oleObject329.bin"/><Relationship Id="rId15" Type="http://schemas.openxmlformats.org/officeDocument/2006/relationships/oleObject" Target="../embeddings/oleObject334.bin"/><Relationship Id="rId10" Type="http://schemas.openxmlformats.org/officeDocument/2006/relationships/image" Target="../media/image359.wmf"/><Relationship Id="rId4" Type="http://schemas.openxmlformats.org/officeDocument/2006/relationships/image" Target="../media/image356.wmf"/><Relationship Id="rId9" Type="http://schemas.openxmlformats.org/officeDocument/2006/relationships/oleObject" Target="../embeddings/oleObject331.bin"/><Relationship Id="rId14" Type="http://schemas.openxmlformats.org/officeDocument/2006/relationships/image" Target="../media/image361.w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9.vml"/><Relationship Id="rId6" Type="http://schemas.openxmlformats.org/officeDocument/2006/relationships/image" Target="../media/image365.wmf"/><Relationship Id="rId5" Type="http://schemas.openxmlformats.org/officeDocument/2006/relationships/oleObject" Target="../embeddings/oleObject337.bin"/><Relationship Id="rId4" Type="http://schemas.openxmlformats.org/officeDocument/2006/relationships/image" Target="../media/image364.wmf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8.wmf"/><Relationship Id="rId13" Type="http://schemas.openxmlformats.org/officeDocument/2006/relationships/oleObject" Target="../embeddings/oleObject343.bin"/><Relationship Id="rId3" Type="http://schemas.openxmlformats.org/officeDocument/2006/relationships/oleObject" Target="../embeddings/oleObject338.bin"/><Relationship Id="rId7" Type="http://schemas.openxmlformats.org/officeDocument/2006/relationships/oleObject" Target="../embeddings/oleObject340.bin"/><Relationship Id="rId12" Type="http://schemas.openxmlformats.org/officeDocument/2006/relationships/image" Target="../media/image37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2.wmf"/><Relationship Id="rId1" Type="http://schemas.openxmlformats.org/officeDocument/2006/relationships/vmlDrawing" Target="../drawings/vmlDrawing80.vml"/><Relationship Id="rId6" Type="http://schemas.openxmlformats.org/officeDocument/2006/relationships/image" Target="../media/image367.wmf"/><Relationship Id="rId11" Type="http://schemas.openxmlformats.org/officeDocument/2006/relationships/oleObject" Target="../embeddings/oleObject342.bin"/><Relationship Id="rId5" Type="http://schemas.openxmlformats.org/officeDocument/2006/relationships/oleObject" Target="../embeddings/oleObject339.bin"/><Relationship Id="rId15" Type="http://schemas.openxmlformats.org/officeDocument/2006/relationships/oleObject" Target="../embeddings/oleObject344.bin"/><Relationship Id="rId10" Type="http://schemas.openxmlformats.org/officeDocument/2006/relationships/image" Target="../media/image369.wmf"/><Relationship Id="rId4" Type="http://schemas.openxmlformats.org/officeDocument/2006/relationships/image" Target="../media/image366.wmf"/><Relationship Id="rId9" Type="http://schemas.openxmlformats.org/officeDocument/2006/relationships/oleObject" Target="../embeddings/oleObject341.bin"/><Relationship Id="rId14" Type="http://schemas.openxmlformats.org/officeDocument/2006/relationships/image" Target="../media/image371.wmf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5.wmf"/><Relationship Id="rId13" Type="http://schemas.openxmlformats.org/officeDocument/2006/relationships/oleObject" Target="../embeddings/oleObject350.bin"/><Relationship Id="rId3" Type="http://schemas.openxmlformats.org/officeDocument/2006/relationships/oleObject" Target="../embeddings/oleObject345.bin"/><Relationship Id="rId7" Type="http://schemas.openxmlformats.org/officeDocument/2006/relationships/oleObject" Target="../embeddings/oleObject347.bin"/><Relationship Id="rId12" Type="http://schemas.openxmlformats.org/officeDocument/2006/relationships/image" Target="../media/image37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9.wmf"/><Relationship Id="rId1" Type="http://schemas.openxmlformats.org/officeDocument/2006/relationships/vmlDrawing" Target="../drawings/vmlDrawing81.vml"/><Relationship Id="rId6" Type="http://schemas.openxmlformats.org/officeDocument/2006/relationships/image" Target="../media/image374.wmf"/><Relationship Id="rId11" Type="http://schemas.openxmlformats.org/officeDocument/2006/relationships/oleObject" Target="../embeddings/oleObject349.bin"/><Relationship Id="rId5" Type="http://schemas.openxmlformats.org/officeDocument/2006/relationships/oleObject" Target="../embeddings/oleObject346.bin"/><Relationship Id="rId15" Type="http://schemas.openxmlformats.org/officeDocument/2006/relationships/oleObject" Target="../embeddings/oleObject351.bin"/><Relationship Id="rId10" Type="http://schemas.openxmlformats.org/officeDocument/2006/relationships/image" Target="../media/image376.wmf"/><Relationship Id="rId4" Type="http://schemas.openxmlformats.org/officeDocument/2006/relationships/image" Target="../media/image373.wmf"/><Relationship Id="rId9" Type="http://schemas.openxmlformats.org/officeDocument/2006/relationships/oleObject" Target="../embeddings/oleObject348.bin"/><Relationship Id="rId14" Type="http://schemas.openxmlformats.org/officeDocument/2006/relationships/image" Target="../media/image378.wmf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2.wmf"/><Relationship Id="rId3" Type="http://schemas.openxmlformats.org/officeDocument/2006/relationships/oleObject" Target="../embeddings/oleObject352.bin"/><Relationship Id="rId7" Type="http://schemas.openxmlformats.org/officeDocument/2006/relationships/oleObject" Target="../embeddings/oleObject3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2.vml"/><Relationship Id="rId6" Type="http://schemas.openxmlformats.org/officeDocument/2006/relationships/image" Target="../media/image381.wmf"/><Relationship Id="rId5" Type="http://schemas.openxmlformats.org/officeDocument/2006/relationships/oleObject" Target="../embeddings/oleObject353.bin"/><Relationship Id="rId10" Type="http://schemas.openxmlformats.org/officeDocument/2006/relationships/image" Target="../media/image383.wmf"/><Relationship Id="rId4" Type="http://schemas.openxmlformats.org/officeDocument/2006/relationships/image" Target="../media/image380.wmf"/><Relationship Id="rId9" Type="http://schemas.openxmlformats.org/officeDocument/2006/relationships/oleObject" Target="../embeddings/oleObject355.bin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3.vml"/><Relationship Id="rId6" Type="http://schemas.openxmlformats.org/officeDocument/2006/relationships/image" Target="../media/image385.wmf"/><Relationship Id="rId5" Type="http://schemas.openxmlformats.org/officeDocument/2006/relationships/oleObject" Target="../embeddings/oleObject357.bin"/><Relationship Id="rId4" Type="http://schemas.openxmlformats.org/officeDocument/2006/relationships/image" Target="../media/image384.wmf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8.wmf"/><Relationship Id="rId13" Type="http://schemas.openxmlformats.org/officeDocument/2006/relationships/oleObject" Target="../embeddings/oleObject363.bin"/><Relationship Id="rId3" Type="http://schemas.openxmlformats.org/officeDocument/2006/relationships/oleObject" Target="../embeddings/oleObject358.bin"/><Relationship Id="rId7" Type="http://schemas.openxmlformats.org/officeDocument/2006/relationships/oleObject" Target="../embeddings/oleObject360.bin"/><Relationship Id="rId12" Type="http://schemas.openxmlformats.org/officeDocument/2006/relationships/image" Target="../media/image39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4.vml"/><Relationship Id="rId6" Type="http://schemas.openxmlformats.org/officeDocument/2006/relationships/image" Target="../media/image387.wmf"/><Relationship Id="rId11" Type="http://schemas.openxmlformats.org/officeDocument/2006/relationships/oleObject" Target="../embeddings/oleObject362.bin"/><Relationship Id="rId5" Type="http://schemas.openxmlformats.org/officeDocument/2006/relationships/oleObject" Target="../embeddings/oleObject359.bin"/><Relationship Id="rId10" Type="http://schemas.openxmlformats.org/officeDocument/2006/relationships/image" Target="../media/image389.wmf"/><Relationship Id="rId4" Type="http://schemas.openxmlformats.org/officeDocument/2006/relationships/image" Target="../media/image386.wmf"/><Relationship Id="rId9" Type="http://schemas.openxmlformats.org/officeDocument/2006/relationships/oleObject" Target="../embeddings/oleObject361.bin"/><Relationship Id="rId14" Type="http://schemas.openxmlformats.org/officeDocument/2006/relationships/image" Target="../media/image39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077" y="958359"/>
            <a:ext cx="7886700" cy="3340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>
                <a:solidFill>
                  <a:srgbClr val="C00000"/>
                </a:solidFill>
              </a:rPr>
              <a:t>Quantum Mechanics </a:t>
            </a:r>
          </a:p>
          <a:p>
            <a:pPr marL="0" indent="0" algn="ctr">
              <a:buNone/>
            </a:pPr>
            <a:r>
              <a:rPr lang="en-US" sz="6000" dirty="0" smtClean="0"/>
              <a:t>and </a:t>
            </a:r>
          </a:p>
          <a:p>
            <a:pPr marL="0" indent="0" algn="ctr">
              <a:buNone/>
            </a:pPr>
            <a:r>
              <a:rPr lang="en-US" sz="6000" dirty="0" smtClean="0">
                <a:solidFill>
                  <a:srgbClr val="000099"/>
                </a:solidFill>
              </a:rPr>
              <a:t>Quantum Chemistry</a:t>
            </a:r>
            <a:endParaRPr lang="en-US" sz="6000" dirty="0">
              <a:solidFill>
                <a:srgbClr val="0000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51704" y="5793086"/>
            <a:ext cx="2659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 Alexey V. </a:t>
            </a:r>
            <a:r>
              <a:rPr lang="en-US" sz="2400" dirty="0" err="1" smtClean="0"/>
              <a:t>Akimov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Alexey V. </a:t>
            </a:r>
            <a:r>
              <a:rPr lang="en-US" dirty="0" err="1" smtClean="0"/>
              <a:t>Akimov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41421" y="4179447"/>
            <a:ext cx="7076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Part 2: Classical and quantum mechanics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9879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4498" y="0"/>
            <a:ext cx="77744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Forces</a:t>
            </a:r>
            <a:endParaRPr lang="en-US" sz="4400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304644"/>
              </p:ext>
            </p:extLst>
          </p:nvPr>
        </p:nvGraphicFramePr>
        <p:xfrm>
          <a:off x="1247593" y="916561"/>
          <a:ext cx="5873155" cy="3880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1" name="Equation" r:id="rId3" imgW="1803240" imgH="1193760" progId="Equation.3">
                  <p:embed/>
                </p:oleObj>
              </mc:Choice>
              <mc:Fallback>
                <p:oleObj name="Equation" r:id="rId3" imgW="1803240" imgH="119376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7593" y="916561"/>
                        <a:ext cx="5873155" cy="3880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1109270" y="1948721"/>
            <a:ext cx="2233535" cy="178383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64498" y="5561351"/>
            <a:ext cx="6573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Where to get U?  </a:t>
            </a:r>
            <a:r>
              <a:rPr lang="en-US" sz="3200" dirty="0" smtClean="0"/>
              <a:t>Quantum Mechanics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6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212" y="60668"/>
            <a:ext cx="91592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Commutation with the total angular momentum</a:t>
            </a:r>
            <a:endParaRPr lang="en-US" sz="4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453803"/>
              </p:ext>
            </p:extLst>
          </p:nvPr>
        </p:nvGraphicFramePr>
        <p:xfrm>
          <a:off x="879422" y="1946536"/>
          <a:ext cx="4953893" cy="541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20" name="Equation" r:id="rId3" imgW="2438280" imgH="266400" progId="Equation.3">
                  <p:embed/>
                </p:oleObj>
              </mc:Choice>
              <mc:Fallback>
                <p:oleObj name="Equation" r:id="rId3" imgW="243828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9422" y="1946536"/>
                        <a:ext cx="4953893" cy="541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963783"/>
              </p:ext>
            </p:extLst>
          </p:nvPr>
        </p:nvGraphicFramePr>
        <p:xfrm>
          <a:off x="907425" y="2774248"/>
          <a:ext cx="60134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21" name="Equation" r:id="rId5" imgW="2958840" imgH="266400" progId="Equation.3">
                  <p:embed/>
                </p:oleObj>
              </mc:Choice>
              <mc:Fallback>
                <p:oleObj name="Equation" r:id="rId5" imgW="2958840" imgH="2664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7425" y="2774248"/>
                        <a:ext cx="6013450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943147"/>
              </p:ext>
            </p:extLst>
          </p:nvPr>
        </p:nvGraphicFramePr>
        <p:xfrm>
          <a:off x="908858" y="3525499"/>
          <a:ext cx="6735762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22" name="Equation" r:id="rId7" imgW="3314520" imgH="266400" progId="Equation.3">
                  <p:embed/>
                </p:oleObj>
              </mc:Choice>
              <mc:Fallback>
                <p:oleObj name="Equation" r:id="rId7" imgW="3314520" imgH="2664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8858" y="3525499"/>
                        <a:ext cx="6735762" cy="54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573095"/>
              </p:ext>
            </p:extLst>
          </p:nvPr>
        </p:nvGraphicFramePr>
        <p:xfrm>
          <a:off x="3767815" y="4765103"/>
          <a:ext cx="13684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23" name="Equation" r:id="rId9" imgW="672840" imgH="253800" progId="Equation.3">
                  <p:embed/>
                </p:oleObj>
              </mc:Choice>
              <mc:Fallback>
                <p:oleObj name="Equation" r:id="rId9" imgW="672840" imgH="2538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67815" y="4765103"/>
                        <a:ext cx="1368425" cy="51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13415" y="5741233"/>
            <a:ext cx="3680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Same for other components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0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212" y="60668"/>
            <a:ext cx="9159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Summary: Quantization of Rotational DOF</a:t>
            </a:r>
            <a:endParaRPr lang="en-US" sz="4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483399"/>
              </p:ext>
            </p:extLst>
          </p:nvPr>
        </p:nvGraphicFramePr>
        <p:xfrm>
          <a:off x="1016000" y="1196975"/>
          <a:ext cx="214788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5" name="Equation" r:id="rId3" imgW="1028520" imgH="266400" progId="Equation.3">
                  <p:embed/>
                </p:oleObj>
              </mc:Choice>
              <mc:Fallback>
                <p:oleObj name="Equation" r:id="rId3" imgW="1028520" imgH="2664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6000" y="1196975"/>
                        <a:ext cx="2147888" cy="55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766079"/>
              </p:ext>
            </p:extLst>
          </p:nvPr>
        </p:nvGraphicFramePr>
        <p:xfrm>
          <a:off x="995363" y="2097088"/>
          <a:ext cx="175577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6" name="Equation" r:id="rId5" imgW="863280" imgH="253800" progId="Equation.3">
                  <p:embed/>
                </p:oleObj>
              </mc:Choice>
              <mc:Fallback>
                <p:oleObj name="Equation" r:id="rId5" imgW="863280" imgH="2538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5363" y="2097088"/>
                        <a:ext cx="1755775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52078" y="1244184"/>
            <a:ext cx="3035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does that mean?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84557" y="2011181"/>
            <a:ext cx="3035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does that mean?</a:t>
            </a:r>
            <a:endParaRPr lang="en-US" sz="24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2068643" y="3237875"/>
            <a:ext cx="1816309" cy="2968053"/>
            <a:chOff x="3102964" y="3522689"/>
            <a:chExt cx="1816309" cy="2968053"/>
          </a:xfrm>
        </p:grpSpPr>
        <p:grpSp>
          <p:nvGrpSpPr>
            <p:cNvPr id="43" name="Group 42"/>
            <p:cNvGrpSpPr/>
            <p:nvPr/>
          </p:nvGrpSpPr>
          <p:grpSpPr>
            <a:xfrm>
              <a:off x="3102964" y="5021705"/>
              <a:ext cx="1813811" cy="1469037"/>
              <a:chOff x="3102964" y="5021705"/>
              <a:chExt cx="1813811" cy="1469037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3102964" y="5021705"/>
                <a:ext cx="1813810" cy="12291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117955" y="6041037"/>
                <a:ext cx="1798820" cy="449705"/>
              </a:xfrm>
              <a:prstGeom prst="ellipse">
                <a:avLst/>
              </a:prstGeom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3105463" y="3522689"/>
              <a:ext cx="1813810" cy="1501514"/>
              <a:chOff x="3105463" y="3522689"/>
              <a:chExt cx="1813810" cy="1501514"/>
            </a:xfrm>
          </p:grpSpPr>
          <p:sp>
            <p:nvSpPr>
              <p:cNvPr id="11" name="Isosceles Triangle 10"/>
              <p:cNvSpPr/>
              <p:nvPr/>
            </p:nvSpPr>
            <p:spPr>
              <a:xfrm rot="10800000">
                <a:off x="3105463" y="3795009"/>
                <a:ext cx="1813810" cy="12291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 rot="10800000">
                <a:off x="3120453" y="3522689"/>
                <a:ext cx="1798820" cy="497172"/>
              </a:xfrm>
              <a:prstGeom prst="ellipse">
                <a:avLst/>
              </a:prstGeom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1469037" y="4232221"/>
            <a:ext cx="2908092" cy="1044316"/>
            <a:chOff x="2503358" y="4517035"/>
            <a:chExt cx="2908092" cy="1044316"/>
          </a:xfrm>
        </p:grpSpPr>
        <p:grpSp>
          <p:nvGrpSpPr>
            <p:cNvPr id="45" name="Group 44"/>
            <p:cNvGrpSpPr/>
            <p:nvPr/>
          </p:nvGrpSpPr>
          <p:grpSpPr>
            <a:xfrm>
              <a:off x="2608288" y="4517035"/>
              <a:ext cx="2698229" cy="524656"/>
              <a:chOff x="2608288" y="4517035"/>
              <a:chExt cx="2698229" cy="524656"/>
            </a:xfrm>
          </p:grpSpPr>
          <p:sp>
            <p:nvSpPr>
              <p:cNvPr id="15" name="Isosceles Triangle 14"/>
              <p:cNvSpPr/>
              <p:nvPr/>
            </p:nvSpPr>
            <p:spPr>
              <a:xfrm rot="10800000">
                <a:off x="2608288" y="4646951"/>
                <a:ext cx="2698229" cy="394740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 rot="10800000">
                <a:off x="2638269" y="4517035"/>
                <a:ext cx="2668248" cy="264828"/>
              </a:xfrm>
              <a:prstGeom prst="ellipse">
                <a:avLst/>
              </a:prstGeom>
              <a:solidFill>
                <a:srgbClr val="FFFF00"/>
              </a:solidFill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2503358" y="5039194"/>
              <a:ext cx="2908092" cy="522157"/>
              <a:chOff x="2503358" y="5039194"/>
              <a:chExt cx="2908092" cy="522157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2503358" y="5338998"/>
                <a:ext cx="2908092" cy="222353"/>
              </a:xfrm>
              <a:prstGeom prst="ellipse">
                <a:avLst/>
              </a:prstGeom>
              <a:solidFill>
                <a:srgbClr val="FFFF00"/>
              </a:solidFill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>
                <a:off x="2533337" y="5039194"/>
                <a:ext cx="2878111" cy="372256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8" name="Straight Arrow Connector 17"/>
          <p:cNvCxnSpPr/>
          <p:nvPr/>
        </p:nvCxnSpPr>
        <p:spPr>
          <a:xfrm flipV="1">
            <a:off x="914400" y="3447738"/>
            <a:ext cx="0" cy="281815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41751" y="3345305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Z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968052" y="3516441"/>
            <a:ext cx="946880" cy="1267919"/>
          </a:xfrm>
          <a:prstGeom prst="straightConnector1">
            <a:avLst/>
          </a:prstGeom>
          <a:ln w="88900">
            <a:solidFill>
              <a:srgbClr val="008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3" idx="4"/>
          </p:cNvCxnSpPr>
          <p:nvPr/>
        </p:nvCxnSpPr>
        <p:spPr>
          <a:xfrm>
            <a:off x="2970550" y="4756879"/>
            <a:ext cx="1406577" cy="369757"/>
          </a:xfrm>
          <a:prstGeom prst="straightConnector1">
            <a:avLst/>
          </a:prstGeom>
          <a:ln w="88900">
            <a:solidFill>
              <a:srgbClr val="008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698760" y="3137943"/>
            <a:ext cx="1301647" cy="24982"/>
          </a:xfrm>
          <a:prstGeom prst="straightConnector1">
            <a:avLst/>
          </a:prstGeom>
          <a:ln w="127000">
            <a:solidFill>
              <a:srgbClr val="008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821099"/>
              </p:ext>
            </p:extLst>
          </p:nvPr>
        </p:nvGraphicFramePr>
        <p:xfrm>
          <a:off x="5877184" y="3387360"/>
          <a:ext cx="553595" cy="632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7" name="Equation" r:id="rId7" imgW="177480" imgH="203040" progId="Equation.3">
                  <p:embed/>
                </p:oleObj>
              </mc:Choice>
              <mc:Fallback>
                <p:oleObj name="Equation" r:id="rId7" imgW="1774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77184" y="3387360"/>
                        <a:ext cx="553595" cy="632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583180" y="3495207"/>
            <a:ext cx="153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eigenvalue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2923082" y="3342806"/>
            <a:ext cx="29979" cy="1399081"/>
          </a:xfrm>
          <a:prstGeom prst="straightConnector1">
            <a:avLst/>
          </a:prstGeom>
          <a:ln w="889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773181" y="4167265"/>
            <a:ext cx="17487" cy="607102"/>
          </a:xfrm>
          <a:prstGeom prst="straightConnector1">
            <a:avLst/>
          </a:prstGeom>
          <a:ln w="889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013023" y="4781861"/>
            <a:ext cx="14990" cy="1214203"/>
          </a:xfrm>
          <a:prstGeom prst="straightConnector1">
            <a:avLst/>
          </a:prstGeom>
          <a:ln w="889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863122" y="4754380"/>
            <a:ext cx="2500" cy="567127"/>
          </a:xfrm>
          <a:prstGeom prst="straightConnector1">
            <a:avLst/>
          </a:prstGeom>
          <a:ln w="889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5054184" y="4259707"/>
            <a:ext cx="27482" cy="1061802"/>
          </a:xfrm>
          <a:prstGeom prst="straightConnector1">
            <a:avLst/>
          </a:prstGeom>
          <a:ln w="889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5428937" y="4694420"/>
            <a:ext cx="17487" cy="607102"/>
          </a:xfrm>
          <a:prstGeom prst="straightConnector1">
            <a:avLst/>
          </a:prstGeom>
          <a:ln w="889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741233" y="5304021"/>
            <a:ext cx="7494" cy="549639"/>
          </a:xfrm>
          <a:prstGeom prst="straightConnector1">
            <a:avLst/>
          </a:prstGeom>
          <a:ln w="889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26046" y="5306519"/>
            <a:ext cx="9993" cy="899409"/>
          </a:xfrm>
          <a:prstGeom prst="straightConnector1">
            <a:avLst/>
          </a:prstGeom>
          <a:ln w="889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843838"/>
              </p:ext>
            </p:extLst>
          </p:nvPr>
        </p:nvGraphicFramePr>
        <p:xfrm>
          <a:off x="6359525" y="4679950"/>
          <a:ext cx="55403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8" name="Equation" r:id="rId9" imgW="177480" imgH="241200" progId="Equation.3">
                  <p:embed/>
                </p:oleObj>
              </mc:Choice>
              <mc:Fallback>
                <p:oleObj name="Equation" r:id="rId9" imgW="177480" imgH="241200" progId="Equation.3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59525" y="4679950"/>
                        <a:ext cx="554038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7065364" y="4846820"/>
            <a:ext cx="1650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eigenvalues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9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9" grpId="0"/>
      <p:bldP spid="29" grpId="0"/>
      <p:bldP spid="56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212" y="60668"/>
            <a:ext cx="9159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Back to the angular equation</a:t>
            </a:r>
            <a:endParaRPr lang="en-US" sz="36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631038"/>
              </p:ext>
            </p:extLst>
          </p:nvPr>
        </p:nvGraphicFramePr>
        <p:xfrm>
          <a:off x="5045830" y="2392571"/>
          <a:ext cx="26495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12" name="Equation" r:id="rId3" imgW="1295280" imgH="215640" progId="Equation.3">
                  <p:embed/>
                </p:oleObj>
              </mc:Choice>
              <mc:Fallback>
                <p:oleObj name="Equation" r:id="rId3" imgW="1295280" imgH="215640" progId="Equation.3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45830" y="2392571"/>
                        <a:ext cx="2649537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356054"/>
              </p:ext>
            </p:extLst>
          </p:nvPr>
        </p:nvGraphicFramePr>
        <p:xfrm>
          <a:off x="1234841" y="1289597"/>
          <a:ext cx="506888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13" name="Equation" r:id="rId5" imgW="3263760" imgH="482400" progId="Equation.3">
                  <p:embed/>
                </p:oleObj>
              </mc:Choice>
              <mc:Fallback>
                <p:oleObj name="Equation" r:id="rId5" imgW="3263760" imgH="4824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4841" y="1289597"/>
                        <a:ext cx="5068887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4812" y="2353457"/>
            <a:ext cx="417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can separate variables then:</a:t>
            </a:r>
            <a:endParaRPr lang="en-US" sz="24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615141"/>
              </p:ext>
            </p:extLst>
          </p:nvPr>
        </p:nvGraphicFramePr>
        <p:xfrm>
          <a:off x="1863595" y="3173361"/>
          <a:ext cx="136842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14" name="Equation" r:id="rId7" imgW="672840" imgH="241200" progId="Equation.3">
                  <p:embed/>
                </p:oleObj>
              </mc:Choice>
              <mc:Fallback>
                <p:oleObj name="Equation" r:id="rId7" imgW="672840" imgH="241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63595" y="3173361"/>
                        <a:ext cx="1368425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7369" y="3180414"/>
            <a:ext cx="1216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Because</a:t>
            </a:r>
            <a:endParaRPr lang="en-US" sz="24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005933"/>
              </p:ext>
            </p:extLst>
          </p:nvPr>
        </p:nvGraphicFramePr>
        <p:xfrm>
          <a:off x="4178899" y="3174558"/>
          <a:ext cx="26495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15" name="Equation" r:id="rId9" imgW="1295280" imgH="215640" progId="Equation.3">
                  <p:embed/>
                </p:oleObj>
              </mc:Choice>
              <mc:Fallback>
                <p:oleObj name="Equation" r:id="rId9" imgW="1295280" imgH="2156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78899" y="3174558"/>
                        <a:ext cx="2649537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34582" y="4202243"/>
            <a:ext cx="351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 also an </a:t>
            </a:r>
            <a:r>
              <a:rPr lang="en-US" sz="2400" dirty="0" err="1" smtClean="0"/>
              <a:t>eigenfunction</a:t>
            </a:r>
            <a:r>
              <a:rPr lang="en-US" sz="2400" dirty="0" smtClean="0"/>
              <a:t> of </a:t>
            </a:r>
            <a:endParaRPr lang="en-US" sz="24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104141"/>
              </p:ext>
            </p:extLst>
          </p:nvPr>
        </p:nvGraphicFramePr>
        <p:xfrm>
          <a:off x="4378169" y="4087839"/>
          <a:ext cx="478644" cy="64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16" name="Equation" r:id="rId10" imgW="177480" imgH="241200" progId="Equation.3">
                  <p:embed/>
                </p:oleObj>
              </mc:Choice>
              <mc:Fallback>
                <p:oleObj name="Equation" r:id="rId10" imgW="1774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78169" y="4087839"/>
                        <a:ext cx="478644" cy="649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52071" y="4924270"/>
            <a:ext cx="1981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which leads to</a:t>
            </a:r>
            <a:endParaRPr lang="en-US" sz="24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990920"/>
              </p:ext>
            </p:extLst>
          </p:nvPr>
        </p:nvGraphicFramePr>
        <p:xfrm>
          <a:off x="2306612" y="5627479"/>
          <a:ext cx="592296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17" name="Equation" r:id="rId12" imgW="2895480" imgH="444240" progId="Equation.3">
                  <p:embed/>
                </p:oleObj>
              </mc:Choice>
              <mc:Fallback>
                <p:oleObj name="Equation" r:id="rId12" imgW="2895480" imgH="44424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06612" y="5627479"/>
                        <a:ext cx="5922963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2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797" y="1059305"/>
            <a:ext cx="3918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eriodic boundary conditions:</a:t>
            </a:r>
            <a:endParaRPr lang="en-US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794688"/>
              </p:ext>
            </p:extLst>
          </p:nvPr>
        </p:nvGraphicFramePr>
        <p:xfrm>
          <a:off x="4811974" y="1079813"/>
          <a:ext cx="319563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16" name="Equation" r:id="rId3" imgW="1612800" imgH="304560" progId="Equation.3">
                  <p:embed/>
                </p:oleObj>
              </mc:Choice>
              <mc:Fallback>
                <p:oleObj name="Equation" r:id="rId3" imgW="1612800" imgH="304560" progId="Equation.3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11974" y="1079813"/>
                        <a:ext cx="3195637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15212" y="60668"/>
            <a:ext cx="9159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Azimuthal part of </a:t>
            </a:r>
            <a:r>
              <a:rPr lang="en-US" sz="3600" dirty="0" err="1" smtClean="0"/>
              <a:t>wfc</a:t>
            </a:r>
            <a:endParaRPr lang="en-US" sz="36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044737"/>
              </p:ext>
            </p:extLst>
          </p:nvPr>
        </p:nvGraphicFramePr>
        <p:xfrm>
          <a:off x="670392" y="2223412"/>
          <a:ext cx="3307341" cy="624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17" name="Equation" r:id="rId5" imgW="2286000" imgH="431640" progId="Equation.3">
                  <p:embed/>
                </p:oleObj>
              </mc:Choice>
              <mc:Fallback>
                <p:oleObj name="Equation" r:id="rId5" imgW="228600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0392" y="2223412"/>
                        <a:ext cx="3307341" cy="624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956943"/>
              </p:ext>
            </p:extLst>
          </p:nvPr>
        </p:nvGraphicFramePr>
        <p:xfrm>
          <a:off x="5500974" y="2290789"/>
          <a:ext cx="1903096" cy="512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18" name="Equation" r:id="rId7" imgW="660240" imgH="177480" progId="Equation.3">
                  <p:embed/>
                </p:oleObj>
              </mc:Choice>
              <mc:Fallback>
                <p:oleObj name="Equation" r:id="rId7" imgW="66024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0974" y="2290789"/>
                        <a:ext cx="1903096" cy="512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733122"/>
              </p:ext>
            </p:extLst>
          </p:nvPr>
        </p:nvGraphicFramePr>
        <p:xfrm>
          <a:off x="700141" y="3480399"/>
          <a:ext cx="2522531" cy="656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19" name="Equation" r:id="rId9" imgW="876240" imgH="228600" progId="Equation.3">
                  <p:embed/>
                </p:oleObj>
              </mc:Choice>
              <mc:Fallback>
                <p:oleObj name="Equation" r:id="rId9" imgW="876240" imgH="22860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0141" y="3480399"/>
                        <a:ext cx="2522531" cy="6568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002374" y="3552669"/>
            <a:ext cx="1781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Normalize!</a:t>
            </a:r>
            <a:endParaRPr lang="en-US" sz="2800" dirty="0">
              <a:solidFill>
                <a:srgbClr val="C00000"/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088966"/>
              </p:ext>
            </p:extLst>
          </p:nvPr>
        </p:nvGraphicFramePr>
        <p:xfrm>
          <a:off x="1103755" y="4927600"/>
          <a:ext cx="268922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20" name="Equation" r:id="rId11" imgW="1143000" imgH="444240" progId="Equation.3">
                  <p:embed/>
                </p:oleObj>
              </mc:Choice>
              <mc:Fallback>
                <p:oleObj name="Equation" r:id="rId11" imgW="1143000" imgH="44424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03755" y="4927600"/>
                        <a:ext cx="2689225" cy="104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407947"/>
              </p:ext>
            </p:extLst>
          </p:nvPr>
        </p:nvGraphicFramePr>
        <p:xfrm>
          <a:off x="4205261" y="5171190"/>
          <a:ext cx="2370504" cy="480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21" name="Equation" r:id="rId13" imgW="1002960" imgH="203040" progId="Equation.3">
                  <p:embed/>
                </p:oleObj>
              </mc:Choice>
              <mc:Fallback>
                <p:oleObj name="Equation" r:id="rId13" imgW="10029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05261" y="5171190"/>
                        <a:ext cx="2370504" cy="4801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8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5212" y="60668"/>
            <a:ext cx="9159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Polar part of the </a:t>
            </a:r>
            <a:r>
              <a:rPr lang="en-US" sz="3600" dirty="0" err="1" smtClean="0"/>
              <a:t>wfc</a:t>
            </a:r>
            <a:endParaRPr lang="en-US" sz="36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543758" y="1259070"/>
          <a:ext cx="696118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98" name="Equation" r:id="rId3" imgW="4483080" imgH="482400" progId="Equation.3">
                  <p:embed/>
                </p:oleObj>
              </mc:Choice>
              <mc:Fallback>
                <p:oleObj name="Equation" r:id="rId3" imgW="4483080" imgH="4824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758" y="1259070"/>
                        <a:ext cx="696118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581150" y="2370138"/>
          <a:ext cx="483076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99" name="Equation" r:id="rId5" imgW="3111480" imgH="482400" progId="Equation.3">
                  <p:embed/>
                </p:oleObj>
              </mc:Choice>
              <mc:Fallback>
                <p:oleObj name="Equation" r:id="rId5" imgW="3111480" imgH="4824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1150" y="2370138"/>
                        <a:ext cx="4830763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40" y="3692577"/>
            <a:ext cx="6230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solution is: </a:t>
            </a:r>
            <a:r>
              <a:rPr lang="en-US" sz="2400" b="1" dirty="0" smtClean="0">
                <a:solidFill>
                  <a:srgbClr val="000099"/>
                </a:solidFill>
              </a:rPr>
              <a:t>associated Legendre polynomial</a:t>
            </a:r>
            <a:endParaRPr lang="en-US" sz="2400" b="1" dirty="0">
              <a:solidFill>
                <a:srgbClr val="000099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76353" y="4386911"/>
          <a:ext cx="6014387" cy="840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0" name="Equation" r:id="rId7" imgW="3454200" imgH="482400" progId="Equation.3">
                  <p:embed/>
                </p:oleObj>
              </mc:Choice>
              <mc:Fallback>
                <p:oleObj name="Equation" r:id="rId7" imgW="3454200" imgH="4824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6353" y="4386911"/>
                        <a:ext cx="6014387" cy="840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7194862" y="4661524"/>
          <a:ext cx="1268023" cy="390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1" name="Equation" r:id="rId9" imgW="660240" imgH="203040" progId="Equation.3">
                  <p:embed/>
                </p:oleObj>
              </mc:Choice>
              <mc:Fallback>
                <p:oleObj name="Equation" r:id="rId9" imgW="660240" imgH="20304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94862" y="4661524"/>
                        <a:ext cx="1268023" cy="3901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6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212" y="60668"/>
            <a:ext cx="9159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Overall solution: Spherical Harmonics</a:t>
            </a:r>
            <a:endParaRPr lang="en-US" sz="36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175658" y="953280"/>
          <a:ext cx="5679189" cy="94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2" name="Equation" r:id="rId3" imgW="2971800" imgH="495000" progId="Equation.3">
                  <p:embed/>
                </p:oleObj>
              </mc:Choice>
              <mc:Fallback>
                <p:oleObj name="Equation" r:id="rId3" imgW="2971800" imgH="4950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5658" y="953280"/>
                        <a:ext cx="5679189" cy="946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252865" y="5569717"/>
          <a:ext cx="4644326" cy="636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3" name="Equation" r:id="rId5" imgW="1854000" imgH="253800" progId="Equation.3">
                  <p:embed/>
                </p:oleObj>
              </mc:Choice>
              <mc:Fallback>
                <p:oleObj name="Equation" r:id="rId5" imgW="1854000" imgH="2538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52865" y="5569717"/>
                        <a:ext cx="4644326" cy="6362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9867" y="2988039"/>
            <a:ext cx="1846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99"/>
                </a:solidFill>
              </a:rPr>
              <a:t>Symmetries</a:t>
            </a:r>
            <a:r>
              <a:rPr lang="en-US" sz="2400" dirty="0" smtClean="0"/>
              <a:t>: </a:t>
            </a:r>
            <a:endParaRPr lang="en-US" sz="2400" b="1" dirty="0">
              <a:solidFill>
                <a:srgbClr val="000099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3182182" y="2728600"/>
          <a:ext cx="2536825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4" name="Equation" r:id="rId7" imgW="1079280" imgH="279360" progId="Equation.3">
                  <p:embed/>
                </p:oleObj>
              </mc:Choice>
              <mc:Fallback>
                <p:oleObj name="Equation" r:id="rId7" imgW="1079280" imgH="27936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82182" y="2728600"/>
                        <a:ext cx="2536825" cy="655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2405" y="3844977"/>
            <a:ext cx="2862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0099"/>
                </a:solidFill>
              </a:rPr>
              <a:t>Orthonormalization</a:t>
            </a:r>
            <a:r>
              <a:rPr lang="en-US" sz="2400" dirty="0" smtClean="0"/>
              <a:t>: </a:t>
            </a:r>
            <a:endParaRPr lang="en-US" sz="2400" b="1" dirty="0">
              <a:solidFill>
                <a:srgbClr val="000099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3180595" y="3557745"/>
          <a:ext cx="5663601" cy="967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5" name="Equation" r:id="rId9" imgW="2819160" imgH="482400" progId="Equation.3">
                  <p:embed/>
                </p:oleObj>
              </mc:Choice>
              <mc:Fallback>
                <p:oleObj name="Equation" r:id="rId9" imgW="2819160" imgH="4824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80595" y="3557745"/>
                        <a:ext cx="5663601" cy="967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7297" y="5733737"/>
            <a:ext cx="1833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99"/>
                </a:solidFill>
              </a:rPr>
              <a:t>Eigenvalues</a:t>
            </a:r>
            <a:r>
              <a:rPr lang="en-US" sz="2400" dirty="0" smtClean="0"/>
              <a:t>: </a:t>
            </a:r>
            <a:endParaRPr lang="en-US" sz="2400" b="1" dirty="0">
              <a:solidFill>
                <a:srgbClr val="00009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4995" y="4489553"/>
            <a:ext cx="51273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how the scalar product is defined</a:t>
            </a:r>
          </a:p>
          <a:p>
            <a:r>
              <a:rPr lang="en-US" sz="2400" dirty="0" smtClean="0"/>
              <a:t>(it contains an extra sin(theta))!</a:t>
            </a:r>
            <a:endParaRPr lang="en-US" sz="24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3260985" y="6221413"/>
          <a:ext cx="3881438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6" name="Equation" r:id="rId11" imgW="1549080" imgH="253800" progId="Equation.3">
                  <p:embed/>
                </p:oleObj>
              </mc:Choice>
              <mc:Fallback>
                <p:oleObj name="Equation" r:id="rId11" imgW="1549080" imgH="25380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60985" y="6221413"/>
                        <a:ext cx="3881438" cy="636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87375" y="1941225"/>
            <a:ext cx="8850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functions are </a:t>
            </a:r>
            <a:r>
              <a:rPr lang="en-US" sz="2400" b="1" dirty="0" smtClean="0">
                <a:solidFill>
                  <a:srgbClr val="000099"/>
                </a:solidFill>
              </a:rPr>
              <a:t>complex-valued</a:t>
            </a:r>
            <a:r>
              <a:rPr lang="en-US" sz="2400" dirty="0" smtClean="0"/>
              <a:t>, but one can use real-valued linear </a:t>
            </a:r>
          </a:p>
          <a:p>
            <a:r>
              <a:rPr lang="en-US" sz="2400" b="1" dirty="0" smtClean="0">
                <a:solidFill>
                  <a:srgbClr val="000099"/>
                </a:solidFill>
              </a:rPr>
              <a:t>															</a:t>
            </a:r>
            <a:r>
              <a:rPr lang="en-US" sz="2400" dirty="0" smtClean="0"/>
              <a:t>combinations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2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212" y="60668"/>
            <a:ext cx="9159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Some important points</a:t>
            </a:r>
            <a:endParaRPr lang="en-US" sz="36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883486" y="1408659"/>
          <a:ext cx="553595" cy="632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6" name="Equation" r:id="rId3" imgW="177480" imgH="203040" progId="Equation.3">
                  <p:embed/>
                </p:oleObj>
              </mc:Choice>
              <mc:Fallback>
                <p:oleObj name="Equation" r:id="rId3" imgW="177480" imgH="2030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3486" y="1408659"/>
                        <a:ext cx="553595" cy="632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11640" y="1499017"/>
            <a:ext cx="4702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Defines the magnitude of the vector</a:t>
            </a:r>
            <a:endParaRPr lang="en-US" sz="2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931112" y="2131623"/>
          <a:ext cx="55403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7" name="Equation" r:id="rId5" imgW="177480" imgH="241200" progId="Equation.3">
                  <p:embed/>
                </p:oleObj>
              </mc:Choice>
              <mc:Fallback>
                <p:oleObj name="Equation" r:id="rId5" imgW="177480" imgH="2412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1112" y="2131623"/>
                        <a:ext cx="554038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14138" y="2221043"/>
            <a:ext cx="4633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Defines the projection of the vector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57659" y="3257863"/>
            <a:ext cx="6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so: </a:t>
            </a:r>
            <a:endParaRPr lang="en-US" sz="24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1308313" y="3315299"/>
          <a:ext cx="377983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8" name="Equation" r:id="rId7" imgW="1562040" imgH="228600" progId="Equation.3">
                  <p:embed/>
                </p:oleObj>
              </mc:Choice>
              <mc:Fallback>
                <p:oleObj name="Equation" r:id="rId7" imgW="1562040" imgH="2286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08313" y="3315299"/>
                        <a:ext cx="3779838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41823" y="3185411"/>
            <a:ext cx="3502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there are 2l+1 degenerate 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tates for a given l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72518" y="4686926"/>
            <a:ext cx="7821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Total magnitude is always a bit large than the max. projection</a:t>
            </a:r>
          </a:p>
          <a:p>
            <a:pPr algn="ctr"/>
            <a:r>
              <a:rPr lang="en-US" sz="2400" dirty="0" smtClean="0"/>
              <a:t>(uncertainty principle in action!!!)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212" y="60668"/>
            <a:ext cx="9159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Linear combinations of spherical harmonics</a:t>
            </a:r>
          </a:p>
          <a:p>
            <a:pPr algn="ctr"/>
            <a:r>
              <a:rPr lang="en-US" sz="3600" dirty="0" smtClean="0"/>
              <a:t>“pre-Atomic orbitals”</a:t>
            </a:r>
            <a:endParaRPr lang="en-US" sz="36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5210801" y="1521424"/>
          <a:ext cx="128746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0" name="Equation" r:id="rId3" imgW="672840" imgH="419040" progId="Equation.3">
                  <p:embed/>
                </p:oleObj>
              </mc:Choice>
              <mc:Fallback>
                <p:oleObj name="Equation" r:id="rId3" imgW="672840" imgH="4190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10801" y="1521424"/>
                        <a:ext cx="1287463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9862" y="1499017"/>
            <a:ext cx="4141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99"/>
                </a:solidFill>
              </a:rPr>
              <a:t>S-states </a:t>
            </a:r>
            <a:r>
              <a:rPr lang="en-US" sz="2400" dirty="0" smtClean="0"/>
              <a:t>(spherically-symmetric)</a:t>
            </a:r>
            <a:endParaRPr lang="en-US" sz="2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067784" y="2804384"/>
          <a:ext cx="2601912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1" name="Equation" r:id="rId5" imgW="1358640" imgH="444240" progId="Equation.3">
                  <p:embed/>
                </p:oleObj>
              </mc:Choice>
              <mc:Fallback>
                <p:oleObj name="Equation" r:id="rId5" imgW="1358640" imgH="44424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7784" y="2804384"/>
                        <a:ext cx="2601912" cy="849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5284659" y="2747286"/>
          <a:ext cx="240665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2" name="Equation" r:id="rId7" imgW="1257120" imgH="444240" progId="Equation.3">
                  <p:embed/>
                </p:oleObj>
              </mc:Choice>
              <mc:Fallback>
                <p:oleObj name="Equation" r:id="rId7" imgW="1257120" imgH="44424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84659" y="2747286"/>
                        <a:ext cx="2406650" cy="849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2097452" y="3768411"/>
          <a:ext cx="32099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3" name="Equation" r:id="rId9" imgW="1676160" imgH="444240" progId="Equation.3">
                  <p:embed/>
                </p:oleObj>
              </mc:Choice>
              <mc:Fallback>
                <p:oleObj name="Equation" r:id="rId9" imgW="1676160" imgH="44424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97452" y="3768411"/>
                        <a:ext cx="3209925" cy="849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7273" y="4259705"/>
            <a:ext cx="1199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99"/>
                </a:solidFill>
              </a:rPr>
              <a:t>P-states</a:t>
            </a:r>
            <a:endParaRPr lang="en-US" sz="2400" b="1" dirty="0">
              <a:solidFill>
                <a:srgbClr val="000099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2107289" y="4726067"/>
          <a:ext cx="6512055" cy="770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4" name="Equation" r:id="rId11" imgW="3746160" imgH="444240" progId="Equation.3">
                  <p:embed/>
                </p:oleObj>
              </mc:Choice>
              <mc:Fallback>
                <p:oleObj name="Equation" r:id="rId11" imgW="3746160" imgH="44424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07289" y="4726067"/>
                        <a:ext cx="6512055" cy="770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2095500" y="5673725"/>
          <a:ext cx="6689725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5" name="Equation" r:id="rId13" imgW="3848040" imgH="444240" progId="Equation.3">
                  <p:embed/>
                </p:oleObj>
              </mc:Choice>
              <mc:Fallback>
                <p:oleObj name="Equation" r:id="rId13" imgW="3848040" imgH="44424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95500" y="5673725"/>
                        <a:ext cx="6689725" cy="769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7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783771" y="1044121"/>
          <a:ext cx="1909773" cy="56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4" name="Equation" r:id="rId3" imgW="812520" imgH="241200" progId="Equation.3">
                  <p:embed/>
                </p:oleObj>
              </mc:Choice>
              <mc:Fallback>
                <p:oleObj name="Equation" r:id="rId3" imgW="812520" imgH="241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3771" y="1044121"/>
                        <a:ext cx="1909773" cy="56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776515" y="1631951"/>
          <a:ext cx="1909773" cy="56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5" name="Equation" r:id="rId5" imgW="812520" imgH="241200" progId="Equation.3">
                  <p:embed/>
                </p:oleObj>
              </mc:Choice>
              <mc:Fallback>
                <p:oleObj name="Equation" r:id="rId5" imgW="812520" imgH="241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6515" y="1631951"/>
                        <a:ext cx="1909773" cy="56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922713" y="1044575"/>
          <a:ext cx="16113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6" name="Equation" r:id="rId7" imgW="685800" imgH="228600" progId="Equation.3">
                  <p:embed/>
                </p:oleObj>
              </mc:Choice>
              <mc:Fallback>
                <p:oleObj name="Equation" r:id="rId7" imgW="685800" imgH="2286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22713" y="1044575"/>
                        <a:ext cx="1611312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15212" y="60668"/>
            <a:ext cx="9159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Raising/Lowering operators</a:t>
            </a:r>
            <a:endParaRPr lang="en-US" sz="4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3731837" y="1708917"/>
          <a:ext cx="4644326" cy="636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7" name="Equation" r:id="rId9" imgW="1854000" imgH="253800" progId="Equation.3">
                  <p:embed/>
                </p:oleObj>
              </mc:Choice>
              <mc:Fallback>
                <p:oleObj name="Equation" r:id="rId9" imgW="1854000" imgH="2538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31837" y="1708917"/>
                        <a:ext cx="4644326" cy="6362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214766" y="4502603"/>
          <a:ext cx="8667977" cy="491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8" name="Equation" r:id="rId11" imgW="4483080" imgH="253800" progId="Equation.3">
                  <p:embed/>
                </p:oleObj>
              </mc:Choice>
              <mc:Fallback>
                <p:oleObj name="Equation" r:id="rId11" imgW="4483080" imgH="2538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4766" y="4502603"/>
                        <a:ext cx="8667977" cy="4914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9658" y="5471886"/>
            <a:ext cx="12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ame is for </a:t>
            </a:r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1696358" y="5209722"/>
          <a:ext cx="509814" cy="691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9" name="Equation" r:id="rId13" imgW="177480" imgH="241200" progId="Equation.3">
                  <p:embed/>
                </p:oleObj>
              </mc:Choice>
              <mc:Fallback>
                <p:oleObj name="Equation" r:id="rId13" imgW="177480" imgH="24120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96358" y="5209722"/>
                        <a:ext cx="509814" cy="691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127830" y="5363028"/>
            <a:ext cx="2197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99"/>
                </a:solidFill>
              </a:rPr>
              <a:t>do not change L</a:t>
            </a:r>
            <a:endParaRPr lang="en-US" sz="2400" b="1" dirty="0">
              <a:solidFill>
                <a:srgbClr val="000099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473529" y="6150657"/>
          <a:ext cx="793273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0" name="Equation" r:id="rId15" imgW="4101840" imgH="253800" progId="Equation.3">
                  <p:embed/>
                </p:oleObj>
              </mc:Choice>
              <mc:Fallback>
                <p:oleObj name="Equation" r:id="rId15" imgW="4101840" imgH="25380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3529" y="6150657"/>
                        <a:ext cx="7932738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668547" y="2579334"/>
          <a:ext cx="1803043" cy="556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1" name="Equation" r:id="rId17" imgW="863280" imgH="266400" progId="Equation.3">
                  <p:embed/>
                </p:oleObj>
              </mc:Choice>
              <mc:Fallback>
                <p:oleObj name="Equation" r:id="rId17" imgW="863280" imgH="26640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8547" y="2579334"/>
                        <a:ext cx="1803043" cy="5568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669500" y="3155623"/>
          <a:ext cx="1803043" cy="556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2" name="Equation" r:id="rId19" imgW="863280" imgH="266400" progId="Equation.3">
                  <p:embed/>
                </p:oleObj>
              </mc:Choice>
              <mc:Fallback>
                <p:oleObj name="Equation" r:id="rId19" imgW="863280" imgH="266400" progId="Equation.3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69500" y="3155623"/>
                        <a:ext cx="1803043" cy="5568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3127375" y="3094265"/>
          <a:ext cx="575468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3" name="Equation" r:id="rId21" imgW="2755800" imgH="266400" progId="Equation.3">
                  <p:embed/>
                </p:oleObj>
              </mc:Choice>
              <mc:Fallback>
                <p:oleObj name="Equation" r:id="rId21" imgW="2755800" imgH="266400" progId="Equation.3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127375" y="3094265"/>
                        <a:ext cx="5754688" cy="55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5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402772" y="413656"/>
          <a:ext cx="1034142" cy="738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18" name="Equation" r:id="rId3" imgW="355320" imgH="253800" progId="Equation.3">
                  <p:embed/>
                </p:oleObj>
              </mc:Choice>
              <mc:Fallback>
                <p:oleObj name="Equation" r:id="rId3" imgW="355320" imgH="2538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2772" y="413656"/>
                        <a:ext cx="1034142" cy="7386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86859" y="624116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 an eigenstate of  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541158" y="521608"/>
          <a:ext cx="509814" cy="691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19" name="Equation" r:id="rId5" imgW="177480" imgH="241200" progId="Equation.3">
                  <p:embed/>
                </p:oleObj>
              </mc:Choice>
              <mc:Fallback>
                <p:oleObj name="Equation" r:id="rId5" imgW="177480" imgH="241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41158" y="521608"/>
                        <a:ext cx="509814" cy="691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2059" y="631373"/>
            <a:ext cx="32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corresponding to m+/- 1</a:t>
            </a:r>
            <a:endParaRPr lang="en-US" sz="2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91646" y="1230313"/>
          <a:ext cx="2957513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0" name="Equation" r:id="rId7" imgW="1015920" imgH="266400" progId="Equation.3">
                  <p:embed/>
                </p:oleObj>
              </mc:Choice>
              <mc:Fallback>
                <p:oleObj name="Equation" r:id="rId7" imgW="1015920" imgH="2664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1646" y="1230313"/>
                        <a:ext cx="2957513" cy="776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96181" y="2130879"/>
          <a:ext cx="3659188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1" name="Equation" r:id="rId9" imgW="1257120" imgH="241200" progId="Equation.3">
                  <p:embed/>
                </p:oleObj>
              </mc:Choice>
              <mc:Fallback>
                <p:oleObj name="Equation" r:id="rId9" imgW="1257120" imgH="2412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6181" y="2130879"/>
                        <a:ext cx="3659188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89403" y="2925535"/>
          <a:ext cx="803751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2" name="Equation" r:id="rId11" imgW="3593880" imgH="304560" progId="Equation.3">
                  <p:embed/>
                </p:oleObj>
              </mc:Choice>
              <mc:Fallback>
                <p:oleObj name="Equation" r:id="rId11" imgW="3593880" imgH="30456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9403" y="2925535"/>
                        <a:ext cx="8037513" cy="68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2483984" y="3816350"/>
          <a:ext cx="40322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3" name="Equation" r:id="rId13" imgW="1803240" imgH="228600" progId="Equation.3">
                  <p:embed/>
                </p:oleObj>
              </mc:Choice>
              <mc:Fallback>
                <p:oleObj name="Equation" r:id="rId13" imgW="1803240" imgH="2286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83984" y="3816350"/>
                        <a:ext cx="4032250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253772" y="4480831"/>
          <a:ext cx="8524876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4" name="Equation" r:id="rId15" imgW="3213000" imgH="317160" progId="Equation.3">
                  <p:embed/>
                </p:oleObj>
              </mc:Choice>
              <mc:Fallback>
                <p:oleObj name="Equation" r:id="rId15" imgW="3213000" imgH="31716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3772" y="4480831"/>
                        <a:ext cx="8524876" cy="84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401864" y="5753781"/>
          <a:ext cx="5510213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5" name="Equation" r:id="rId17" imgW="1892160" imgH="253800" progId="Equation.3">
                  <p:embed/>
                </p:oleObj>
              </mc:Choice>
              <mc:Fallback>
                <p:oleObj name="Equation" r:id="rId17" imgW="1892160" imgH="25380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1864" y="5753781"/>
                        <a:ext cx="5510213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63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4498" y="0"/>
            <a:ext cx="77744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Analysis of the dynamics</a:t>
            </a:r>
            <a:endParaRPr lang="en-US" sz="4400" dirty="0"/>
          </a:p>
        </p:txBody>
      </p:sp>
      <p:sp>
        <p:nvSpPr>
          <p:cNvPr id="5" name="Freeform 4"/>
          <p:cNvSpPr/>
          <p:nvPr/>
        </p:nvSpPr>
        <p:spPr>
          <a:xfrm>
            <a:off x="509666" y="2263515"/>
            <a:ext cx="7839855" cy="1911156"/>
          </a:xfrm>
          <a:custGeom>
            <a:avLst/>
            <a:gdLst>
              <a:gd name="connsiteX0" fmla="*/ 0 w 3057993"/>
              <a:gd name="connsiteY0" fmla="*/ 0 h 2818272"/>
              <a:gd name="connsiteX1" fmla="*/ 1499016 w 3057993"/>
              <a:gd name="connsiteY1" fmla="*/ 2818151 h 2818272"/>
              <a:gd name="connsiteX2" fmla="*/ 3057993 w 3057993"/>
              <a:gd name="connsiteY2" fmla="*/ 89941 h 281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7993" h="2818272">
                <a:moveTo>
                  <a:pt x="0" y="0"/>
                </a:moveTo>
                <a:cubicBezTo>
                  <a:pt x="494675" y="1401580"/>
                  <a:pt x="989351" y="2803161"/>
                  <a:pt x="1499016" y="2818151"/>
                </a:cubicBezTo>
                <a:cubicBezTo>
                  <a:pt x="2008682" y="2833141"/>
                  <a:pt x="2533337" y="1461541"/>
                  <a:pt x="3057993" y="899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44380" y="2128604"/>
            <a:ext cx="854439" cy="809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9666" y="6175948"/>
            <a:ext cx="8229600" cy="149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1379094" y="2301021"/>
            <a:ext cx="1424067" cy="46463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15446" y="916026"/>
            <a:ext cx="50180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Derivative = negative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Force = positive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Result = acceleration in positive x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706254" y="2839041"/>
            <a:ext cx="854439" cy="809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5576340" y="3008060"/>
            <a:ext cx="557132" cy="464634"/>
          </a:xfrm>
          <a:prstGeom prst="rightArrow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24452" y="4482812"/>
            <a:ext cx="50613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Derivative = positive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Force = negative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Result = deceleration in positive x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5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  <p:bldP spid="13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212" y="60668"/>
            <a:ext cx="9159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Spin</a:t>
            </a:r>
            <a:endParaRPr lang="en-US" sz="4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77371" y="1103085"/>
          <a:ext cx="2394858" cy="798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2" name="Equation" r:id="rId3" imgW="1371600" imgH="457200" progId="Equation.3">
                  <p:embed/>
                </p:oleObj>
              </mc:Choice>
              <mc:Fallback>
                <p:oleObj name="Equation" r:id="rId3" imgW="1371600" imgH="4572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71" y="1103085"/>
                        <a:ext cx="2394858" cy="7982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377372" y="2191657"/>
          <a:ext cx="2343451" cy="725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3" name="Equation" r:id="rId5" imgW="1473200" imgH="457200" progId="Equation.3">
                  <p:embed/>
                </p:oleObj>
              </mc:Choice>
              <mc:Fallback>
                <p:oleObj name="Equation" r:id="rId5" imgW="1473200" imgH="4572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72" y="2191657"/>
                        <a:ext cx="2343451" cy="7257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435429" y="3280229"/>
          <a:ext cx="2313213" cy="725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4" name="Equation" r:id="rId7" imgW="1460500" imgH="457200" progId="Equation.3">
                  <p:embed/>
                </p:oleObj>
              </mc:Choice>
              <mc:Fallback>
                <p:oleObj name="Equation" r:id="rId7" imgW="1460500" imgH="45720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29" y="3280229"/>
                        <a:ext cx="2313213" cy="7257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4223657" y="1582057"/>
          <a:ext cx="986972" cy="845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5" name="Equation" r:id="rId9" imgW="533169" imgH="457002" progId="Equation.3">
                  <p:embed/>
                </p:oleObj>
              </mc:Choice>
              <mc:Fallback>
                <p:oleObj name="Equation" r:id="rId9" imgW="533169" imgH="457002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3657" y="1582057"/>
                        <a:ext cx="986972" cy="8459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5602514" y="1654629"/>
          <a:ext cx="899885" cy="77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6" name="Equation" r:id="rId11" imgW="533169" imgH="457002" progId="Equation.3">
                  <p:embed/>
                </p:oleObj>
              </mc:Choice>
              <mc:Fallback>
                <p:oleObj name="Equation" r:id="rId11" imgW="533169" imgH="457002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2514" y="1654629"/>
                        <a:ext cx="899885" cy="7713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4281714" y="2801257"/>
          <a:ext cx="245533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7" name="Equation" r:id="rId13" imgW="1384300" imgH="457200" progId="Equation.3">
                  <p:embed/>
                </p:oleObj>
              </mc:Choice>
              <mc:Fallback>
                <p:oleObj name="Equation" r:id="rId13" imgW="1384300" imgH="457200" progId="Equation.3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1714" y="2801257"/>
                        <a:ext cx="2455333" cy="812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24116" y="6023430"/>
            <a:ext cx="1873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Non-collinear</a:t>
            </a:r>
            <a:endParaRPr lang="en-US" sz="2400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77372" y="4513941"/>
          <a:ext cx="2764675" cy="59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8" name="Equation" r:id="rId15" imgW="2120900" imgH="457200" progId="Equation.3">
                  <p:embed/>
                </p:oleObj>
              </mc:Choice>
              <mc:Fallback>
                <p:oleObj name="Equation" r:id="rId15" imgW="2120900" imgH="457200" progId="Equation.3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72" y="4513941"/>
                        <a:ext cx="2764675" cy="5950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362857" y="5210627"/>
          <a:ext cx="2832105" cy="609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9" name="Equation" r:id="rId17" imgW="2120900" imgH="457200" progId="Equation.3">
                  <p:embed/>
                </p:oleObj>
              </mc:Choice>
              <mc:Fallback>
                <p:oleObj name="Equation" r:id="rId17" imgW="2120900" imgH="457200" progId="Equation.3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857" y="5210627"/>
                        <a:ext cx="2832105" cy="6096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/>
          </p:nvPr>
        </p:nvGraphicFramePr>
        <p:xfrm>
          <a:off x="3585027" y="4484914"/>
          <a:ext cx="2876249" cy="595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0" name="Equation" r:id="rId19" imgW="2209800" imgH="457200" progId="Equation.3">
                  <p:embed/>
                </p:oleObj>
              </mc:Choice>
              <mc:Fallback>
                <p:oleObj name="Equation" r:id="rId19" imgW="2209800" imgH="457200" progId="Equation.3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5027" y="4484914"/>
                        <a:ext cx="2876249" cy="5950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3570514" y="5254171"/>
          <a:ext cx="2971799" cy="566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1" name="Equation" r:id="rId21" imgW="2400300" imgH="457200" progId="Equation.3">
                  <p:embed/>
                </p:oleObj>
              </mc:Choice>
              <mc:Fallback>
                <p:oleObj name="Equation" r:id="rId21" imgW="2400300" imgH="457200" progId="Equation.3">
                  <p:embed/>
                  <p:pic>
                    <p:nvPicPr>
                      <p:cNvPr id="2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514" y="5254171"/>
                        <a:ext cx="2971799" cy="5660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/>
          </p:nvPr>
        </p:nvGraphicFramePr>
        <p:xfrm>
          <a:off x="7039428" y="4426857"/>
          <a:ext cx="107051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2" name="Equation" r:id="rId23" imgW="685800" imgH="393700" progId="Equation.3">
                  <p:embed/>
                </p:oleObj>
              </mc:Choice>
              <mc:Fallback>
                <p:oleObj name="Equation" r:id="rId23" imgW="685800" imgH="393700" progId="Equation.3">
                  <p:embed/>
                  <p:pic>
                    <p:nvPicPr>
                      <p:cNvPr id="27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9428" y="4426857"/>
                        <a:ext cx="1070517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/>
          </p:nvPr>
        </p:nvGraphicFramePr>
        <p:xfrm>
          <a:off x="7068456" y="5254171"/>
          <a:ext cx="1189465" cy="580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3" name="Equation" r:id="rId25" imgW="799753" imgH="393529" progId="Equation.3">
                  <p:embed/>
                </p:oleObj>
              </mc:Choice>
              <mc:Fallback>
                <p:oleObj name="Equation" r:id="rId25" imgW="799753" imgH="393529" progId="Equation.3">
                  <p:embed/>
                  <p:pic>
                    <p:nvPicPr>
                      <p:cNvPr id="29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8456" y="5254171"/>
                        <a:ext cx="1189465" cy="5805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0271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769258" y="885372"/>
          <a:ext cx="3120572" cy="686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66" name="Equation" r:id="rId3" imgW="1828800" imgH="393700" progId="Equation.3">
                  <p:embed/>
                </p:oleObj>
              </mc:Choice>
              <mc:Fallback>
                <p:oleObj name="Equation" r:id="rId3" imgW="1828800" imgH="3937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258" y="885372"/>
                        <a:ext cx="3120572" cy="6861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783771" y="1770742"/>
          <a:ext cx="2853097" cy="624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67" name="Equation" r:id="rId5" imgW="1841500" imgH="393700" progId="Equation.3">
                  <p:embed/>
                </p:oleObj>
              </mc:Choice>
              <mc:Fallback>
                <p:oleObj name="Equation" r:id="rId5" imgW="1841500" imgH="3937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771" y="1770742"/>
                        <a:ext cx="2853097" cy="6241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1030514" y="2830286"/>
          <a:ext cx="7638389" cy="1727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68" name="Equation" r:id="rId7" imgW="4889500" imgH="1104900" progId="Equation.3">
                  <p:embed/>
                </p:oleObj>
              </mc:Choice>
              <mc:Fallback>
                <p:oleObj name="Equation" r:id="rId7" imgW="4889500" imgH="11049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514" y="2830286"/>
                        <a:ext cx="7638389" cy="17271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885371" y="4847772"/>
          <a:ext cx="5687280" cy="449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69" name="Equation" r:id="rId9" imgW="3009900" imgH="241300" progId="Equation.3">
                  <p:embed/>
                </p:oleObj>
              </mc:Choice>
              <mc:Fallback>
                <p:oleObj name="Equation" r:id="rId9" imgW="3009900" imgH="2413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371" y="4847772"/>
                        <a:ext cx="5687280" cy="4499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478971" y="5747657"/>
          <a:ext cx="8316682" cy="362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0" name="Equation" r:id="rId11" imgW="5461000" imgH="241300" progId="Equation.3">
                  <p:embed/>
                </p:oleObj>
              </mc:Choice>
              <mc:Fallback>
                <p:oleObj name="Equation" r:id="rId11" imgW="5461000" imgH="24130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71" y="5747657"/>
                        <a:ext cx="8316682" cy="3628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8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4498" y="0"/>
            <a:ext cx="77744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Lagrangian</a:t>
            </a:r>
            <a:r>
              <a:rPr lang="en-US" sz="4400" dirty="0" smtClean="0"/>
              <a:t> (analytic) mechanics</a:t>
            </a:r>
            <a:endParaRPr lang="en-US" sz="4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019854"/>
              </p:ext>
            </p:extLst>
          </p:nvPr>
        </p:nvGraphicFramePr>
        <p:xfrm>
          <a:off x="515938" y="1285875"/>
          <a:ext cx="799941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48" name="Equation" r:id="rId3" imgW="3416040" imgH="431640" progId="Equation.3">
                  <p:embed/>
                </p:oleObj>
              </mc:Choice>
              <mc:Fallback>
                <p:oleObj name="Equation" r:id="rId3" imgW="3416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938" y="1285875"/>
                        <a:ext cx="7999412" cy="100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5932" y="3562875"/>
            <a:ext cx="175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 that: </a:t>
            </a:r>
            <a:endParaRPr lang="en-US" sz="28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363792"/>
              </p:ext>
            </p:extLst>
          </p:nvPr>
        </p:nvGraphicFramePr>
        <p:xfrm>
          <a:off x="2491725" y="3433452"/>
          <a:ext cx="2500000" cy="782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49" name="Equation" r:id="rId5" imgW="1257120" imgH="393480" progId="Equation.3">
                  <p:embed/>
                </p:oleObj>
              </mc:Choice>
              <mc:Fallback>
                <p:oleObj name="Equation" r:id="rId5" imgW="12571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1725" y="3433452"/>
                        <a:ext cx="2500000" cy="7820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475393"/>
              </p:ext>
            </p:extLst>
          </p:nvPr>
        </p:nvGraphicFramePr>
        <p:xfrm>
          <a:off x="476768" y="2423957"/>
          <a:ext cx="14763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50" name="Equation" r:id="rId7" imgW="660240" imgH="393480" progId="Equation.3">
                  <p:embed/>
                </p:oleObj>
              </mc:Choice>
              <mc:Fallback>
                <p:oleObj name="Equation" r:id="rId7" imgW="6602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6768" y="2423957"/>
                        <a:ext cx="1476375" cy="87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42148"/>
              </p:ext>
            </p:extLst>
          </p:nvPr>
        </p:nvGraphicFramePr>
        <p:xfrm>
          <a:off x="5743939" y="3433453"/>
          <a:ext cx="2371426" cy="782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51" name="Equation" r:id="rId9" imgW="1193760" imgH="393480" progId="Equation.3">
                  <p:embed/>
                </p:oleObj>
              </mc:Choice>
              <mc:Fallback>
                <p:oleObj name="Equation" r:id="rId9" imgW="11937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43939" y="3433453"/>
                        <a:ext cx="2371426" cy="7820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5932" y="4485474"/>
            <a:ext cx="1316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Define: </a:t>
            </a:r>
            <a:endParaRPr lang="en-US" sz="28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65288"/>
              </p:ext>
            </p:extLst>
          </p:nvPr>
        </p:nvGraphicFramePr>
        <p:xfrm>
          <a:off x="2457499" y="4452387"/>
          <a:ext cx="2534226" cy="659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52" name="Equation" r:id="rId11" imgW="927000" imgH="241200" progId="Equation.3">
                  <p:embed/>
                </p:oleObj>
              </mc:Choice>
              <mc:Fallback>
                <p:oleObj name="Equation" r:id="rId11" imgW="9270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57499" y="4452387"/>
                        <a:ext cx="2534226" cy="6595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43939" y="4452387"/>
            <a:ext cx="3180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Lagrange</a:t>
            </a:r>
            <a:r>
              <a:rPr lang="en-US" sz="3200" dirty="0" smtClean="0"/>
              <a:t> function</a:t>
            </a:r>
            <a:endParaRPr lang="en-US" sz="32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890024"/>
              </p:ext>
            </p:extLst>
          </p:nvPr>
        </p:nvGraphicFramePr>
        <p:xfrm>
          <a:off x="476768" y="5850949"/>
          <a:ext cx="1471612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53" name="Equation" r:id="rId13" imgW="927000" imgH="393480" progId="Equation.3">
                  <p:embed/>
                </p:oleObj>
              </mc:Choice>
              <mc:Fallback>
                <p:oleObj name="Equation" r:id="rId13" imgW="9270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6768" y="5850949"/>
                        <a:ext cx="1471612" cy="623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193595"/>
              </p:ext>
            </p:extLst>
          </p:nvPr>
        </p:nvGraphicFramePr>
        <p:xfrm>
          <a:off x="3362869" y="5446909"/>
          <a:ext cx="2952186" cy="122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54" name="Equation" r:id="rId15" imgW="952200" imgH="393480" progId="Equation.3">
                  <p:embed/>
                </p:oleObj>
              </mc:Choice>
              <mc:Fallback>
                <p:oleObj name="Equation" r:id="rId15" imgW="9522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62869" y="5446909"/>
                        <a:ext cx="2952186" cy="1220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3256341" y="5355032"/>
            <a:ext cx="3459252" cy="1387832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5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4498" y="0"/>
            <a:ext cx="77744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Example: Normal modes</a:t>
            </a:r>
            <a:endParaRPr lang="en-US" sz="4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841706"/>
              </p:ext>
            </p:extLst>
          </p:nvPr>
        </p:nvGraphicFramePr>
        <p:xfrm>
          <a:off x="1326112" y="4253561"/>
          <a:ext cx="3650823" cy="920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1" name="Equation" r:id="rId3" imgW="1562040" imgH="393480" progId="Equation.3">
                  <p:embed/>
                </p:oleObj>
              </mc:Choice>
              <mc:Fallback>
                <p:oleObj name="Equation" r:id="rId3" imgW="15620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6112" y="4253561"/>
                        <a:ext cx="3650823" cy="920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634383"/>
              </p:ext>
            </p:extLst>
          </p:nvPr>
        </p:nvGraphicFramePr>
        <p:xfrm>
          <a:off x="1321632" y="5702695"/>
          <a:ext cx="4911182" cy="995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2" name="Equation" r:id="rId5" imgW="1942920" imgH="393480" progId="Equation.3">
                  <p:embed/>
                </p:oleObj>
              </mc:Choice>
              <mc:Fallback>
                <p:oleObj name="Equation" r:id="rId5" imgW="19429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21632" y="5702695"/>
                        <a:ext cx="4911182" cy="995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3857250" y="1348722"/>
            <a:ext cx="1109272" cy="1169233"/>
          </a:xfrm>
          <a:prstGeom prst="ellipse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779895" y="1549909"/>
            <a:ext cx="667281" cy="7156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296430" y="1562823"/>
            <a:ext cx="667281" cy="7156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963711" y="1579859"/>
            <a:ext cx="1873771" cy="638716"/>
          </a:xfrm>
          <a:custGeom>
            <a:avLst/>
            <a:gdLst>
              <a:gd name="connsiteX0" fmla="*/ 0 w 1873771"/>
              <a:gd name="connsiteY0" fmla="*/ 323892 h 638716"/>
              <a:gd name="connsiteX1" fmla="*/ 179882 w 1873771"/>
              <a:gd name="connsiteY1" fmla="*/ 9098 h 638716"/>
              <a:gd name="connsiteX2" fmla="*/ 329784 w 1873771"/>
              <a:gd name="connsiteY2" fmla="*/ 638685 h 638716"/>
              <a:gd name="connsiteX3" fmla="*/ 539646 w 1873771"/>
              <a:gd name="connsiteY3" fmla="*/ 24089 h 638716"/>
              <a:gd name="connsiteX4" fmla="*/ 689548 w 1873771"/>
              <a:gd name="connsiteY4" fmla="*/ 638685 h 638716"/>
              <a:gd name="connsiteX5" fmla="*/ 869430 w 1873771"/>
              <a:gd name="connsiteY5" fmla="*/ 54069 h 638716"/>
              <a:gd name="connsiteX6" fmla="*/ 1049312 w 1873771"/>
              <a:gd name="connsiteY6" fmla="*/ 638685 h 638716"/>
              <a:gd name="connsiteX7" fmla="*/ 1304145 w 1873771"/>
              <a:gd name="connsiteY7" fmla="*/ 69059 h 638716"/>
              <a:gd name="connsiteX8" fmla="*/ 1454046 w 1873771"/>
              <a:gd name="connsiteY8" fmla="*/ 623695 h 638716"/>
              <a:gd name="connsiteX9" fmla="*/ 1648919 w 1873771"/>
              <a:gd name="connsiteY9" fmla="*/ 54069 h 638716"/>
              <a:gd name="connsiteX10" fmla="*/ 1873771 w 1873771"/>
              <a:gd name="connsiteY10" fmla="*/ 368862 h 638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3771" h="638716">
                <a:moveTo>
                  <a:pt x="0" y="323892"/>
                </a:moveTo>
                <a:cubicBezTo>
                  <a:pt x="62459" y="140262"/>
                  <a:pt x="124918" y="-43367"/>
                  <a:pt x="179882" y="9098"/>
                </a:cubicBezTo>
                <a:cubicBezTo>
                  <a:pt x="234846" y="61563"/>
                  <a:pt x="269823" y="636187"/>
                  <a:pt x="329784" y="638685"/>
                </a:cubicBezTo>
                <a:cubicBezTo>
                  <a:pt x="389745" y="641184"/>
                  <a:pt x="479685" y="24089"/>
                  <a:pt x="539646" y="24089"/>
                </a:cubicBezTo>
                <a:cubicBezTo>
                  <a:pt x="599607" y="24089"/>
                  <a:pt x="634584" y="633688"/>
                  <a:pt x="689548" y="638685"/>
                </a:cubicBezTo>
                <a:cubicBezTo>
                  <a:pt x="744512" y="643682"/>
                  <a:pt x="809469" y="54069"/>
                  <a:pt x="869430" y="54069"/>
                </a:cubicBezTo>
                <a:cubicBezTo>
                  <a:pt x="929391" y="54069"/>
                  <a:pt x="976860" y="636187"/>
                  <a:pt x="1049312" y="638685"/>
                </a:cubicBezTo>
                <a:cubicBezTo>
                  <a:pt x="1121764" y="641183"/>
                  <a:pt x="1236689" y="71557"/>
                  <a:pt x="1304145" y="69059"/>
                </a:cubicBezTo>
                <a:cubicBezTo>
                  <a:pt x="1371601" y="66561"/>
                  <a:pt x="1396584" y="626193"/>
                  <a:pt x="1454046" y="623695"/>
                </a:cubicBezTo>
                <a:cubicBezTo>
                  <a:pt x="1511508" y="621197"/>
                  <a:pt x="1578965" y="96541"/>
                  <a:pt x="1648919" y="54069"/>
                </a:cubicBezTo>
                <a:cubicBezTo>
                  <a:pt x="1718873" y="11597"/>
                  <a:pt x="1796322" y="190229"/>
                  <a:pt x="1873771" y="368862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4986290" y="1626874"/>
            <a:ext cx="2793605" cy="638716"/>
          </a:xfrm>
          <a:custGeom>
            <a:avLst/>
            <a:gdLst>
              <a:gd name="connsiteX0" fmla="*/ 0 w 1873771"/>
              <a:gd name="connsiteY0" fmla="*/ 323892 h 638716"/>
              <a:gd name="connsiteX1" fmla="*/ 179882 w 1873771"/>
              <a:gd name="connsiteY1" fmla="*/ 9098 h 638716"/>
              <a:gd name="connsiteX2" fmla="*/ 329784 w 1873771"/>
              <a:gd name="connsiteY2" fmla="*/ 638685 h 638716"/>
              <a:gd name="connsiteX3" fmla="*/ 539646 w 1873771"/>
              <a:gd name="connsiteY3" fmla="*/ 24089 h 638716"/>
              <a:gd name="connsiteX4" fmla="*/ 689548 w 1873771"/>
              <a:gd name="connsiteY4" fmla="*/ 638685 h 638716"/>
              <a:gd name="connsiteX5" fmla="*/ 869430 w 1873771"/>
              <a:gd name="connsiteY5" fmla="*/ 54069 h 638716"/>
              <a:gd name="connsiteX6" fmla="*/ 1049312 w 1873771"/>
              <a:gd name="connsiteY6" fmla="*/ 638685 h 638716"/>
              <a:gd name="connsiteX7" fmla="*/ 1304145 w 1873771"/>
              <a:gd name="connsiteY7" fmla="*/ 69059 h 638716"/>
              <a:gd name="connsiteX8" fmla="*/ 1454046 w 1873771"/>
              <a:gd name="connsiteY8" fmla="*/ 623695 h 638716"/>
              <a:gd name="connsiteX9" fmla="*/ 1648919 w 1873771"/>
              <a:gd name="connsiteY9" fmla="*/ 54069 h 638716"/>
              <a:gd name="connsiteX10" fmla="*/ 1873771 w 1873771"/>
              <a:gd name="connsiteY10" fmla="*/ 368862 h 638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3771" h="638716">
                <a:moveTo>
                  <a:pt x="0" y="323892"/>
                </a:moveTo>
                <a:cubicBezTo>
                  <a:pt x="62459" y="140262"/>
                  <a:pt x="124918" y="-43367"/>
                  <a:pt x="179882" y="9098"/>
                </a:cubicBezTo>
                <a:cubicBezTo>
                  <a:pt x="234846" y="61563"/>
                  <a:pt x="269823" y="636187"/>
                  <a:pt x="329784" y="638685"/>
                </a:cubicBezTo>
                <a:cubicBezTo>
                  <a:pt x="389745" y="641184"/>
                  <a:pt x="479685" y="24089"/>
                  <a:pt x="539646" y="24089"/>
                </a:cubicBezTo>
                <a:cubicBezTo>
                  <a:pt x="599607" y="24089"/>
                  <a:pt x="634584" y="633688"/>
                  <a:pt x="689548" y="638685"/>
                </a:cubicBezTo>
                <a:cubicBezTo>
                  <a:pt x="744512" y="643682"/>
                  <a:pt x="809469" y="54069"/>
                  <a:pt x="869430" y="54069"/>
                </a:cubicBezTo>
                <a:cubicBezTo>
                  <a:pt x="929391" y="54069"/>
                  <a:pt x="976860" y="636187"/>
                  <a:pt x="1049312" y="638685"/>
                </a:cubicBezTo>
                <a:cubicBezTo>
                  <a:pt x="1121764" y="641183"/>
                  <a:pt x="1236689" y="71557"/>
                  <a:pt x="1304145" y="69059"/>
                </a:cubicBezTo>
                <a:cubicBezTo>
                  <a:pt x="1371601" y="66561"/>
                  <a:pt x="1396584" y="626193"/>
                  <a:pt x="1454046" y="623695"/>
                </a:cubicBezTo>
                <a:cubicBezTo>
                  <a:pt x="1511508" y="621197"/>
                  <a:pt x="1578965" y="96541"/>
                  <a:pt x="1648919" y="54069"/>
                </a:cubicBezTo>
                <a:cubicBezTo>
                  <a:pt x="1718873" y="11597"/>
                  <a:pt x="1796322" y="190229"/>
                  <a:pt x="1873771" y="368862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152586" y="2668249"/>
            <a:ext cx="960949" cy="0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555541" y="2653259"/>
            <a:ext cx="663003" cy="2106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461339" y="2668249"/>
            <a:ext cx="950547" cy="0"/>
          </a:xfrm>
          <a:prstGeom prst="straightConnector1">
            <a:avLst/>
          </a:prstGeom>
          <a:ln w="1016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22974" y="898747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</a:t>
            </a:r>
            <a:endParaRPr 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805097" y="898747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777223" y="917984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150277"/>
              </p:ext>
            </p:extLst>
          </p:nvPr>
        </p:nvGraphicFramePr>
        <p:xfrm>
          <a:off x="1415182" y="2662876"/>
          <a:ext cx="675807" cy="95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3" name="Equation" r:id="rId7" imgW="152280" imgH="215640" progId="Equation.3">
                  <p:embed/>
                </p:oleObj>
              </mc:Choice>
              <mc:Fallback>
                <p:oleObj name="Equation" r:id="rId7" imgW="1522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15182" y="2662876"/>
                        <a:ext cx="675807" cy="95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65490"/>
              </p:ext>
            </p:extLst>
          </p:nvPr>
        </p:nvGraphicFramePr>
        <p:xfrm>
          <a:off x="3970338" y="2628900"/>
          <a:ext cx="788987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4" name="Equation" r:id="rId9" imgW="177480" imgH="215640" progId="Equation.3">
                  <p:embed/>
                </p:oleObj>
              </mc:Choice>
              <mc:Fallback>
                <p:oleObj name="Equation" r:id="rId9" imgW="177480" imgH="215640" progId="Equation.3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70338" y="2628900"/>
                        <a:ext cx="788987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053191"/>
              </p:ext>
            </p:extLst>
          </p:nvPr>
        </p:nvGraphicFramePr>
        <p:xfrm>
          <a:off x="7605713" y="2635250"/>
          <a:ext cx="7302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5" name="Equation" r:id="rId11" imgW="164880" imgH="228600" progId="Equation.3">
                  <p:embed/>
                </p:oleObj>
              </mc:Choice>
              <mc:Fallback>
                <p:oleObj name="Equation" r:id="rId11" imgW="164880" imgH="228600" progId="Equation.3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05713" y="2635250"/>
                        <a:ext cx="730250" cy="101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4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362031"/>
              </p:ext>
            </p:extLst>
          </p:nvPr>
        </p:nvGraphicFramePr>
        <p:xfrm>
          <a:off x="2558686" y="808715"/>
          <a:ext cx="4094163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21" name="Equation" r:id="rId3" imgW="1752480" imgH="685800" progId="Equation.3">
                  <p:embed/>
                </p:oleObj>
              </mc:Choice>
              <mc:Fallback>
                <p:oleObj name="Equation" r:id="rId3" imgW="1752480" imgH="6858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8686" y="808715"/>
                        <a:ext cx="4094163" cy="160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44774" y="2983043"/>
            <a:ext cx="3044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Search in the form: </a:t>
            </a:r>
            <a:endParaRPr lang="en-US" sz="28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042540"/>
              </p:ext>
            </p:extLst>
          </p:nvPr>
        </p:nvGraphicFramePr>
        <p:xfrm>
          <a:off x="4135438" y="2765425"/>
          <a:ext cx="227647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22" name="Equation" r:id="rId5" imgW="774360" imgH="241200" progId="Equation.3">
                  <p:embed/>
                </p:oleObj>
              </mc:Choice>
              <mc:Fallback>
                <p:oleObj name="Equation" r:id="rId5" imgW="77436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35438" y="2765425"/>
                        <a:ext cx="2276475" cy="70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055913"/>
              </p:ext>
            </p:extLst>
          </p:nvPr>
        </p:nvGraphicFramePr>
        <p:xfrm>
          <a:off x="201613" y="4560888"/>
          <a:ext cx="4071937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23" name="Equation" r:id="rId7" imgW="2031840" imgH="736560" progId="Equation.3">
                  <p:embed/>
                </p:oleObj>
              </mc:Choice>
              <mc:Fallback>
                <p:oleObj name="Equation" r:id="rId7" imgW="2031840" imgH="73656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1613" y="4560888"/>
                        <a:ext cx="4071937" cy="1477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Arrow 5"/>
          <p:cNvSpPr/>
          <p:nvPr/>
        </p:nvSpPr>
        <p:spPr>
          <a:xfrm>
            <a:off x="4273550" y="4930194"/>
            <a:ext cx="621116" cy="7393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875530"/>
              </p:ext>
            </p:extLst>
          </p:nvPr>
        </p:nvGraphicFramePr>
        <p:xfrm>
          <a:off x="5157788" y="4560888"/>
          <a:ext cx="3971925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24" name="Equation" r:id="rId9" imgW="1981080" imgH="736560" progId="Equation.3">
                  <p:embed/>
                </p:oleObj>
              </mc:Choice>
              <mc:Fallback>
                <p:oleObj name="Equation" r:id="rId9" imgW="1981080" imgH="73656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57788" y="4560888"/>
                        <a:ext cx="3971925" cy="1477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2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691386"/>
              </p:ext>
            </p:extLst>
          </p:nvPr>
        </p:nvGraphicFramePr>
        <p:xfrm>
          <a:off x="256005" y="708416"/>
          <a:ext cx="3971925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34" name="Equation" r:id="rId3" imgW="1981080" imgH="736560" progId="Equation.3">
                  <p:embed/>
                </p:oleObj>
              </mc:Choice>
              <mc:Fallback>
                <p:oleObj name="Equation" r:id="rId3" imgW="1981080" imgH="73656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005" y="708416"/>
                        <a:ext cx="3971925" cy="1477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Arrow 5"/>
          <p:cNvSpPr/>
          <p:nvPr/>
        </p:nvSpPr>
        <p:spPr>
          <a:xfrm>
            <a:off x="4332861" y="1139707"/>
            <a:ext cx="734518" cy="614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820390"/>
              </p:ext>
            </p:extLst>
          </p:nvPr>
        </p:nvGraphicFramePr>
        <p:xfrm>
          <a:off x="5400675" y="708025"/>
          <a:ext cx="3513138" cy="147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35" name="Equation" r:id="rId5" imgW="1752480" imgH="736560" progId="Equation.3">
                  <p:embed/>
                </p:oleObj>
              </mc:Choice>
              <mc:Fallback>
                <p:oleObj name="Equation" r:id="rId5" imgW="1752480" imgH="73656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00675" y="708025"/>
                        <a:ext cx="3513138" cy="1477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652797"/>
              </p:ext>
            </p:extLst>
          </p:nvPr>
        </p:nvGraphicFramePr>
        <p:xfrm>
          <a:off x="1296154" y="2749576"/>
          <a:ext cx="5499101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36" name="Equation" r:id="rId7" imgW="2743200" imgH="736560" progId="Equation.3">
                  <p:embed/>
                </p:oleObj>
              </mc:Choice>
              <mc:Fallback>
                <p:oleObj name="Equation" r:id="rId7" imgW="2743200" imgH="73656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6154" y="2749576"/>
                        <a:ext cx="5499101" cy="1477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694463"/>
              </p:ext>
            </p:extLst>
          </p:nvPr>
        </p:nvGraphicFramePr>
        <p:xfrm>
          <a:off x="1144641" y="4600120"/>
          <a:ext cx="5869646" cy="2130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37" name="Equation" r:id="rId9" imgW="3429000" imgH="1244520" progId="Equation.3">
                  <p:embed/>
                </p:oleObj>
              </mc:Choice>
              <mc:Fallback>
                <p:oleObj name="Equation" r:id="rId9" imgW="3429000" imgH="12445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4641" y="4600120"/>
                        <a:ext cx="5869646" cy="2130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734221"/>
              </p:ext>
            </p:extLst>
          </p:nvPr>
        </p:nvGraphicFramePr>
        <p:xfrm>
          <a:off x="344774" y="495300"/>
          <a:ext cx="8499423" cy="1190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55" name="Equation" r:id="rId3" imgW="3441600" imgH="482400" progId="Equation.3">
                  <p:embed/>
                </p:oleObj>
              </mc:Choice>
              <mc:Fallback>
                <p:oleObj name="Equation" r:id="rId3" imgW="344160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4774" y="495300"/>
                        <a:ext cx="8499423" cy="1190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8376" y="22613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99"/>
                </a:solidFill>
              </a:rPr>
              <a:t>Normal modes</a:t>
            </a:r>
            <a:endParaRPr lang="en-US" sz="3200" dirty="0">
              <a:solidFill>
                <a:srgbClr val="000099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843476"/>
              </p:ext>
            </p:extLst>
          </p:nvPr>
        </p:nvGraphicFramePr>
        <p:xfrm>
          <a:off x="344774" y="4196264"/>
          <a:ext cx="3672993" cy="996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56" name="Equation" r:id="rId5" imgW="1638000" imgH="444240" progId="Equation.3">
                  <p:embed/>
                </p:oleObj>
              </mc:Choice>
              <mc:Fallback>
                <p:oleObj name="Equation" r:id="rId5" imgW="163800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4774" y="4196264"/>
                        <a:ext cx="3672993" cy="9962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618569"/>
              </p:ext>
            </p:extLst>
          </p:nvPr>
        </p:nvGraphicFramePr>
        <p:xfrm>
          <a:off x="531202" y="5481813"/>
          <a:ext cx="3201349" cy="1320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57" name="Equation" r:id="rId7" imgW="1663560" imgH="685800" progId="Equation.3">
                  <p:embed/>
                </p:oleObj>
              </mc:Choice>
              <mc:Fallback>
                <p:oleObj name="Equation" r:id="rId7" imgW="166356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1202" y="5481813"/>
                        <a:ext cx="3201349" cy="13202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704615"/>
              </p:ext>
            </p:extLst>
          </p:nvPr>
        </p:nvGraphicFramePr>
        <p:xfrm>
          <a:off x="674557" y="3251412"/>
          <a:ext cx="1223962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58" name="Equation" r:id="rId9" imgW="419040" imgH="215640" progId="Equation.3">
                  <p:embed/>
                </p:oleObj>
              </mc:Choice>
              <mc:Fallback>
                <p:oleObj name="Equation" r:id="rId9" imgW="41904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4557" y="3251412"/>
                        <a:ext cx="1223962" cy="630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6020581" y="2343930"/>
            <a:ext cx="560604" cy="539942"/>
          </a:xfrm>
          <a:prstGeom prst="ellipse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033600" y="2515677"/>
            <a:ext cx="337231" cy="33049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04421" y="2432860"/>
            <a:ext cx="337231" cy="33049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5081665" y="2482585"/>
            <a:ext cx="946967" cy="294954"/>
          </a:xfrm>
          <a:custGeom>
            <a:avLst/>
            <a:gdLst>
              <a:gd name="connsiteX0" fmla="*/ 0 w 1873771"/>
              <a:gd name="connsiteY0" fmla="*/ 323892 h 638716"/>
              <a:gd name="connsiteX1" fmla="*/ 179882 w 1873771"/>
              <a:gd name="connsiteY1" fmla="*/ 9098 h 638716"/>
              <a:gd name="connsiteX2" fmla="*/ 329784 w 1873771"/>
              <a:gd name="connsiteY2" fmla="*/ 638685 h 638716"/>
              <a:gd name="connsiteX3" fmla="*/ 539646 w 1873771"/>
              <a:gd name="connsiteY3" fmla="*/ 24089 h 638716"/>
              <a:gd name="connsiteX4" fmla="*/ 689548 w 1873771"/>
              <a:gd name="connsiteY4" fmla="*/ 638685 h 638716"/>
              <a:gd name="connsiteX5" fmla="*/ 869430 w 1873771"/>
              <a:gd name="connsiteY5" fmla="*/ 54069 h 638716"/>
              <a:gd name="connsiteX6" fmla="*/ 1049312 w 1873771"/>
              <a:gd name="connsiteY6" fmla="*/ 638685 h 638716"/>
              <a:gd name="connsiteX7" fmla="*/ 1304145 w 1873771"/>
              <a:gd name="connsiteY7" fmla="*/ 69059 h 638716"/>
              <a:gd name="connsiteX8" fmla="*/ 1454046 w 1873771"/>
              <a:gd name="connsiteY8" fmla="*/ 623695 h 638716"/>
              <a:gd name="connsiteX9" fmla="*/ 1648919 w 1873771"/>
              <a:gd name="connsiteY9" fmla="*/ 54069 h 638716"/>
              <a:gd name="connsiteX10" fmla="*/ 1873771 w 1873771"/>
              <a:gd name="connsiteY10" fmla="*/ 368862 h 638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3771" h="638716">
                <a:moveTo>
                  <a:pt x="0" y="323892"/>
                </a:moveTo>
                <a:cubicBezTo>
                  <a:pt x="62459" y="140262"/>
                  <a:pt x="124918" y="-43367"/>
                  <a:pt x="179882" y="9098"/>
                </a:cubicBezTo>
                <a:cubicBezTo>
                  <a:pt x="234846" y="61563"/>
                  <a:pt x="269823" y="636187"/>
                  <a:pt x="329784" y="638685"/>
                </a:cubicBezTo>
                <a:cubicBezTo>
                  <a:pt x="389745" y="641184"/>
                  <a:pt x="479685" y="24089"/>
                  <a:pt x="539646" y="24089"/>
                </a:cubicBezTo>
                <a:cubicBezTo>
                  <a:pt x="599607" y="24089"/>
                  <a:pt x="634584" y="633688"/>
                  <a:pt x="689548" y="638685"/>
                </a:cubicBezTo>
                <a:cubicBezTo>
                  <a:pt x="744512" y="643682"/>
                  <a:pt x="809469" y="54069"/>
                  <a:pt x="869430" y="54069"/>
                </a:cubicBezTo>
                <a:cubicBezTo>
                  <a:pt x="929391" y="54069"/>
                  <a:pt x="976860" y="636187"/>
                  <a:pt x="1049312" y="638685"/>
                </a:cubicBezTo>
                <a:cubicBezTo>
                  <a:pt x="1121764" y="641183"/>
                  <a:pt x="1236689" y="71557"/>
                  <a:pt x="1304145" y="69059"/>
                </a:cubicBezTo>
                <a:cubicBezTo>
                  <a:pt x="1371601" y="66561"/>
                  <a:pt x="1396584" y="626193"/>
                  <a:pt x="1454046" y="623695"/>
                </a:cubicBezTo>
                <a:cubicBezTo>
                  <a:pt x="1511508" y="621197"/>
                  <a:pt x="1578965" y="96541"/>
                  <a:pt x="1648919" y="54069"/>
                </a:cubicBezTo>
                <a:cubicBezTo>
                  <a:pt x="1718873" y="11597"/>
                  <a:pt x="1796322" y="190229"/>
                  <a:pt x="1873771" y="368862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6621767" y="2518543"/>
            <a:ext cx="1411833" cy="294954"/>
          </a:xfrm>
          <a:custGeom>
            <a:avLst/>
            <a:gdLst>
              <a:gd name="connsiteX0" fmla="*/ 0 w 1873771"/>
              <a:gd name="connsiteY0" fmla="*/ 323892 h 638716"/>
              <a:gd name="connsiteX1" fmla="*/ 179882 w 1873771"/>
              <a:gd name="connsiteY1" fmla="*/ 9098 h 638716"/>
              <a:gd name="connsiteX2" fmla="*/ 329784 w 1873771"/>
              <a:gd name="connsiteY2" fmla="*/ 638685 h 638716"/>
              <a:gd name="connsiteX3" fmla="*/ 539646 w 1873771"/>
              <a:gd name="connsiteY3" fmla="*/ 24089 h 638716"/>
              <a:gd name="connsiteX4" fmla="*/ 689548 w 1873771"/>
              <a:gd name="connsiteY4" fmla="*/ 638685 h 638716"/>
              <a:gd name="connsiteX5" fmla="*/ 869430 w 1873771"/>
              <a:gd name="connsiteY5" fmla="*/ 54069 h 638716"/>
              <a:gd name="connsiteX6" fmla="*/ 1049312 w 1873771"/>
              <a:gd name="connsiteY6" fmla="*/ 638685 h 638716"/>
              <a:gd name="connsiteX7" fmla="*/ 1304145 w 1873771"/>
              <a:gd name="connsiteY7" fmla="*/ 69059 h 638716"/>
              <a:gd name="connsiteX8" fmla="*/ 1454046 w 1873771"/>
              <a:gd name="connsiteY8" fmla="*/ 623695 h 638716"/>
              <a:gd name="connsiteX9" fmla="*/ 1648919 w 1873771"/>
              <a:gd name="connsiteY9" fmla="*/ 54069 h 638716"/>
              <a:gd name="connsiteX10" fmla="*/ 1873771 w 1873771"/>
              <a:gd name="connsiteY10" fmla="*/ 368862 h 638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3771" h="638716">
                <a:moveTo>
                  <a:pt x="0" y="323892"/>
                </a:moveTo>
                <a:cubicBezTo>
                  <a:pt x="62459" y="140262"/>
                  <a:pt x="124918" y="-43367"/>
                  <a:pt x="179882" y="9098"/>
                </a:cubicBezTo>
                <a:cubicBezTo>
                  <a:pt x="234846" y="61563"/>
                  <a:pt x="269823" y="636187"/>
                  <a:pt x="329784" y="638685"/>
                </a:cubicBezTo>
                <a:cubicBezTo>
                  <a:pt x="389745" y="641184"/>
                  <a:pt x="479685" y="24089"/>
                  <a:pt x="539646" y="24089"/>
                </a:cubicBezTo>
                <a:cubicBezTo>
                  <a:pt x="599607" y="24089"/>
                  <a:pt x="634584" y="633688"/>
                  <a:pt x="689548" y="638685"/>
                </a:cubicBezTo>
                <a:cubicBezTo>
                  <a:pt x="744512" y="643682"/>
                  <a:pt x="809469" y="54069"/>
                  <a:pt x="869430" y="54069"/>
                </a:cubicBezTo>
                <a:cubicBezTo>
                  <a:pt x="929391" y="54069"/>
                  <a:pt x="976860" y="636187"/>
                  <a:pt x="1049312" y="638685"/>
                </a:cubicBezTo>
                <a:cubicBezTo>
                  <a:pt x="1121764" y="641183"/>
                  <a:pt x="1236689" y="71557"/>
                  <a:pt x="1304145" y="69059"/>
                </a:cubicBezTo>
                <a:cubicBezTo>
                  <a:pt x="1371601" y="66561"/>
                  <a:pt x="1396584" y="626193"/>
                  <a:pt x="1454046" y="623695"/>
                </a:cubicBezTo>
                <a:cubicBezTo>
                  <a:pt x="1511508" y="621197"/>
                  <a:pt x="1578965" y="96541"/>
                  <a:pt x="1648919" y="54069"/>
                </a:cubicBezTo>
                <a:cubicBezTo>
                  <a:pt x="1718873" y="11597"/>
                  <a:pt x="1796322" y="190229"/>
                  <a:pt x="1873771" y="368862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128008" y="3450887"/>
            <a:ext cx="716189" cy="3023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873036" y="3430773"/>
            <a:ext cx="574849" cy="20114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249402" y="3450887"/>
            <a:ext cx="744729" cy="5372"/>
          </a:xfrm>
          <a:prstGeom prst="straightConnector1">
            <a:avLst/>
          </a:prstGeom>
          <a:ln w="1016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33013" y="3220054"/>
            <a:ext cx="1715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(translation)</a:t>
            </a:r>
            <a:endParaRPr lang="en-US" sz="24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8197827" y="4850643"/>
            <a:ext cx="730129" cy="1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873036" y="4830529"/>
            <a:ext cx="574849" cy="20114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8197827" y="6220165"/>
            <a:ext cx="646370" cy="1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873036" y="6161585"/>
            <a:ext cx="574849" cy="20114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249402" y="6181699"/>
            <a:ext cx="744729" cy="5372"/>
          </a:xfrm>
          <a:prstGeom prst="straightConnector1">
            <a:avLst/>
          </a:prstGeom>
          <a:ln w="1016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6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1" grpId="0" animBg="1"/>
      <p:bldP spid="12" grpId="0" animBg="1"/>
      <p:bldP spid="13" grpId="0" animBg="1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4498" y="0"/>
            <a:ext cx="77744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Importance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004341" y="1484026"/>
            <a:ext cx="676364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All is derived from a scalar function</a:t>
            </a:r>
          </a:p>
          <a:p>
            <a:endParaRPr lang="en-US" sz="3600" dirty="0"/>
          </a:p>
          <a:p>
            <a:r>
              <a:rPr lang="en-US" sz="3600" dirty="0" smtClean="0"/>
              <a:t>Can be formulated in any variables</a:t>
            </a:r>
          </a:p>
          <a:p>
            <a:endParaRPr lang="en-US" sz="3600" dirty="0"/>
          </a:p>
          <a:p>
            <a:r>
              <a:rPr lang="en-US" sz="3600" dirty="0" smtClean="0"/>
              <a:t>Can incorporate constraints</a:t>
            </a:r>
          </a:p>
          <a:p>
            <a:endParaRPr lang="en-US" sz="3600" dirty="0"/>
          </a:p>
          <a:p>
            <a:r>
              <a:rPr lang="en-US" sz="3600" dirty="0" smtClean="0"/>
              <a:t>Can generalize forces</a:t>
            </a:r>
            <a:endParaRPr lang="en-US" sz="3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5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Image result for лен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716" y="3620125"/>
            <a:ext cx="3356695" cy="323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4" name="Picture 4" descr="Image result for лен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616" y="808504"/>
            <a:ext cx="3638896" cy="272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6" name="Picture 6" descr="Image result for лень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87" y="735710"/>
            <a:ext cx="3761367" cy="287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8" name="Picture 8" descr="Image result for лень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87" y="4156798"/>
            <a:ext cx="3963389" cy="270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7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4498" y="0"/>
            <a:ext cx="77744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Hamilton’s principle</a:t>
            </a:r>
          </a:p>
          <a:p>
            <a:pPr algn="ctr"/>
            <a:r>
              <a:rPr lang="en-US" sz="4400" dirty="0" smtClean="0">
                <a:solidFill>
                  <a:srgbClr val="000099"/>
                </a:solidFill>
              </a:rPr>
              <a:t>Least action principle</a:t>
            </a:r>
            <a:endParaRPr lang="en-US" sz="4400" dirty="0">
              <a:solidFill>
                <a:srgbClr val="000099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57719"/>
              </p:ext>
            </p:extLst>
          </p:nvPr>
        </p:nvGraphicFramePr>
        <p:xfrm>
          <a:off x="138034" y="2801235"/>
          <a:ext cx="2466975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1" name="Equation" r:id="rId3" imgW="901440" imgH="495000" progId="Equation.3">
                  <p:embed/>
                </p:oleObj>
              </mc:Choice>
              <mc:Fallback>
                <p:oleObj name="Equation" r:id="rId3" imgW="901440" imgH="4950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034" y="2801235"/>
                        <a:ext cx="2466975" cy="135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034" name="Picture 2" descr="Image result for least action princip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006" y="1874344"/>
            <a:ext cx="5610913" cy="408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8099" y="4520036"/>
            <a:ext cx="1346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99"/>
                </a:solidFill>
              </a:rPr>
              <a:t>action</a:t>
            </a:r>
            <a:endParaRPr lang="en-US" sz="3600" dirty="0">
              <a:solidFill>
                <a:srgbClr val="00009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3594" y="0"/>
            <a:ext cx="50850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Domains of dynamics</a:t>
            </a:r>
            <a:endParaRPr lang="en-US" sz="4400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242216" y="1049311"/>
            <a:ext cx="14991" cy="580868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4852" y="3537679"/>
            <a:ext cx="8394492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842" name="Picture 2" descr="Image resul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499" y="981855"/>
            <a:ext cx="1095845" cy="146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494716"/>
              </p:ext>
            </p:extLst>
          </p:nvPr>
        </p:nvGraphicFramePr>
        <p:xfrm>
          <a:off x="5041084" y="1049311"/>
          <a:ext cx="1698537" cy="59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81" name="Equation" r:id="rId4" imgW="507960" imgH="177480" progId="Equation.3">
                  <p:embed/>
                </p:oleObj>
              </mc:Choice>
              <mc:Fallback>
                <p:oleObj name="Equation" r:id="rId4" imgW="50796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41084" y="1049311"/>
                        <a:ext cx="1698537" cy="594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 flipH="1">
            <a:off x="5491155" y="1891950"/>
            <a:ext cx="798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but</a:t>
            </a:r>
            <a:endParaRPr lang="en-US" sz="28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208286"/>
              </p:ext>
            </p:extLst>
          </p:nvPr>
        </p:nvGraphicFramePr>
        <p:xfrm>
          <a:off x="5041083" y="2558473"/>
          <a:ext cx="1624925" cy="699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82" name="Equation" r:id="rId6" imgW="1002960" imgH="431640" progId="Equation.3">
                  <p:embed/>
                </p:oleObj>
              </mc:Choice>
              <mc:Fallback>
                <p:oleObj name="Equation" r:id="rId6" imgW="10029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41083" y="2558473"/>
                        <a:ext cx="1624925" cy="699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828020"/>
              </p:ext>
            </p:extLst>
          </p:nvPr>
        </p:nvGraphicFramePr>
        <p:xfrm>
          <a:off x="5253445" y="4632490"/>
          <a:ext cx="1698537" cy="59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83" name="Equation" r:id="rId8" imgW="507960" imgH="177480" progId="Equation.3">
                  <p:embed/>
                </p:oleObj>
              </mc:Choice>
              <mc:Fallback>
                <p:oleObj name="Equation" r:id="rId8" imgW="507960" imgH="17748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53445" y="4632490"/>
                        <a:ext cx="1698537" cy="594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44" name="Picture 4" descr="Image result for newt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942" y="4060083"/>
            <a:ext cx="1267041" cy="173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036631"/>
              </p:ext>
            </p:extLst>
          </p:nvPr>
        </p:nvGraphicFramePr>
        <p:xfrm>
          <a:off x="1518660" y="4154189"/>
          <a:ext cx="1939679" cy="956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84" name="Equation" r:id="rId10" imgW="799920" imgH="393480" progId="Equation.3">
                  <p:embed/>
                </p:oleObj>
              </mc:Choice>
              <mc:Fallback>
                <p:oleObj name="Equation" r:id="rId10" imgW="799920" imgH="39348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18660" y="4154189"/>
                        <a:ext cx="1939679" cy="956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46" name="Picture 6" descr="Image result for schrodinger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38" y="5305379"/>
            <a:ext cx="1798161" cy="144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435590"/>
              </p:ext>
            </p:extLst>
          </p:nvPr>
        </p:nvGraphicFramePr>
        <p:xfrm>
          <a:off x="1739627" y="994698"/>
          <a:ext cx="1939679" cy="956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85" name="Equation" r:id="rId13" imgW="799920" imgH="393480" progId="Equation.3">
                  <p:embed/>
                </p:oleObj>
              </mc:Choice>
              <mc:Fallback>
                <p:oleObj name="Equation" r:id="rId13" imgW="799920" imgH="393480" progId="Equation.3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39627" y="994698"/>
                        <a:ext cx="1939679" cy="956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48" name="Picture 8" descr="Image result for Paul Dirac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90" y="1049311"/>
            <a:ext cx="1254570" cy="185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 flipH="1">
            <a:off x="2518602" y="2014175"/>
            <a:ext cx="798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but</a:t>
            </a:r>
            <a:endParaRPr lang="en-US" sz="28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179929"/>
              </p:ext>
            </p:extLst>
          </p:nvPr>
        </p:nvGraphicFramePr>
        <p:xfrm>
          <a:off x="1407713" y="3046110"/>
          <a:ext cx="2271593" cy="352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86" name="Equation" r:id="rId15" imgW="1473120" imgH="228600" progId="Equation.3">
                  <p:embed/>
                </p:oleObj>
              </mc:Choice>
              <mc:Fallback>
                <p:oleObj name="Equation" r:id="rId15" imgW="14731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07713" y="3046110"/>
                        <a:ext cx="2271593" cy="352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630328"/>
              </p:ext>
            </p:extLst>
          </p:nvPr>
        </p:nvGraphicFramePr>
        <p:xfrm>
          <a:off x="910964" y="896807"/>
          <a:ext cx="5882620" cy="993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49" name="Equation" r:id="rId3" imgW="2933640" imgH="495000" progId="Equation.3">
                  <p:embed/>
                </p:oleObj>
              </mc:Choice>
              <mc:Fallback>
                <p:oleObj name="Equation" r:id="rId3" imgW="2933640" imgH="4950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0964" y="896807"/>
                        <a:ext cx="5882620" cy="9936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766669"/>
              </p:ext>
            </p:extLst>
          </p:nvPr>
        </p:nvGraphicFramePr>
        <p:xfrm>
          <a:off x="155575" y="2471738"/>
          <a:ext cx="8688622" cy="928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50" name="Equation" r:id="rId5" imgW="5232240" imgH="558720" progId="Equation.3">
                  <p:embed/>
                </p:oleObj>
              </mc:Choice>
              <mc:Fallback>
                <p:oleObj name="Equation" r:id="rId5" imgW="5232240" imgH="558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5575" y="2471738"/>
                        <a:ext cx="8688622" cy="928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9627" y="3912432"/>
            <a:ext cx="1958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Because: </a:t>
            </a:r>
            <a:endParaRPr lang="en-US" sz="36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889751"/>
              </p:ext>
            </p:extLst>
          </p:nvPr>
        </p:nvGraphicFramePr>
        <p:xfrm>
          <a:off x="3160530" y="3912433"/>
          <a:ext cx="2700624" cy="564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51" name="Equation" r:id="rId7" imgW="1091880" imgH="228600" progId="Equation.3">
                  <p:embed/>
                </p:oleObj>
              </mc:Choice>
              <mc:Fallback>
                <p:oleObj name="Equation" r:id="rId7" imgW="10918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60530" y="3912433"/>
                        <a:ext cx="2700624" cy="564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own Arrow 7"/>
          <p:cNvSpPr/>
          <p:nvPr/>
        </p:nvSpPr>
        <p:spPr>
          <a:xfrm rot="14663803">
            <a:off x="3292748" y="3075523"/>
            <a:ext cx="477290" cy="130414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251911"/>
              </p:ext>
            </p:extLst>
          </p:nvPr>
        </p:nvGraphicFramePr>
        <p:xfrm>
          <a:off x="569627" y="5382614"/>
          <a:ext cx="8074026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52" name="Equation" r:id="rId9" imgW="4025880" imgH="495000" progId="Equation.3">
                  <p:embed/>
                </p:oleObj>
              </mc:Choice>
              <mc:Fallback>
                <p:oleObj name="Equation" r:id="rId9" imgW="4025880" imgH="4950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9627" y="5382614"/>
                        <a:ext cx="8074026" cy="993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5564827" y="5185585"/>
            <a:ext cx="3279370" cy="1387832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2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4498" y="0"/>
            <a:ext cx="77744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00099"/>
                </a:solidFill>
              </a:rPr>
              <a:t>Hamiltonian</a:t>
            </a:r>
            <a:r>
              <a:rPr lang="en-US" sz="4400" dirty="0" smtClean="0"/>
              <a:t> mechanics</a:t>
            </a:r>
            <a:endParaRPr lang="en-US" sz="4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615199"/>
              </p:ext>
            </p:extLst>
          </p:nvPr>
        </p:nvGraphicFramePr>
        <p:xfrm>
          <a:off x="609703" y="1312368"/>
          <a:ext cx="3602533" cy="572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2" name="Equation" r:id="rId3" imgW="1358640" imgH="215640" progId="Equation.3">
                  <p:embed/>
                </p:oleObj>
              </mc:Choice>
              <mc:Fallback>
                <p:oleObj name="Equation" r:id="rId3" imgW="135864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703" y="1312368"/>
                        <a:ext cx="3602533" cy="572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85238" y="1305602"/>
            <a:ext cx="3053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Legendre</a:t>
            </a:r>
            <a:r>
              <a:rPr lang="en-US" sz="2800" dirty="0" smtClean="0"/>
              <a:t> transform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99812" y="2723696"/>
            <a:ext cx="5120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Hamilton’s function (Hamiltonian)</a:t>
            </a:r>
            <a:endParaRPr lang="en-US" sz="28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817435"/>
              </p:ext>
            </p:extLst>
          </p:nvPr>
        </p:nvGraphicFramePr>
        <p:xfrm>
          <a:off x="672292" y="5448062"/>
          <a:ext cx="3932317" cy="828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3" name="Equation" r:id="rId5" imgW="1625400" imgH="342720" progId="Equation.3">
                  <p:embed/>
                </p:oleObj>
              </mc:Choice>
              <mc:Fallback>
                <p:oleObj name="Equation" r:id="rId5" imgW="1625400" imgH="34272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2292" y="5448062"/>
                        <a:ext cx="3932317" cy="828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3700422" y="4085879"/>
            <a:ext cx="51567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also note: </a:t>
            </a:r>
            <a:r>
              <a:rPr lang="en-US" sz="2800" dirty="0">
                <a:solidFill>
                  <a:srgbClr val="000099"/>
                </a:solidFill>
              </a:rPr>
              <a:t>generalized coordinates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654083"/>
              </p:ext>
            </p:extLst>
          </p:nvPr>
        </p:nvGraphicFramePr>
        <p:xfrm>
          <a:off x="6397340" y="5328426"/>
          <a:ext cx="1229515" cy="106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4" name="Equation" r:id="rId7" imgW="482400" imgH="419040" progId="Equation.3">
                  <p:embed/>
                </p:oleObj>
              </mc:Choice>
              <mc:Fallback>
                <p:oleObj name="Equation" r:id="rId7" imgW="48240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97340" y="5328426"/>
                        <a:ext cx="1229515" cy="1067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7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4498" y="0"/>
            <a:ext cx="77744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Example</a:t>
            </a:r>
            <a:endParaRPr lang="en-US" sz="4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516966"/>
              </p:ext>
            </p:extLst>
          </p:nvPr>
        </p:nvGraphicFramePr>
        <p:xfrm>
          <a:off x="475365" y="1076741"/>
          <a:ext cx="49371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1" name="Equation" r:id="rId3" imgW="2450880" imgH="419040" progId="Equation.3">
                  <p:embed/>
                </p:oleObj>
              </mc:Choice>
              <mc:Fallback>
                <p:oleObj name="Equation" r:id="rId3" imgW="24508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5365" y="1076741"/>
                        <a:ext cx="4937125" cy="84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ight Arrow 7"/>
          <p:cNvSpPr/>
          <p:nvPr/>
        </p:nvSpPr>
        <p:spPr>
          <a:xfrm>
            <a:off x="677499" y="2553865"/>
            <a:ext cx="569626" cy="41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778236"/>
              </p:ext>
            </p:extLst>
          </p:nvPr>
        </p:nvGraphicFramePr>
        <p:xfrm>
          <a:off x="1574800" y="2071688"/>
          <a:ext cx="344963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2" name="Equation" r:id="rId5" imgW="1511280" imgH="393480" progId="Equation.3">
                  <p:embed/>
                </p:oleObj>
              </mc:Choice>
              <mc:Fallback>
                <p:oleObj name="Equation" r:id="rId5" imgW="1511280" imgH="39348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74800" y="2071688"/>
                        <a:ext cx="3449638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585455"/>
              </p:ext>
            </p:extLst>
          </p:nvPr>
        </p:nvGraphicFramePr>
        <p:xfrm>
          <a:off x="475365" y="4451350"/>
          <a:ext cx="8307388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3" name="Equation" r:id="rId7" imgW="5092560" imgH="1117440" progId="Equation.3">
                  <p:embed/>
                </p:oleObj>
              </mc:Choice>
              <mc:Fallback>
                <p:oleObj name="Equation" r:id="rId7" imgW="5092560" imgH="11174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5365" y="4451350"/>
                        <a:ext cx="8307388" cy="181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978930"/>
              </p:ext>
            </p:extLst>
          </p:nvPr>
        </p:nvGraphicFramePr>
        <p:xfrm>
          <a:off x="1546225" y="2754313"/>
          <a:ext cx="3506788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4" name="Equation" r:id="rId9" imgW="1536480" imgH="444240" progId="Equation.3">
                  <p:embed/>
                </p:oleObj>
              </mc:Choice>
              <mc:Fallback>
                <p:oleObj name="Equation" r:id="rId9" imgW="1536480" imgH="44424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46225" y="2754313"/>
                        <a:ext cx="3506788" cy="1014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ight Arrow 11"/>
          <p:cNvSpPr/>
          <p:nvPr/>
        </p:nvSpPr>
        <p:spPr>
          <a:xfrm>
            <a:off x="677499" y="4282685"/>
            <a:ext cx="569626" cy="41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6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190082"/>
              </p:ext>
            </p:extLst>
          </p:nvPr>
        </p:nvGraphicFramePr>
        <p:xfrm>
          <a:off x="2156445" y="1103421"/>
          <a:ext cx="3502025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2" name="Equation" r:id="rId3" imgW="2145960" imgH="431640" progId="Equation.3">
                  <p:embed/>
                </p:oleObj>
              </mc:Choice>
              <mc:Fallback>
                <p:oleObj name="Equation" r:id="rId3" imgW="2145960" imgH="43164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6445" y="1103421"/>
                        <a:ext cx="3502025" cy="703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4498" y="0"/>
            <a:ext cx="77744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00099"/>
                </a:solidFill>
              </a:rPr>
              <a:t>Hamiltonian</a:t>
            </a:r>
            <a:endParaRPr lang="en-US" sz="4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772638"/>
              </p:ext>
            </p:extLst>
          </p:nvPr>
        </p:nvGraphicFramePr>
        <p:xfrm>
          <a:off x="1820163" y="2583427"/>
          <a:ext cx="4565139" cy="982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3" name="Equation" r:id="rId5" imgW="2120760" imgH="457200" progId="Equation.3">
                  <p:embed/>
                </p:oleObj>
              </mc:Choice>
              <mc:Fallback>
                <p:oleObj name="Equation" r:id="rId5" imgW="2120760" imgH="457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0163" y="2583427"/>
                        <a:ext cx="4565139" cy="982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074685"/>
              </p:ext>
            </p:extLst>
          </p:nvPr>
        </p:nvGraphicFramePr>
        <p:xfrm>
          <a:off x="392113" y="4342305"/>
          <a:ext cx="2439987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4" name="Equation" r:id="rId7" imgW="1117440" imgH="431640" progId="Equation.3">
                  <p:embed/>
                </p:oleObj>
              </mc:Choice>
              <mc:Fallback>
                <p:oleObj name="Equation" r:id="rId7" imgW="1117440" imgH="4316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2113" y="4342305"/>
                        <a:ext cx="2439987" cy="941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891199"/>
              </p:ext>
            </p:extLst>
          </p:nvPr>
        </p:nvGraphicFramePr>
        <p:xfrm>
          <a:off x="2373421" y="5706309"/>
          <a:ext cx="6350000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5" name="Equation" r:id="rId9" imgW="2908080" imgH="431640" progId="Equation.3">
                  <p:embed/>
                </p:oleObj>
              </mc:Choice>
              <mc:Fallback>
                <p:oleObj name="Equation" r:id="rId9" imgW="2908080" imgH="43164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73421" y="5706309"/>
                        <a:ext cx="6350000" cy="941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9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4498" y="0"/>
            <a:ext cx="77744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00099"/>
                </a:solidFill>
              </a:rPr>
              <a:t>Hamiltonian</a:t>
            </a:r>
            <a:r>
              <a:rPr lang="en-US" sz="4400" dirty="0" smtClean="0"/>
              <a:t> equations</a:t>
            </a:r>
          </a:p>
          <a:p>
            <a:pPr algn="ctr"/>
            <a:r>
              <a:rPr lang="en-US" sz="4400" dirty="0" smtClean="0"/>
              <a:t>of motion (EOM)</a:t>
            </a:r>
            <a:endParaRPr lang="en-US" sz="4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08397"/>
              </p:ext>
            </p:extLst>
          </p:nvPr>
        </p:nvGraphicFramePr>
        <p:xfrm>
          <a:off x="907634" y="1965169"/>
          <a:ext cx="3109730" cy="410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6" name="Equation" r:id="rId3" imgW="672840" imgH="888840" progId="Equation.3">
                  <p:embed/>
                </p:oleObj>
              </mc:Choice>
              <mc:Fallback>
                <p:oleObj name="Equation" r:id="rId3" imgW="672840" imgH="8888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7634" y="1965169"/>
                        <a:ext cx="3109730" cy="4107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96853" y="4586990"/>
            <a:ext cx="39966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Momenta </a:t>
            </a:r>
            <a:r>
              <a:rPr lang="en-US" sz="3200" dirty="0" smtClean="0">
                <a:solidFill>
                  <a:srgbClr val="FF0000"/>
                </a:solidFill>
              </a:rPr>
              <a:t>conjugate</a:t>
            </a:r>
            <a:r>
              <a:rPr lang="en-US" sz="3200" dirty="0" smtClean="0"/>
              <a:t> to</a:t>
            </a:r>
          </a:p>
          <a:p>
            <a:r>
              <a:rPr lang="en-US" sz="3200" dirty="0" smtClean="0"/>
              <a:t>coordinate</a:t>
            </a:r>
            <a:endParaRPr lang="en-US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1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4498" y="0"/>
            <a:ext cx="77744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00099"/>
                </a:solidFill>
              </a:rPr>
              <a:t>Hamiltonian</a:t>
            </a:r>
            <a:r>
              <a:rPr lang="en-US" sz="4400" dirty="0" smtClean="0"/>
              <a:t> equations</a:t>
            </a:r>
          </a:p>
          <a:p>
            <a:pPr algn="ctr"/>
            <a:r>
              <a:rPr lang="en-US" sz="4400" dirty="0" smtClean="0"/>
              <a:t>of motion (EOM)</a:t>
            </a:r>
            <a:endParaRPr lang="en-US" sz="4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147319"/>
              </p:ext>
            </p:extLst>
          </p:nvPr>
        </p:nvGraphicFramePr>
        <p:xfrm>
          <a:off x="419342" y="1904291"/>
          <a:ext cx="1892971" cy="1693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72" name="Equation" r:id="rId3" imgW="965160" imgH="863280" progId="Equation.3">
                  <p:embed/>
                </p:oleObj>
              </mc:Choice>
              <mc:Fallback>
                <p:oleObj name="Equation" r:id="rId3" imgW="965160" imgH="86328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342" y="1904291"/>
                        <a:ext cx="1892971" cy="16934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72451" y="2502993"/>
            <a:ext cx="958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then</a:t>
            </a:r>
            <a:endParaRPr lang="en-US" sz="32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539038"/>
              </p:ext>
            </p:extLst>
          </p:nvPr>
        </p:nvGraphicFramePr>
        <p:xfrm>
          <a:off x="2978913" y="2203869"/>
          <a:ext cx="1317781" cy="1065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73" name="Equation" r:id="rId5" imgW="596880" imgH="482400" progId="Equation.3">
                  <p:embed/>
                </p:oleObj>
              </mc:Choice>
              <mc:Fallback>
                <p:oleObj name="Equation" r:id="rId5" imgW="59688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8913" y="2203869"/>
                        <a:ext cx="1317781" cy="1065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799683"/>
              </p:ext>
            </p:extLst>
          </p:nvPr>
        </p:nvGraphicFramePr>
        <p:xfrm>
          <a:off x="6517091" y="2539067"/>
          <a:ext cx="13462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74" name="Equation" r:id="rId7" imgW="609480" imgH="228600" progId="Equation.3">
                  <p:embed/>
                </p:oleObj>
              </mc:Choice>
              <mc:Fallback>
                <p:oleObj name="Equation" r:id="rId7" imgW="609480" imgH="2286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17091" y="2539067"/>
                        <a:ext cx="1346200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204834"/>
              </p:ext>
            </p:extLst>
          </p:nvPr>
        </p:nvGraphicFramePr>
        <p:xfrm>
          <a:off x="512495" y="3659007"/>
          <a:ext cx="4739414" cy="849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75" name="Equation" r:id="rId9" imgW="2412720" imgH="431640" progId="Equation.3">
                  <p:embed/>
                </p:oleObj>
              </mc:Choice>
              <mc:Fallback>
                <p:oleObj name="Equation" r:id="rId9" imgW="2412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2495" y="3659007"/>
                        <a:ext cx="4739414" cy="849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803964"/>
              </p:ext>
            </p:extLst>
          </p:nvPr>
        </p:nvGraphicFramePr>
        <p:xfrm>
          <a:off x="512495" y="5002293"/>
          <a:ext cx="4384756" cy="85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76" name="Equation" r:id="rId11" imgW="2489040" imgH="482400" progId="Equation.3">
                  <p:embed/>
                </p:oleObj>
              </mc:Choice>
              <mc:Fallback>
                <p:oleObj name="Equation" r:id="rId11" imgW="2489040" imgH="4824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2495" y="5002293"/>
                        <a:ext cx="4384756" cy="851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078958"/>
              </p:ext>
            </p:extLst>
          </p:nvPr>
        </p:nvGraphicFramePr>
        <p:xfrm>
          <a:off x="453150" y="5810246"/>
          <a:ext cx="46529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77" name="Equation" r:id="rId13" imgW="2641320" imgH="482400" progId="Equation.3">
                  <p:embed/>
                </p:oleObj>
              </mc:Choice>
              <mc:Fallback>
                <p:oleObj name="Equation" r:id="rId13" imgW="2641320" imgH="4824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3150" y="5810246"/>
                        <a:ext cx="4652963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493843"/>
              </p:ext>
            </p:extLst>
          </p:nvPr>
        </p:nvGraphicFramePr>
        <p:xfrm>
          <a:off x="6405172" y="4497468"/>
          <a:ext cx="15700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78" name="Equation" r:id="rId15" imgW="711000" imgH="228600" progId="Equation.3">
                  <p:embed/>
                </p:oleObj>
              </mc:Choice>
              <mc:Fallback>
                <p:oleObj name="Equation" r:id="rId15" imgW="711000" imgH="2286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05172" y="4497468"/>
                        <a:ext cx="1570037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855786" y="5501762"/>
            <a:ext cx="26688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Classical </a:t>
            </a:r>
            <a:r>
              <a:rPr lang="en-US" sz="2800" b="1" dirty="0" smtClean="0">
                <a:solidFill>
                  <a:srgbClr val="FF0000"/>
                </a:solidFill>
              </a:rPr>
              <a:t>Poisson 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bracket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3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level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4763"/>
            <a:ext cx="4202868" cy="315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Picture 3" descr="sc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043" y="3162925"/>
            <a:ext cx="4597952" cy="34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35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400650"/>
              </p:ext>
            </p:extLst>
          </p:nvPr>
        </p:nvGraphicFramePr>
        <p:xfrm>
          <a:off x="464695" y="899409"/>
          <a:ext cx="5295276" cy="809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2" name="Equation" r:id="rId3" imgW="1498600" imgH="228600" progId="Equation.3">
                  <p:embed/>
                </p:oleObj>
              </mc:Choice>
              <mc:Fallback>
                <p:oleObj name="Equation" r:id="rId3" imgW="14986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695" y="899409"/>
                        <a:ext cx="5295276" cy="8094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581329"/>
              </p:ext>
            </p:extLst>
          </p:nvPr>
        </p:nvGraphicFramePr>
        <p:xfrm>
          <a:off x="569627" y="2278505"/>
          <a:ext cx="6270687" cy="62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3" name="Equation" r:id="rId5" imgW="2374900" imgH="241300" progId="Equation.3">
                  <p:embed/>
                </p:oleObj>
              </mc:Choice>
              <mc:Fallback>
                <p:oleObj name="Equation" r:id="rId5" imgW="23749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27" y="2278505"/>
                        <a:ext cx="6270687" cy="6295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351" name="Picture 7" descr="bonde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854" y="3080921"/>
            <a:ext cx="5004135" cy="377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1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635009"/>
              </p:ext>
            </p:extLst>
          </p:nvPr>
        </p:nvGraphicFramePr>
        <p:xfrm>
          <a:off x="749509" y="929392"/>
          <a:ext cx="3597636" cy="599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1" name="Equation" r:id="rId3" imgW="1371600" imgH="228600" progId="Equation.3">
                  <p:embed/>
                </p:oleObj>
              </mc:Choice>
              <mc:Fallback>
                <p:oleObj name="Equation" r:id="rId3" imgW="1371600" imgH="2286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509" y="929392"/>
                        <a:ext cx="3597636" cy="5996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8370" name="Picture 2" descr="non-bond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40" y="1955071"/>
            <a:ext cx="5343294" cy="4011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87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pPr algn="ctr"/>
            <a:r>
              <a:rPr lang="en-US" altLang="en-US" sz="4000" dirty="0"/>
              <a:t>Performing MD simulations:</a:t>
            </a:r>
            <a:br>
              <a:rPr lang="en-US" altLang="en-US" sz="4000" dirty="0"/>
            </a:br>
            <a:r>
              <a:rPr lang="en-US" altLang="en-US" sz="4000" dirty="0"/>
              <a:t>Intra-molecular potential</a:t>
            </a:r>
            <a:endParaRPr lang="ru-RU" altLang="en-US" sz="4000" dirty="0"/>
          </a:p>
        </p:txBody>
      </p:sp>
      <p:graphicFrame>
        <p:nvGraphicFramePr>
          <p:cNvPr id="72707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381000" y="3505200"/>
          <a:ext cx="4826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6" name="Формула" r:id="rId4" imgW="2412720" imgH="419040" progId="Equation.3">
                  <p:embed/>
                </p:oleObj>
              </mc:Choice>
              <mc:Fallback>
                <p:oleObj name="Формула" r:id="rId4" imgW="2412720" imgH="419040" progId="Equation.3">
                  <p:embed/>
                  <p:pic>
                    <p:nvPicPr>
                      <p:cNvPr id="727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505200"/>
                        <a:ext cx="4826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57200" y="2362200"/>
          <a:ext cx="43434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7" name="Формула" r:id="rId6" imgW="2793960" imgH="634680" progId="Equation.3">
                  <p:embed/>
                </p:oleObj>
              </mc:Choice>
              <mc:Fallback>
                <p:oleObj name="Формула" r:id="rId6" imgW="2793960" imgH="634680" progId="Equation.3">
                  <p:embed/>
                  <p:pic>
                    <p:nvPicPr>
                      <p:cNvPr id="727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62200"/>
                        <a:ext cx="43434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381000" y="1524000"/>
          <a:ext cx="83820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8" name="Формула" r:id="rId8" imgW="5333760" imgH="469800" progId="Equation.3">
                  <p:embed/>
                </p:oleObj>
              </mc:Choice>
              <mc:Fallback>
                <p:oleObj name="Формула" r:id="rId8" imgW="5333760" imgH="469800" progId="Equation.3">
                  <p:embed/>
                  <p:pic>
                    <p:nvPicPr>
                      <p:cNvPr id="727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0"/>
                        <a:ext cx="838200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81200" y="4953000"/>
          <a:ext cx="289560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9" name="Формула" r:id="rId10" imgW="1562040" imgH="571320" progId="Equation.3">
                  <p:embed/>
                </p:oleObj>
              </mc:Choice>
              <mc:Fallback>
                <p:oleObj name="Формула" r:id="rId10" imgW="1562040" imgH="571320" progId="Equation.3">
                  <p:embed/>
                  <p:pic>
                    <p:nvPicPr>
                      <p:cNvPr id="727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953000"/>
                        <a:ext cx="2895600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304800" y="3429000"/>
            <a:ext cx="5029200" cy="1066800"/>
          </a:xfrm>
          <a:prstGeom prst="rect">
            <a:avLst/>
          </a:prstGeom>
          <a:solidFill>
            <a:srgbClr val="00FF00">
              <a:alpha val="2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AutoShape 9"/>
          <p:cNvSpPr>
            <a:spLocks noChangeArrowheads="1"/>
          </p:cNvSpPr>
          <p:nvPr/>
        </p:nvSpPr>
        <p:spPr bwMode="auto">
          <a:xfrm>
            <a:off x="5562600" y="3810000"/>
            <a:ext cx="914400" cy="381000"/>
          </a:xfrm>
          <a:prstGeom prst="lef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6629400" y="3657600"/>
            <a:ext cx="1924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Used only in last </a:t>
            </a:r>
          </a:p>
          <a:p>
            <a:r>
              <a:rPr lang="en-US" altLang="en-US" dirty="0"/>
              <a:t>Parameter sets</a:t>
            </a:r>
            <a:endParaRPr lang="ru-RU" altLang="en-US" dirty="0"/>
          </a:p>
        </p:txBody>
      </p:sp>
      <p:sp>
        <p:nvSpPr>
          <p:cNvPr id="72715" name="AutoShape 11"/>
          <p:cNvSpPr>
            <a:spLocks/>
          </p:cNvSpPr>
          <p:nvPr/>
        </p:nvSpPr>
        <p:spPr bwMode="auto">
          <a:xfrm>
            <a:off x="5257800" y="2209800"/>
            <a:ext cx="304800" cy="2667000"/>
          </a:xfrm>
          <a:prstGeom prst="rightBrace">
            <a:avLst>
              <a:gd name="adj1" fmla="val 72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6" name="AutoShape 12"/>
          <p:cNvSpPr>
            <a:spLocks noChangeArrowheads="1"/>
          </p:cNvSpPr>
          <p:nvPr/>
        </p:nvSpPr>
        <p:spPr bwMode="auto">
          <a:xfrm>
            <a:off x="5562600" y="2667000"/>
            <a:ext cx="838200" cy="381000"/>
          </a:xfrm>
          <a:prstGeom prst="leftArrow">
            <a:avLst>
              <a:gd name="adj1" fmla="val 50000"/>
              <a:gd name="adj2" fmla="val 5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6477000" y="2286000"/>
            <a:ext cx="20510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All parameters are</a:t>
            </a:r>
          </a:p>
          <a:p>
            <a:r>
              <a:rPr lang="en-US" altLang="en-US"/>
              <a:t>taken from the </a:t>
            </a:r>
          </a:p>
          <a:p>
            <a:r>
              <a:rPr lang="en-US" altLang="en-US"/>
              <a:t>UFF force field</a:t>
            </a:r>
            <a:endParaRPr lang="ru-RU" altLang="en-US"/>
          </a:p>
        </p:txBody>
      </p:sp>
      <p:sp>
        <p:nvSpPr>
          <p:cNvPr id="72718" name="AutoShape 14"/>
          <p:cNvSpPr>
            <a:spLocks noChangeArrowheads="1"/>
          </p:cNvSpPr>
          <p:nvPr/>
        </p:nvSpPr>
        <p:spPr bwMode="auto">
          <a:xfrm>
            <a:off x="5257800" y="5105400"/>
            <a:ext cx="838200" cy="381000"/>
          </a:xfrm>
          <a:prstGeom prst="leftArrow">
            <a:avLst>
              <a:gd name="adj1" fmla="val 50000"/>
              <a:gd name="adj2" fmla="val 5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6172200" y="4800600"/>
            <a:ext cx="2743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Charges are calculated using charge </a:t>
            </a:r>
          </a:p>
          <a:p>
            <a:r>
              <a:rPr lang="en-US" altLang="en-US" dirty="0"/>
              <a:t>equilibration method of </a:t>
            </a:r>
            <a:r>
              <a:rPr lang="en-US" altLang="en-US" dirty="0" err="1"/>
              <a:t>Rappe</a:t>
            </a:r>
            <a:r>
              <a:rPr lang="en-US" altLang="en-US" dirty="0"/>
              <a:t> et. al.</a:t>
            </a:r>
            <a:endParaRPr lang="ru-RU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 Alexey V. Akimov, 2017</a:t>
            </a:r>
            <a:endParaRPr lang="ru-RU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C76E-9459-4AFE-B61E-35C32CEB719E}" type="slidenum">
              <a:rPr lang="ru-RU" altLang="en-US" smtClean="0"/>
              <a:pPr/>
              <a:t>29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93121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589" y="109923"/>
            <a:ext cx="8670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Basic terminology: of classical mechanics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75960" y="1461494"/>
            <a:ext cx="4370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</a:rPr>
              <a:t>Material point  </a:t>
            </a:r>
            <a:r>
              <a:rPr lang="en-US" sz="2800" dirty="0" smtClean="0"/>
              <a:t>= neglect size</a:t>
            </a:r>
            <a:endParaRPr lang="en-US" sz="2800" dirty="0"/>
          </a:p>
        </p:txBody>
      </p:sp>
      <p:pic>
        <p:nvPicPr>
          <p:cNvPr id="31746" name="Picture 2" descr="Image result for solar syste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879" y="875354"/>
            <a:ext cx="2252012" cy="117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3142719"/>
            <a:ext cx="2971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Coordinate system </a:t>
            </a:r>
            <a:endParaRPr lang="en-US" sz="2800" dirty="0"/>
          </a:p>
        </p:txBody>
      </p:sp>
      <p:sp>
        <p:nvSpPr>
          <p:cNvPr id="7" name="Right Arrow 6"/>
          <p:cNvSpPr/>
          <p:nvPr/>
        </p:nvSpPr>
        <p:spPr>
          <a:xfrm>
            <a:off x="2931875" y="3257810"/>
            <a:ext cx="528367" cy="374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740301"/>
              </p:ext>
            </p:extLst>
          </p:nvPr>
        </p:nvGraphicFramePr>
        <p:xfrm>
          <a:off x="3202901" y="5233590"/>
          <a:ext cx="11652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8" name="Equation" r:id="rId4" imgW="787320" imgH="711000" progId="Equation.3">
                  <p:embed/>
                </p:oleObj>
              </mc:Choice>
              <mc:Fallback>
                <p:oleObj name="Equation" r:id="rId4" imgW="78732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02901" y="5233590"/>
                        <a:ext cx="1165225" cy="1052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897218" y="2967982"/>
            <a:ext cx="31400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Equations of motion</a:t>
            </a:r>
          </a:p>
          <a:p>
            <a:pPr algn="ctr"/>
            <a:r>
              <a:rPr lang="en-US" sz="2800" dirty="0" smtClean="0"/>
              <a:t>(EOM)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895128"/>
              </p:ext>
            </p:extLst>
          </p:nvPr>
        </p:nvGraphicFramePr>
        <p:xfrm>
          <a:off x="3701317" y="3121779"/>
          <a:ext cx="2004832" cy="604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9" name="Equation" r:id="rId6" imgW="799920" imgH="241200" progId="Equation.3">
                  <p:embed/>
                </p:oleObj>
              </mc:Choice>
              <mc:Fallback>
                <p:oleObj name="Equation" r:id="rId6" imgW="79992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01317" y="3121779"/>
                        <a:ext cx="2004832" cy="604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7121" y="5474319"/>
            <a:ext cx="171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Trajectory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041556" y="5498236"/>
            <a:ext cx="2669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…for all particles</a:t>
            </a: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1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/>
      <p:bldP spid="12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altLang="en-US" sz="4000" b="1" i="1"/>
              <a:t>Performing MD simulations:</a:t>
            </a:r>
            <a:br>
              <a:rPr lang="en-US" altLang="en-US" sz="4000" b="1" i="1"/>
            </a:br>
            <a:r>
              <a:rPr lang="en-US" altLang="en-US" sz="4000" b="1" i="1"/>
              <a:t>Surface-molecule potential</a:t>
            </a:r>
            <a:endParaRPr lang="ru-RU" altLang="en-US" sz="4000" b="1" i="1"/>
          </a:p>
        </p:txBody>
      </p:sp>
      <p:graphicFrame>
        <p:nvGraphicFramePr>
          <p:cNvPr id="74755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5181600" y="1981200"/>
          <a:ext cx="3810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0" name="Формула" r:id="rId4" imgW="2628720" imgH="622080" progId="Equation.3">
                  <p:embed/>
                </p:oleObj>
              </mc:Choice>
              <mc:Fallback>
                <p:oleObj name="Формула" r:id="rId4" imgW="2628720" imgH="622080" progId="Equation.3">
                  <p:embed/>
                  <p:pic>
                    <p:nvPicPr>
                      <p:cNvPr id="747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981200"/>
                        <a:ext cx="3810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8600" y="1905000"/>
          <a:ext cx="44958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1" name="Формула" r:id="rId6" imgW="3136680" imgH="723600" progId="Equation.3">
                  <p:embed/>
                </p:oleObj>
              </mc:Choice>
              <mc:Fallback>
                <p:oleObj name="Формула" r:id="rId6" imgW="3136680" imgH="723600" progId="Equation.3">
                  <p:embed/>
                  <p:pic>
                    <p:nvPicPr>
                      <p:cNvPr id="747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905000"/>
                        <a:ext cx="449580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381000" y="1524000"/>
            <a:ext cx="411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i="1"/>
              <a:t>Physisorption:</a:t>
            </a:r>
            <a:r>
              <a:rPr lang="ru-RU" altLang="en-US" i="1"/>
              <a:t> </a:t>
            </a:r>
            <a:r>
              <a:rPr lang="en-US" altLang="en-US" i="1"/>
              <a:t>All atoms, except S</a:t>
            </a:r>
            <a:endParaRPr lang="ru-RU" altLang="en-US" i="1"/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5257800" y="1524000"/>
            <a:ext cx="312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i="1"/>
              <a:t>Chemisorption:</a:t>
            </a:r>
            <a:r>
              <a:rPr lang="ru-RU" altLang="en-US" i="1"/>
              <a:t> </a:t>
            </a:r>
            <a:r>
              <a:rPr lang="en-US" altLang="en-US" i="1"/>
              <a:t>S atom</a:t>
            </a:r>
            <a:endParaRPr lang="ru-RU" altLang="en-US" i="1"/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457200" y="3200400"/>
            <a:ext cx="388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i="1"/>
              <a:t>Special care about</a:t>
            </a:r>
            <a:r>
              <a:rPr lang="ru-RU" altLang="en-US" i="1"/>
              <a:t> </a:t>
            </a:r>
            <a:r>
              <a:rPr lang="en-US" altLang="en-US" i="1"/>
              <a:t>discontinuities</a:t>
            </a:r>
            <a:r>
              <a:rPr lang="en-US" altLang="en-US"/>
              <a:t> </a:t>
            </a:r>
            <a:endParaRPr lang="ru-RU" altLang="en-US"/>
          </a:p>
        </p:txBody>
      </p:sp>
      <p:graphicFrame>
        <p:nvGraphicFramePr>
          <p:cNvPr id="74760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0" y="3810000"/>
          <a:ext cx="47244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2" name="Формула" r:id="rId8" imgW="5092700" imgH="1016000" progId="Equation.3">
                  <p:embed/>
                </p:oleObj>
              </mc:Choice>
              <mc:Fallback>
                <p:oleObj name="Формула" r:id="rId8" imgW="5092700" imgH="1016000" progId="Equation.3">
                  <p:embed/>
                  <p:pic>
                    <p:nvPicPr>
                      <p:cNvPr id="747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10000"/>
                        <a:ext cx="47244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4761" name="Picture 9" descr="Copy of top_on_gold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962400" cy="282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4763" name="Object 11"/>
          <p:cNvGraphicFramePr>
            <a:graphicFrameLocks noChangeAspect="1"/>
          </p:cNvGraphicFramePr>
          <p:nvPr/>
        </p:nvGraphicFramePr>
        <p:xfrm>
          <a:off x="3124200" y="5257800"/>
          <a:ext cx="12192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3" name="Equation" r:id="rId11" imgW="736280" imgH="253890" progId="Equation.3">
                  <p:embed/>
                </p:oleObj>
              </mc:Choice>
              <mc:Fallback>
                <p:oleObj name="Equation" r:id="rId11" imgW="736280" imgH="253890" progId="Equation.3">
                  <p:embed/>
                  <p:pic>
                    <p:nvPicPr>
                      <p:cNvPr id="7476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257800"/>
                        <a:ext cx="1219200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4765" name="Object 13"/>
          <p:cNvGraphicFramePr>
            <a:graphicFrameLocks noChangeAspect="1"/>
          </p:cNvGraphicFramePr>
          <p:nvPr/>
        </p:nvGraphicFramePr>
        <p:xfrm>
          <a:off x="3200400" y="5867400"/>
          <a:ext cx="1066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4" name="Equation" r:id="rId13" imgW="571252" imgH="241195" progId="Equation.3">
                  <p:embed/>
                </p:oleObj>
              </mc:Choice>
              <mc:Fallback>
                <p:oleObj name="Equation" r:id="rId13" imgW="571252" imgH="241195" progId="Equation.3">
                  <p:embed/>
                  <p:pic>
                    <p:nvPicPr>
                      <p:cNvPr id="7476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867400"/>
                        <a:ext cx="1066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3124200" y="4800600"/>
            <a:ext cx="1231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b=2.878 Å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 Alexey V. Akimov, 2017</a:t>
            </a:r>
            <a:endParaRPr lang="ru-RU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C76E-9459-4AFE-B61E-35C32CEB719E}" type="slidenum">
              <a:rPr lang="ru-RU" altLang="en-US" smtClean="0"/>
              <a:pPr/>
              <a:t>30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1807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815722"/>
              </p:ext>
            </p:extLst>
          </p:nvPr>
        </p:nvGraphicFramePr>
        <p:xfrm>
          <a:off x="614596" y="899410"/>
          <a:ext cx="6872227" cy="1169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41" name="Equation" r:id="rId3" imgW="2743200" imgH="469900" progId="Equation.3">
                  <p:embed/>
                </p:oleObj>
              </mc:Choice>
              <mc:Fallback>
                <p:oleObj name="Equation" r:id="rId3" imgW="2743200" imgH="469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596" y="899410"/>
                        <a:ext cx="6872227" cy="11692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4479" y="2503357"/>
            <a:ext cx="395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I (diagonal), Class II (+ cross-terms)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711453"/>
              </p:ext>
            </p:extLst>
          </p:nvPr>
        </p:nvGraphicFramePr>
        <p:xfrm>
          <a:off x="614595" y="4317168"/>
          <a:ext cx="7439321" cy="1019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42" name="Equation" r:id="rId5" imgW="3962400" imgH="546100" progId="Equation.3">
                  <p:embed/>
                </p:oleObj>
              </mc:Choice>
              <mc:Fallback>
                <p:oleObj name="Equation" r:id="rId5" imgW="3962400" imgH="546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595" y="4317168"/>
                        <a:ext cx="7439321" cy="10193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697155"/>
              </p:ext>
            </p:extLst>
          </p:nvPr>
        </p:nvGraphicFramePr>
        <p:xfrm>
          <a:off x="3500817" y="5606322"/>
          <a:ext cx="16668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43" name="Equation" r:id="rId7" imgW="1663700" imgH="685800" progId="Equation.3">
                  <p:embed/>
                </p:oleObj>
              </mc:Choice>
              <mc:Fallback>
                <p:oleObj name="Equation" r:id="rId7" imgW="1663700" imgH="685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817" y="5606322"/>
                        <a:ext cx="16668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052248"/>
              </p:ext>
            </p:extLst>
          </p:nvPr>
        </p:nvGraphicFramePr>
        <p:xfrm>
          <a:off x="794479" y="5682521"/>
          <a:ext cx="2306923" cy="778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44" name="Equation" r:id="rId9" imgW="787058" imgH="266584" progId="Equation.3">
                  <p:embed/>
                </p:oleObj>
              </mc:Choice>
              <mc:Fallback>
                <p:oleObj name="Equation" r:id="rId9" imgW="787058" imgH="26658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479" y="5682521"/>
                        <a:ext cx="2306923" cy="7782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29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465296"/>
              </p:ext>
            </p:extLst>
          </p:nvPr>
        </p:nvGraphicFramePr>
        <p:xfrm>
          <a:off x="779488" y="749507"/>
          <a:ext cx="2583759" cy="1184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65" name="Equation" r:id="rId3" imgW="914400" imgH="419100" progId="Equation.3">
                  <p:embed/>
                </p:oleObj>
              </mc:Choice>
              <mc:Fallback>
                <p:oleObj name="Equation" r:id="rId3" imgW="914400" imgH="4191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88" y="749507"/>
                        <a:ext cx="2583759" cy="11842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196026"/>
              </p:ext>
            </p:extLst>
          </p:nvPr>
        </p:nvGraphicFramePr>
        <p:xfrm>
          <a:off x="4931764" y="749507"/>
          <a:ext cx="2143593" cy="1061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66" name="Equation" r:id="rId5" imgW="977476" imgH="482391" progId="Equation.3">
                  <p:embed/>
                </p:oleObj>
              </mc:Choice>
              <mc:Fallback>
                <p:oleObj name="Equation" r:id="rId5" imgW="977476" imgH="48239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1764" y="749507"/>
                        <a:ext cx="2143593" cy="10613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76538" y="2113613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Canonical structure matrix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147970"/>
              </p:ext>
            </p:extLst>
          </p:nvPr>
        </p:nvGraphicFramePr>
        <p:xfrm>
          <a:off x="659568" y="2893101"/>
          <a:ext cx="4968619" cy="1109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67" name="Equation" r:id="rId7" imgW="2044700" imgH="457200" progId="Equation.3">
                  <p:embed/>
                </p:oleObj>
              </mc:Choice>
              <mc:Fallback>
                <p:oleObj name="Equation" r:id="rId7" imgW="20447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568" y="2893101"/>
                        <a:ext cx="4968619" cy="11092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753776"/>
              </p:ext>
            </p:extLst>
          </p:nvPr>
        </p:nvGraphicFramePr>
        <p:xfrm>
          <a:off x="899410" y="4412530"/>
          <a:ext cx="1933731" cy="1660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68" name="Equation" r:id="rId9" imgW="939392" imgH="812447" progId="Equation.3">
                  <p:embed/>
                </p:oleObj>
              </mc:Choice>
              <mc:Fallback>
                <p:oleObj name="Equation" r:id="rId9" imgW="939392" imgH="81244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410" y="4412530"/>
                        <a:ext cx="1933731" cy="16602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130203"/>
              </p:ext>
            </p:extLst>
          </p:nvPr>
        </p:nvGraphicFramePr>
        <p:xfrm>
          <a:off x="734518" y="689546"/>
          <a:ext cx="4946754" cy="2737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5" name="Equation" r:id="rId3" imgW="3302000" imgH="1828800" progId="Equation.3">
                  <p:embed/>
                </p:oleObj>
              </mc:Choice>
              <mc:Fallback>
                <p:oleObj name="Equation" r:id="rId3" imgW="3302000" imgH="1828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518" y="689546"/>
                        <a:ext cx="4946754" cy="27371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324461"/>
              </p:ext>
            </p:extLst>
          </p:nvPr>
        </p:nvGraphicFramePr>
        <p:xfrm>
          <a:off x="734518" y="4634032"/>
          <a:ext cx="3612633" cy="1274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6" name="Equation" r:id="rId5" imgW="2298700" imgH="812800" progId="Equation.3">
                  <p:embed/>
                </p:oleObj>
              </mc:Choice>
              <mc:Fallback>
                <p:oleObj name="Equation" r:id="rId5" imgW="2298700" imgH="812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518" y="4634032"/>
                        <a:ext cx="3612633" cy="127416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05731" y="2353456"/>
            <a:ext cx="170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Verlet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76734" y="4901783"/>
            <a:ext cx="153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Velocity </a:t>
            </a:r>
            <a:r>
              <a:rPr lang="en-US" dirty="0" err="1" smtClean="0"/>
              <a:t>Verlet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2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457200" y="4800600"/>
            <a:ext cx="25908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Dynamical equations</a:t>
            </a:r>
            <a:endParaRPr lang="ru-RU" altLang="en-US"/>
          </a:p>
        </p:txBody>
      </p:sp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457200" y="5410200"/>
          <a:ext cx="10810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94" name="Формула" r:id="rId4" imgW="596900" imgH="241300" progId="Equation.3">
                  <p:embed/>
                </p:oleObj>
              </mc:Choice>
              <mc:Fallback>
                <p:oleObj name="Формула" r:id="rId4" imgW="596900" imgH="241300" progId="Equation.3">
                  <p:embed/>
                  <p:pic>
                    <p:nvPicPr>
                      <p:cNvPr id="788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410200"/>
                        <a:ext cx="108108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6"/>
          <p:cNvGraphicFramePr>
            <a:graphicFrameLocks noChangeAspect="1"/>
          </p:cNvGraphicFramePr>
          <p:nvPr/>
        </p:nvGraphicFramePr>
        <p:xfrm>
          <a:off x="1828800" y="5334000"/>
          <a:ext cx="9366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95" name="Формула" r:id="rId6" imgW="444307" imgH="241195" progId="Equation.3">
                  <p:embed/>
                </p:oleObj>
              </mc:Choice>
              <mc:Fallback>
                <p:oleObj name="Формула" r:id="rId6" imgW="444307" imgH="241195" progId="Equation.3">
                  <p:embed/>
                  <p:pic>
                    <p:nvPicPr>
                      <p:cNvPr id="788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334000"/>
                        <a:ext cx="936625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7"/>
          <p:cNvGraphicFramePr>
            <a:graphicFrameLocks noChangeAspect="1"/>
          </p:cNvGraphicFramePr>
          <p:nvPr/>
        </p:nvGraphicFramePr>
        <p:xfrm>
          <a:off x="533400" y="6019800"/>
          <a:ext cx="230346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96" name="Формула" r:id="rId8" imgW="1358900" imgH="279400" progId="Equation.3">
                  <p:embed/>
                </p:oleObj>
              </mc:Choice>
              <mc:Fallback>
                <p:oleObj name="Формула" r:id="rId8" imgW="1358900" imgH="279400" progId="Equation.3">
                  <p:embed/>
                  <p:pic>
                    <p:nvPicPr>
                      <p:cNvPr id="788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019800"/>
                        <a:ext cx="2303463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8" name="Group 10"/>
          <p:cNvGraphicFramePr>
            <a:graphicFrameLocks noGrp="1"/>
          </p:cNvGraphicFramePr>
          <p:nvPr/>
        </p:nvGraphicFramePr>
        <p:xfrm>
          <a:off x="304800" y="5334000"/>
          <a:ext cx="2819400" cy="518160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382775848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789448"/>
                  </a:ext>
                </a:extLst>
              </a:tr>
            </a:tbl>
          </a:graphicData>
        </a:graphic>
      </p:graphicFrame>
      <p:graphicFrame>
        <p:nvGraphicFramePr>
          <p:cNvPr id="78874" name="Object 26"/>
          <p:cNvGraphicFramePr>
            <a:graphicFrameLocks noChangeAspect="1"/>
          </p:cNvGraphicFramePr>
          <p:nvPr/>
        </p:nvGraphicFramePr>
        <p:xfrm>
          <a:off x="4819650" y="38544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97" name="Формула" r:id="rId10" imgW="114120" imgH="215640" progId="Equation.3">
                  <p:embed/>
                </p:oleObj>
              </mc:Choice>
              <mc:Fallback>
                <p:oleObj name="Формула" r:id="rId10" imgW="114120" imgH="215640" progId="Equation.3">
                  <p:embed/>
                  <p:pic>
                    <p:nvPicPr>
                      <p:cNvPr id="7887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650" y="38544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8877" name="Picture 29" descr="Newton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27432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878" name="Text Box 30"/>
          <p:cNvSpPr txBox="1">
            <a:spLocks noChangeArrowheads="1"/>
          </p:cNvSpPr>
          <p:nvPr/>
        </p:nvSpPr>
        <p:spPr bwMode="auto">
          <a:xfrm>
            <a:off x="4495800" y="1219200"/>
            <a:ext cx="3597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                   Algorithm:</a:t>
            </a:r>
          </a:p>
        </p:txBody>
      </p:sp>
      <p:sp>
        <p:nvSpPr>
          <p:cNvPr id="78879" name="Text Box 31"/>
          <p:cNvSpPr txBox="1">
            <a:spLocks noChangeArrowheads="1"/>
          </p:cNvSpPr>
          <p:nvPr/>
        </p:nvSpPr>
        <p:spPr bwMode="auto">
          <a:xfrm>
            <a:off x="4724400" y="21336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Initialization:</a:t>
            </a:r>
          </a:p>
        </p:txBody>
      </p:sp>
      <p:sp>
        <p:nvSpPr>
          <p:cNvPr id="78880" name="Rectangle 32"/>
          <p:cNvSpPr>
            <a:spLocks noChangeArrowheads="1"/>
          </p:cNvSpPr>
          <p:nvPr/>
        </p:nvSpPr>
        <p:spPr bwMode="auto">
          <a:xfrm>
            <a:off x="4572000" y="1752600"/>
            <a:ext cx="3962400" cy="10668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6" name="AutoShape 38"/>
          <p:cNvSpPr>
            <a:spLocks noChangeArrowheads="1"/>
          </p:cNvSpPr>
          <p:nvPr/>
        </p:nvSpPr>
        <p:spPr bwMode="auto">
          <a:xfrm>
            <a:off x="6248400" y="2895600"/>
            <a:ext cx="762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7" name="Text Box 39"/>
          <p:cNvSpPr txBox="1">
            <a:spLocks noChangeArrowheads="1"/>
          </p:cNvSpPr>
          <p:nvPr/>
        </p:nvSpPr>
        <p:spPr bwMode="auto">
          <a:xfrm>
            <a:off x="4724400" y="3505200"/>
            <a:ext cx="1301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Get forces:</a:t>
            </a:r>
          </a:p>
        </p:txBody>
      </p:sp>
      <p:sp>
        <p:nvSpPr>
          <p:cNvPr id="78889" name="Text Box 41"/>
          <p:cNvSpPr txBox="1">
            <a:spLocks noChangeArrowheads="1"/>
          </p:cNvSpPr>
          <p:nvPr/>
        </p:nvSpPr>
        <p:spPr bwMode="auto">
          <a:xfrm>
            <a:off x="4800600" y="4648200"/>
            <a:ext cx="3524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Move atoms and update velocity:</a:t>
            </a:r>
          </a:p>
        </p:txBody>
      </p:sp>
      <p:graphicFrame>
        <p:nvGraphicFramePr>
          <p:cNvPr id="78893" name="Object 45"/>
          <p:cNvGraphicFramePr>
            <a:graphicFrameLocks noChangeAspect="1"/>
          </p:cNvGraphicFramePr>
          <p:nvPr/>
        </p:nvGraphicFramePr>
        <p:xfrm>
          <a:off x="6705600" y="3429000"/>
          <a:ext cx="16002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98" name="Equation" r:id="rId13" imgW="1117600" imgH="419100" progId="Equation.3">
                  <p:embed/>
                </p:oleObj>
              </mc:Choice>
              <mc:Fallback>
                <p:oleObj name="Equation" r:id="rId13" imgW="1117600" imgH="419100" progId="Equation.3">
                  <p:embed/>
                  <p:pic>
                    <p:nvPicPr>
                      <p:cNvPr id="78893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429000"/>
                        <a:ext cx="1600200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96" name="Object 48"/>
          <p:cNvGraphicFramePr>
            <a:graphicFrameLocks noChangeAspect="1"/>
          </p:cNvGraphicFramePr>
          <p:nvPr/>
        </p:nvGraphicFramePr>
        <p:xfrm>
          <a:off x="6553200" y="1828800"/>
          <a:ext cx="18288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99" name="Equation" r:id="rId15" imgW="1358900" imgH="736600" progId="Equation.3">
                  <p:embed/>
                </p:oleObj>
              </mc:Choice>
              <mc:Fallback>
                <p:oleObj name="Equation" r:id="rId15" imgW="1358900" imgH="736600" progId="Equation.3">
                  <p:embed/>
                  <p:pic>
                    <p:nvPicPr>
                      <p:cNvPr id="78896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828800"/>
                        <a:ext cx="1828800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99" name="Object 51"/>
          <p:cNvGraphicFramePr>
            <a:graphicFrameLocks noChangeAspect="1"/>
          </p:cNvGraphicFramePr>
          <p:nvPr/>
        </p:nvGraphicFramePr>
        <p:xfrm>
          <a:off x="3352800" y="4114800"/>
          <a:ext cx="9906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00" name="Equation" r:id="rId17" imgW="571004" imgH="177646" progId="Equation.3">
                  <p:embed/>
                </p:oleObj>
              </mc:Choice>
              <mc:Fallback>
                <p:oleObj name="Equation" r:id="rId17" imgW="571004" imgH="177646" progId="Equation.3">
                  <p:embed/>
                  <p:pic>
                    <p:nvPicPr>
                      <p:cNvPr id="78899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114800"/>
                        <a:ext cx="990600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901" name="Object 53"/>
          <p:cNvGraphicFramePr>
            <a:graphicFrameLocks noChangeAspect="1"/>
          </p:cNvGraphicFramePr>
          <p:nvPr/>
        </p:nvGraphicFramePr>
        <p:xfrm>
          <a:off x="5029200" y="5029200"/>
          <a:ext cx="3124200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01" name="Equation" r:id="rId19" imgW="2298700" imgH="838200" progId="Equation.3">
                  <p:embed/>
                </p:oleObj>
              </mc:Choice>
              <mc:Fallback>
                <p:oleObj name="Equation" r:id="rId19" imgW="2298700" imgH="838200" progId="Equation.3">
                  <p:embed/>
                  <p:pic>
                    <p:nvPicPr>
                      <p:cNvPr id="78901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029200"/>
                        <a:ext cx="3124200" cy="1141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904" name="Rectangle 56"/>
          <p:cNvSpPr>
            <a:spLocks noChangeArrowheads="1"/>
          </p:cNvSpPr>
          <p:nvPr/>
        </p:nvSpPr>
        <p:spPr bwMode="auto">
          <a:xfrm>
            <a:off x="4572000" y="3352800"/>
            <a:ext cx="3962400" cy="6858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05" name="Rectangle 57"/>
          <p:cNvSpPr>
            <a:spLocks noChangeArrowheads="1"/>
          </p:cNvSpPr>
          <p:nvPr/>
        </p:nvSpPr>
        <p:spPr bwMode="auto">
          <a:xfrm>
            <a:off x="4648200" y="4495800"/>
            <a:ext cx="3886200" cy="18288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06" name="Rectangle 58"/>
          <p:cNvSpPr>
            <a:spLocks noChangeArrowheads="1"/>
          </p:cNvSpPr>
          <p:nvPr/>
        </p:nvSpPr>
        <p:spPr bwMode="auto">
          <a:xfrm>
            <a:off x="3352800" y="4114800"/>
            <a:ext cx="10668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08" name="AutoShape 60"/>
          <p:cNvSpPr>
            <a:spLocks noChangeArrowheads="1"/>
          </p:cNvSpPr>
          <p:nvPr/>
        </p:nvSpPr>
        <p:spPr bwMode="auto">
          <a:xfrm>
            <a:off x="6248400" y="4038600"/>
            <a:ext cx="762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10" name="AutoShape 62"/>
          <p:cNvSpPr>
            <a:spLocks noChangeArrowheads="1"/>
          </p:cNvSpPr>
          <p:nvPr/>
        </p:nvSpPr>
        <p:spPr bwMode="auto">
          <a:xfrm>
            <a:off x="3886200" y="3429000"/>
            <a:ext cx="609600" cy="6096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11" name="AutoShape 63"/>
          <p:cNvSpPr>
            <a:spLocks noChangeArrowheads="1"/>
          </p:cNvSpPr>
          <p:nvPr/>
        </p:nvSpPr>
        <p:spPr bwMode="auto">
          <a:xfrm rot="16200000">
            <a:off x="3810000" y="4648200"/>
            <a:ext cx="609600" cy="6096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12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100000">
                <a:srgbClr val="0000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 b="1" i="1">
                <a:solidFill>
                  <a:srgbClr val="FFFF00"/>
                </a:solidFill>
              </a:rPr>
              <a:t>Molecular Dynamics (MD)</a:t>
            </a:r>
            <a:endParaRPr lang="ru-RU" altLang="en-US" sz="4000" b="1" i="1">
              <a:solidFill>
                <a:srgbClr val="FFFF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7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8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78" grpId="0"/>
      <p:bldP spid="78879" grpId="0"/>
      <p:bldP spid="78887" grpId="0"/>
      <p:bldP spid="7888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407" y="191526"/>
            <a:ext cx="8859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Experimental foundations of QM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42407" y="1448703"/>
            <a:ext cx="4196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</a:rPr>
              <a:t>Energy levels (quantization)</a:t>
            </a:r>
            <a:endParaRPr lang="en-US" sz="2800" dirty="0">
              <a:solidFill>
                <a:srgbClr val="00009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6360" y="1448703"/>
            <a:ext cx="3280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Wave-particle duality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1068" y="2758191"/>
            <a:ext cx="34392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Atomic spectra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Black body radiation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546360" y="2743202"/>
            <a:ext cx="24198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Interference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Photoeffect</a:t>
            </a: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https://upload.wikimedia.org/wikipedia/commons/thumb/4/41/Hydrogen_spectrum.svg/400px-Hydrogen_spectru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920" y="4141956"/>
            <a:ext cx="5309832" cy="212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944641"/>
              </p:ext>
            </p:extLst>
          </p:nvPr>
        </p:nvGraphicFramePr>
        <p:xfrm>
          <a:off x="2488367" y="1223904"/>
          <a:ext cx="2577965" cy="70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3" name="Equation" r:id="rId4" imgW="1536700" imgH="419100" progId="Equation.3">
                  <p:embed/>
                </p:oleObj>
              </mc:Choice>
              <mc:Fallback>
                <p:oleObj name="Equation" r:id="rId4" imgW="1536700" imgH="4191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8367" y="1223904"/>
                        <a:ext cx="2577965" cy="7045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8223" y="1367480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1885, </a:t>
            </a:r>
            <a:r>
              <a:rPr lang="en-US" sz="2400" dirty="0" err="1" smtClean="0"/>
              <a:t>Balmer</a:t>
            </a:r>
            <a:endParaRPr lang="en-US" sz="2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050028"/>
              </p:ext>
            </p:extLst>
          </p:nvPr>
        </p:nvGraphicFramePr>
        <p:xfrm>
          <a:off x="2488367" y="2202119"/>
          <a:ext cx="22002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4" name="Equation" r:id="rId6" imgW="2197100" imgH="431800" progId="Equation.3">
                  <p:embed/>
                </p:oleObj>
              </mc:Choice>
              <mc:Fallback>
                <p:oleObj name="Equation" r:id="rId6" imgW="2197100" imgH="4318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8367" y="2202119"/>
                        <a:ext cx="22002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8223" y="2202119"/>
            <a:ext cx="120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Rydberg</a:t>
            </a:r>
            <a:endParaRPr lang="en-US" sz="2400" dirty="0"/>
          </a:p>
        </p:txBody>
      </p:sp>
      <p:pic>
        <p:nvPicPr>
          <p:cNvPr id="72710" name="Picture 6" descr="https://upload.wikimedia.org/wikipedia/commons/thumb/b/b2/Hydrogen_transitions.svg/400px-Hydrogen_transitions.sv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278" y="3487286"/>
            <a:ext cx="3825829" cy="28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4656" y="3117954"/>
            <a:ext cx="553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Lyman, </a:t>
            </a:r>
            <a:r>
              <a:rPr lang="en-US" dirty="0" err="1" smtClean="0"/>
              <a:t>Balmer</a:t>
            </a:r>
            <a:r>
              <a:rPr lang="en-US" dirty="0" smtClean="0"/>
              <a:t>, </a:t>
            </a:r>
            <a:r>
              <a:rPr lang="en-US" dirty="0" err="1" smtClean="0"/>
              <a:t>Paschen</a:t>
            </a:r>
            <a:r>
              <a:rPr lang="en-US" dirty="0" smtClean="0"/>
              <a:t> (Ritz), Bracket, </a:t>
            </a:r>
            <a:r>
              <a:rPr lang="en-US" dirty="0" err="1" smtClean="0"/>
              <a:t>Pfund</a:t>
            </a:r>
            <a:r>
              <a:rPr lang="en-US" dirty="0" smtClean="0"/>
              <a:t>, </a:t>
            </a:r>
            <a:r>
              <a:rPr lang="en-US" dirty="0" err="1" smtClean="0"/>
              <a:t>Hampfrey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2407" y="125151"/>
            <a:ext cx="8859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Spectral lines of H atom</a:t>
            </a:r>
            <a:endParaRPr lang="en-US" sz="4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407" y="125151"/>
            <a:ext cx="8859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Black body (BB)</a:t>
            </a:r>
            <a:endParaRPr lang="en-US" sz="4000" dirty="0"/>
          </a:p>
        </p:txBody>
      </p:sp>
      <p:pic>
        <p:nvPicPr>
          <p:cNvPr id="69634" name="Picture 2" descr="https://upload.wikimedia.org/wikipedia/ru/thumb/3/33/%D0%9C%D0%BE%D0%B4%D0%B5%D0%BB%D1%8C_%D0%90%D0%A7%D0%A2.jpg/200px-%D0%9C%D0%BE%D0%B4%D0%B5%D0%BB%D1%8C_%D0%90%D0%A7%D0%A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490" y="987561"/>
            <a:ext cx="2857126" cy="138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36" name="Picture 4" descr="https://upload.wikimedia.org/wikipedia/commons/thumb/a/a9/Hot_metalwork.jpg/200px-Hot_metalwor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90" y="4356224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38" name="Picture 6" descr="Blackbody-colours-vertic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623" y="191526"/>
            <a:ext cx="585970" cy="623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2407" y="987561"/>
            <a:ext cx="5083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Absorbs everything (at all wavelengths)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58514" y="4885899"/>
            <a:ext cx="4945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 but can radiate (so has a color). This</a:t>
            </a:r>
          </a:p>
          <a:p>
            <a:r>
              <a:rPr lang="en-US" sz="2400" dirty="0" smtClean="0"/>
              <a:t>is determined only by T</a:t>
            </a:r>
            <a:endParaRPr lang="en-US" sz="2400" dirty="0"/>
          </a:p>
        </p:txBody>
      </p:sp>
      <p:pic>
        <p:nvPicPr>
          <p:cNvPr id="69640" name="Picture 8" descr="https://upload.wikimedia.org/wikipedia/commons/thumb/4/46/Vantablack_01.JPG/300px-Vantablack_0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25" y="2140354"/>
            <a:ext cx="2032989" cy="152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78111" y="2578308"/>
            <a:ext cx="4590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Vantablack</a:t>
            </a:r>
            <a:r>
              <a:rPr lang="en-US" dirty="0" smtClean="0"/>
              <a:t> = vertically aligned nanotube arrays</a:t>
            </a:r>
          </a:p>
          <a:p>
            <a:r>
              <a:rPr lang="en-US" dirty="0" smtClean="0"/>
              <a:t>Absorbs: 99.965% of the incident light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6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764109"/>
              </p:ext>
            </p:extLst>
          </p:nvPr>
        </p:nvGraphicFramePr>
        <p:xfrm>
          <a:off x="673985" y="1124283"/>
          <a:ext cx="1732582" cy="965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24" name="Equation" r:id="rId3" imgW="774360" imgH="431640" progId="Equation.3">
                  <p:embed/>
                </p:oleObj>
              </mc:Choice>
              <mc:Fallback>
                <p:oleObj name="Equation" r:id="rId3" imgW="7743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3985" y="1124283"/>
                        <a:ext cx="1732582" cy="965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77325" y="1326150"/>
            <a:ext cx="3361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First  Wien’s law - general</a:t>
            </a:r>
            <a:endParaRPr lang="en-US" sz="2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526820"/>
              </p:ext>
            </p:extLst>
          </p:nvPr>
        </p:nvGraphicFramePr>
        <p:xfrm>
          <a:off x="673985" y="2290345"/>
          <a:ext cx="2265362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25" name="Equation" r:id="rId5" imgW="1333440" imgH="431640" progId="Equation.3">
                  <p:embed/>
                </p:oleObj>
              </mc:Choice>
              <mc:Fallback>
                <p:oleObj name="Equation" r:id="rId5" imgW="1333440" imgH="4316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3985" y="2290345"/>
                        <a:ext cx="2265362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4077325" y="2378606"/>
            <a:ext cx="4696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Second  </a:t>
            </a:r>
            <a:r>
              <a:rPr lang="en-US" sz="2400" dirty="0"/>
              <a:t>Wien’s </a:t>
            </a:r>
            <a:r>
              <a:rPr lang="en-US" sz="2400" dirty="0" smtClean="0"/>
              <a:t>law (high frequency)</a:t>
            </a:r>
            <a:endParaRPr lang="en-US" sz="24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249271"/>
              </p:ext>
            </p:extLst>
          </p:nvPr>
        </p:nvGraphicFramePr>
        <p:xfrm>
          <a:off x="673985" y="3323211"/>
          <a:ext cx="1316037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26" name="Equation" r:id="rId7" imgW="774360" imgH="419040" progId="Equation.3">
                  <p:embed/>
                </p:oleObj>
              </mc:Choice>
              <mc:Fallback>
                <p:oleObj name="Equation" r:id="rId7" imgW="774360" imgH="41904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3985" y="3323211"/>
                        <a:ext cx="1316037" cy="71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4010701" y="3496725"/>
            <a:ext cx="4044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Rayleigh-Jeans (low frequency)</a:t>
            </a:r>
            <a:endParaRPr lang="en-US" sz="2400" dirty="0"/>
          </a:p>
        </p:txBody>
      </p:sp>
      <p:pic>
        <p:nvPicPr>
          <p:cNvPr id="70664" name="Picture 8" descr="https://upload.wikimedia.org/wikipedia/commons/thumb/a/a1/Blackbody-lg.png/350px-Blackbody-l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13" y="4431344"/>
            <a:ext cx="333375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414381" y="5096655"/>
            <a:ext cx="4003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Ultraviolet catastrophe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-15212" y="60668"/>
            <a:ext cx="8859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Energy density of BB radiation</a:t>
            </a:r>
            <a:endParaRPr lang="en-US" sz="4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9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023497"/>
              </p:ext>
            </p:extLst>
          </p:nvPr>
        </p:nvGraphicFramePr>
        <p:xfrm>
          <a:off x="371717" y="5451371"/>
          <a:ext cx="4987148" cy="1141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1" name="Equation" r:id="rId3" imgW="2997000" imgH="685800" progId="Equation.3">
                  <p:embed/>
                </p:oleObj>
              </mc:Choice>
              <mc:Fallback>
                <p:oleObj name="Equation" r:id="rId3" imgW="29970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1717" y="5451371"/>
                        <a:ext cx="4987148" cy="1141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 descr="http://lurkmore.so/images/thumb/f/fe/Max_Planck.jpg/300px-Max_Planck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5" y="274376"/>
            <a:ext cx="2604786" cy="204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339000"/>
              </p:ext>
            </p:extLst>
          </p:nvPr>
        </p:nvGraphicFramePr>
        <p:xfrm>
          <a:off x="3543300" y="409939"/>
          <a:ext cx="2280367" cy="969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2" name="Equation" r:id="rId6" imgW="1015920" imgH="431640" progId="Equation.3">
                  <p:embed/>
                </p:oleObj>
              </mc:Choice>
              <mc:Fallback>
                <p:oleObj name="Equation" r:id="rId6" imgW="10159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43300" y="409939"/>
                        <a:ext cx="2280367" cy="9691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807654"/>
              </p:ext>
            </p:extLst>
          </p:nvPr>
        </p:nvGraphicFramePr>
        <p:xfrm>
          <a:off x="3605213" y="1743075"/>
          <a:ext cx="52244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3" name="Equation" r:id="rId8" imgW="3771720" imgH="342720" progId="Equation.3">
                  <p:embed/>
                </p:oleObj>
              </mc:Choice>
              <mc:Fallback>
                <p:oleObj name="Equation" r:id="rId8" imgW="3771720" imgH="342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05213" y="1743075"/>
                        <a:ext cx="5224462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425510"/>
              </p:ext>
            </p:extLst>
          </p:nvPr>
        </p:nvGraphicFramePr>
        <p:xfrm>
          <a:off x="260505" y="2596262"/>
          <a:ext cx="2385284" cy="746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4" name="Equation" r:id="rId10" imgW="1257120" imgH="393480" progId="Equation.3">
                  <p:embed/>
                </p:oleObj>
              </mc:Choice>
              <mc:Fallback>
                <p:oleObj name="Equation" r:id="rId10" imgW="12571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0505" y="2596262"/>
                        <a:ext cx="2385284" cy="746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885902" y="2785049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so: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431243"/>
              </p:ext>
            </p:extLst>
          </p:nvPr>
        </p:nvGraphicFramePr>
        <p:xfrm>
          <a:off x="5032375" y="2670175"/>
          <a:ext cx="20066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5" name="Equation" r:id="rId12" imgW="1447560" imgH="431640" progId="Equation.3">
                  <p:embed/>
                </p:oleObj>
              </mc:Choice>
              <mc:Fallback>
                <p:oleObj name="Equation" r:id="rId12" imgW="1447560" imgH="43164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032375" y="2670175"/>
                        <a:ext cx="2006600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4236" y="3887423"/>
            <a:ext cx="13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Probability: 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801675"/>
              </p:ext>
            </p:extLst>
          </p:nvPr>
        </p:nvGraphicFramePr>
        <p:xfrm>
          <a:off x="1329126" y="3793868"/>
          <a:ext cx="2303932" cy="649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6" name="Equation" r:id="rId14" imgW="1396800" imgH="393480" progId="Equation.3">
                  <p:embed/>
                </p:oleObj>
              </mc:Choice>
              <mc:Fallback>
                <p:oleObj name="Equation" r:id="rId14" imgW="13968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329126" y="3793868"/>
                        <a:ext cx="2303932" cy="649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ight Arrow 12"/>
          <p:cNvSpPr/>
          <p:nvPr/>
        </p:nvSpPr>
        <p:spPr>
          <a:xfrm flipV="1">
            <a:off x="3897461" y="4024023"/>
            <a:ext cx="471247" cy="250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28039" y="3518091"/>
            <a:ext cx="491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energy of the (equilibrium!) EM radiation:</a:t>
            </a: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173356"/>
              </p:ext>
            </p:extLst>
          </p:nvPr>
        </p:nvGraphicFramePr>
        <p:xfrm>
          <a:off x="4466515" y="4024023"/>
          <a:ext cx="4439007" cy="932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7" name="Equation" r:id="rId16" imgW="3200400" imgH="672840" progId="Equation.3">
                  <p:embed/>
                </p:oleObj>
              </mc:Choice>
              <mc:Fallback>
                <p:oleObj name="Equation" r:id="rId16" imgW="3200400" imgH="6728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466515" y="4024023"/>
                        <a:ext cx="4439007" cy="932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610171" y="632027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Planck, 1900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823667" y="5621311"/>
            <a:ext cx="332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Predicted:</a:t>
            </a:r>
          </a:p>
          <a:p>
            <a:r>
              <a:rPr lang="en-US" dirty="0" smtClean="0"/>
              <a:t>Boltzmann const. and Avogadro #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6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 animBg="1"/>
      <p:bldP spid="14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9154" y="0"/>
            <a:ext cx="6840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Newton’s (vector) Mechanics</a:t>
            </a:r>
            <a:endParaRPr lang="en-US" sz="44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986344"/>
              </p:ext>
            </p:extLst>
          </p:nvPr>
        </p:nvGraphicFramePr>
        <p:xfrm>
          <a:off x="974777" y="1180254"/>
          <a:ext cx="3281548" cy="606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5" name="Equation" r:id="rId3" imgW="1168200" imgH="215640" progId="Equation.3">
                  <p:embed/>
                </p:oleObj>
              </mc:Choice>
              <mc:Fallback>
                <p:oleObj name="Equation" r:id="rId3" imgW="11682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4777" y="1180254"/>
                        <a:ext cx="3281548" cy="6063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5753" y="1300208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856813" y="1385916"/>
            <a:ext cx="4182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Existence of </a:t>
            </a:r>
            <a:r>
              <a:rPr lang="en-US" b="1" dirty="0" smtClean="0">
                <a:solidFill>
                  <a:srgbClr val="000099"/>
                </a:solidFill>
              </a:rPr>
              <a:t>inertial system of coordinates</a:t>
            </a:r>
            <a:endParaRPr lang="en-US" b="1" dirty="0">
              <a:solidFill>
                <a:srgbClr val="000099"/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460446"/>
              </p:ext>
            </p:extLst>
          </p:nvPr>
        </p:nvGraphicFramePr>
        <p:xfrm>
          <a:off x="1452120" y="3248823"/>
          <a:ext cx="142716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6" name="Equation" r:id="rId5" imgW="507960" imgH="215640" progId="Equation.3">
                  <p:embed/>
                </p:oleObj>
              </mc:Choice>
              <mc:Fallback>
                <p:oleObj name="Equation" r:id="rId5" imgW="507960" imgH="21564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52120" y="3248823"/>
                        <a:ext cx="1427163" cy="60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15753" y="3332028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883855" y="3318339"/>
            <a:ext cx="5097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is </a:t>
            </a:r>
            <a:r>
              <a:rPr lang="en-US" sz="2800" dirty="0" smtClean="0">
                <a:solidFill>
                  <a:srgbClr val="FF0000"/>
                </a:solidFill>
              </a:rPr>
              <a:t>NOT</a:t>
            </a:r>
            <a:r>
              <a:rPr lang="en-US" sz="2800" dirty="0" smtClean="0"/>
              <a:t> how to compute force</a:t>
            </a:r>
            <a:endParaRPr lang="en-US" sz="2800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295600"/>
              </p:ext>
            </p:extLst>
          </p:nvPr>
        </p:nvGraphicFramePr>
        <p:xfrm>
          <a:off x="1364956" y="5596771"/>
          <a:ext cx="1712912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7" name="Equation" r:id="rId7" imgW="609480" imgH="266400" progId="Equation.3">
                  <p:embed/>
                </p:oleObj>
              </mc:Choice>
              <mc:Fallback>
                <p:oleObj name="Equation" r:id="rId7" imgW="609480" imgH="266400" progId="Equation.3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64956" y="5596771"/>
                        <a:ext cx="1712912" cy="747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86927" y="5811140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3.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3939123" y="5629920"/>
            <a:ext cx="2602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Action - reaction</a:t>
            </a:r>
            <a:endParaRPr lang="en-US" sz="28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428407" y="2861186"/>
            <a:ext cx="594193" cy="52038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41579" y="2337966"/>
            <a:ext cx="3397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</a:rPr>
              <a:t>mass: inertia measure</a:t>
            </a:r>
            <a:endParaRPr lang="en-US" sz="2800" dirty="0">
              <a:solidFill>
                <a:srgbClr val="000099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8713" y="4120893"/>
            <a:ext cx="47516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</a:rPr>
              <a:t>force: </a:t>
            </a:r>
            <a:r>
              <a:rPr lang="en-US" sz="2800" dirty="0" smtClean="0"/>
              <a:t>measure of action of one</a:t>
            </a:r>
          </a:p>
          <a:p>
            <a:r>
              <a:rPr lang="en-US" sz="2800" dirty="0" smtClean="0"/>
              <a:t>object on another</a:t>
            </a:r>
            <a:endParaRPr lang="en-US" sz="28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1843790" y="4001823"/>
            <a:ext cx="2095334" cy="46399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8" grpId="0"/>
      <p:bldP spid="22" grpId="0"/>
      <p:bldP spid="23" grpId="0"/>
      <p:bldP spid="27" grpId="0"/>
      <p:bldP spid="2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131781"/>
              </p:ext>
            </p:extLst>
          </p:nvPr>
        </p:nvGraphicFramePr>
        <p:xfrm>
          <a:off x="314794" y="1643977"/>
          <a:ext cx="2368446" cy="617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61" name="Equation" r:id="rId3" imgW="876300" imgH="228600" progId="Equation.3">
                  <p:embed/>
                </p:oleObj>
              </mc:Choice>
              <mc:Fallback>
                <p:oleObj name="Equation" r:id="rId3" imgW="8763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794" y="1643977"/>
                        <a:ext cx="2368446" cy="6178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696971"/>
              </p:ext>
            </p:extLst>
          </p:nvPr>
        </p:nvGraphicFramePr>
        <p:xfrm>
          <a:off x="554637" y="2606430"/>
          <a:ext cx="2366303" cy="584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62" name="Equation" r:id="rId5" imgW="812447" imgH="203112" progId="Equation.3">
                  <p:embed/>
                </p:oleObj>
              </mc:Choice>
              <mc:Fallback>
                <p:oleObj name="Equation" r:id="rId5" imgW="812447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37" y="2606430"/>
                        <a:ext cx="2366303" cy="5846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-15212" y="60668"/>
            <a:ext cx="8859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Bohr’s (planetary) model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3404608" y="1722071"/>
            <a:ext cx="3740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Postulated: </a:t>
            </a:r>
            <a:r>
              <a:rPr lang="en-US" sz="2400" dirty="0" smtClean="0">
                <a:solidFill>
                  <a:srgbClr val="008000"/>
                </a:solidFill>
              </a:rPr>
              <a:t>Stationary states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4637" y="919514"/>
            <a:ext cx="6511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continuous radiation and atom instability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404608" y="2613773"/>
            <a:ext cx="5739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Postulated: </a:t>
            </a:r>
            <a:r>
              <a:rPr lang="en-US" sz="2400" dirty="0" smtClean="0">
                <a:solidFill>
                  <a:srgbClr val="008000"/>
                </a:solidFill>
              </a:rPr>
              <a:t>Angular momentum is quantized</a:t>
            </a:r>
            <a:endParaRPr lang="en-US" sz="2400" dirty="0">
              <a:solidFill>
                <a:srgbClr val="008000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897755"/>
              </p:ext>
            </p:extLst>
          </p:nvPr>
        </p:nvGraphicFramePr>
        <p:xfrm>
          <a:off x="554637" y="3747541"/>
          <a:ext cx="1170431" cy="479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63" name="Equation" r:id="rId7" imgW="583947" imgH="241195" progId="Equation.3">
                  <p:embed/>
                </p:oleObj>
              </mc:Choice>
              <mc:Fallback>
                <p:oleObj name="Equation" r:id="rId7" imgW="583947" imgH="24119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37" y="3747541"/>
                        <a:ext cx="1170431" cy="4796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056189"/>
              </p:ext>
            </p:extLst>
          </p:nvPr>
        </p:nvGraphicFramePr>
        <p:xfrm>
          <a:off x="2683240" y="3677590"/>
          <a:ext cx="1214203" cy="443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64" name="Equation" r:id="rId9" imgW="494870" imgH="177646" progId="Equation.3">
                  <p:embed/>
                </p:oleObj>
              </mc:Choice>
              <mc:Fallback>
                <p:oleObj name="Equation" r:id="rId9" imgW="494870" imgH="17764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3240" y="3677590"/>
                        <a:ext cx="1214203" cy="4436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589769"/>
              </p:ext>
            </p:extLst>
          </p:nvPr>
        </p:nvGraphicFramePr>
        <p:xfrm>
          <a:off x="5225088" y="3677589"/>
          <a:ext cx="1494403" cy="443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65" name="Equation" r:id="rId11" imgW="609336" imgH="177723" progId="Equation.3">
                  <p:embed/>
                </p:oleObj>
              </mc:Choice>
              <mc:Fallback>
                <p:oleObj name="Equation" r:id="rId11" imgW="609336" imgH="17772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5088" y="3677589"/>
                        <a:ext cx="1494403" cy="4436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289393"/>
              </p:ext>
            </p:extLst>
          </p:nvPr>
        </p:nvGraphicFramePr>
        <p:xfrm>
          <a:off x="1725068" y="4783721"/>
          <a:ext cx="2898097" cy="869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66" name="Equation" r:id="rId13" imgW="1524000" imgH="457200" progId="Equation.3">
                  <p:embed/>
                </p:oleObj>
              </mc:Choice>
              <mc:Fallback>
                <p:oleObj name="Equation" r:id="rId13" imgW="15240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068" y="4783721"/>
                        <a:ext cx="2898097" cy="8694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869430" y="5531371"/>
            <a:ext cx="629587" cy="614596"/>
          </a:xfrm>
          <a:prstGeom prst="straightConnector1">
            <a:avLst/>
          </a:prstGeom>
          <a:ln w="1270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621" y="6244396"/>
            <a:ext cx="2244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centripetal force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998033" y="5653150"/>
            <a:ext cx="629587" cy="591246"/>
          </a:xfrm>
          <a:prstGeom prst="straightConnector1">
            <a:avLst/>
          </a:prstGeom>
          <a:ln w="1270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87945" y="6209645"/>
            <a:ext cx="2288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Coulombic</a:t>
            </a:r>
            <a:r>
              <a:rPr lang="en-US" sz="2400" dirty="0" smtClean="0"/>
              <a:t> force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7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22" grpId="0"/>
      <p:bldP spid="2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217495"/>
              </p:ext>
            </p:extLst>
          </p:nvPr>
        </p:nvGraphicFramePr>
        <p:xfrm>
          <a:off x="329781" y="239842"/>
          <a:ext cx="4535105" cy="854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77" name="Equation" r:id="rId3" imgW="2628900" imgH="495300" progId="Equation.3">
                  <p:embed/>
                </p:oleObj>
              </mc:Choice>
              <mc:Fallback>
                <p:oleObj name="Equation" r:id="rId3" imgW="2628900" imgH="495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81" y="239842"/>
                        <a:ext cx="4535105" cy="8544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722522"/>
              </p:ext>
            </p:extLst>
          </p:nvPr>
        </p:nvGraphicFramePr>
        <p:xfrm>
          <a:off x="373091" y="1259172"/>
          <a:ext cx="3714151" cy="689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78" name="Equation" r:id="rId5" imgW="2260600" imgH="419100" progId="Equation.3">
                  <p:embed/>
                </p:oleObj>
              </mc:Choice>
              <mc:Fallback>
                <p:oleObj name="Equation" r:id="rId5" imgW="22606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91" y="1259172"/>
                        <a:ext cx="3714151" cy="6895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41232" y="374754"/>
            <a:ext cx="2081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“orbital” radius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784542" y="1319131"/>
            <a:ext cx="171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Total energy</a:t>
            </a:r>
            <a:endParaRPr lang="en-US" sz="24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022813"/>
              </p:ext>
            </p:extLst>
          </p:nvPr>
        </p:nvGraphicFramePr>
        <p:xfrm>
          <a:off x="306116" y="2113609"/>
          <a:ext cx="5027666" cy="659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79" name="Equation" r:id="rId7" imgW="3848100" imgH="508000" progId="Equation.3">
                  <p:embed/>
                </p:oleObj>
              </mc:Choice>
              <mc:Fallback>
                <p:oleObj name="Equation" r:id="rId7" imgW="3848100" imgH="508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116" y="2113609"/>
                        <a:ext cx="5027666" cy="6595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284136"/>
              </p:ext>
            </p:extLst>
          </p:nvPr>
        </p:nvGraphicFramePr>
        <p:xfrm>
          <a:off x="306116" y="2938069"/>
          <a:ext cx="3416301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80" name="Equation" r:id="rId9" imgW="2070000" imgH="419040" progId="Equation.3">
                  <p:embed/>
                </p:oleObj>
              </mc:Choice>
              <mc:Fallback>
                <p:oleObj name="Equation" r:id="rId9" imgW="207000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116" y="2938069"/>
                        <a:ext cx="3416301" cy="692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596681" y="3053311"/>
            <a:ext cx="2352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Rydberg constant</a:t>
            </a:r>
            <a:endParaRPr lang="en-US" sz="2400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224165"/>
              </p:ext>
            </p:extLst>
          </p:nvPr>
        </p:nvGraphicFramePr>
        <p:xfrm>
          <a:off x="306116" y="3750112"/>
          <a:ext cx="3806354" cy="750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81" name="Equation" r:id="rId11" imgW="1981200" imgH="393700" progId="Equation.3">
                  <p:embed/>
                </p:oleObj>
              </mc:Choice>
              <mc:Fallback>
                <p:oleObj name="Equation" r:id="rId11" imgW="19812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116" y="3750112"/>
                        <a:ext cx="3806354" cy="7502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553371" y="3750112"/>
            <a:ext cx="32026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Energy of H atom in the </a:t>
            </a:r>
          </a:p>
          <a:p>
            <a:r>
              <a:rPr lang="en-US" sz="2400" dirty="0" smtClean="0"/>
              <a:t>ground state</a:t>
            </a:r>
            <a:endParaRPr lang="en-US" sz="2400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820300"/>
              </p:ext>
            </p:extLst>
          </p:nvPr>
        </p:nvGraphicFramePr>
        <p:xfrm>
          <a:off x="520873" y="5289929"/>
          <a:ext cx="2392720" cy="826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82" name="Equation" r:id="rId13" imgW="800100" imgH="279400" progId="Equation.3">
                  <p:embed/>
                </p:oleObj>
              </mc:Choice>
              <mc:Fallback>
                <p:oleObj name="Equation" r:id="rId13" imgW="800100" imgH="279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73" y="5289929"/>
                        <a:ext cx="2392720" cy="8260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957402" y="5572902"/>
            <a:ext cx="5026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Bohr –</a:t>
            </a:r>
            <a:r>
              <a:rPr lang="en-US" sz="2800" dirty="0" err="1" smtClean="0"/>
              <a:t>Zommerfeld</a:t>
            </a:r>
            <a:r>
              <a:rPr lang="en-US" sz="2800" dirty="0" smtClean="0"/>
              <a:t> (action-angle)</a:t>
            </a: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1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7" grpId="0"/>
      <p:bldP spid="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Alexander stoleto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658" y="989828"/>
            <a:ext cx="1881203" cy="241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183401"/>
              </p:ext>
            </p:extLst>
          </p:nvPr>
        </p:nvGraphicFramePr>
        <p:xfrm>
          <a:off x="2195638" y="3683045"/>
          <a:ext cx="857622" cy="414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08" name="Equation" r:id="rId4" imgW="368280" imgH="177480" progId="Equation.3">
                  <p:embed/>
                </p:oleObj>
              </mc:Choice>
              <mc:Fallback>
                <p:oleObj name="Equation" r:id="rId4" imgW="36828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95638" y="3683045"/>
                        <a:ext cx="857622" cy="414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5148" y="3683045"/>
            <a:ext cx="1309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1-st law :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75148" y="4187190"/>
            <a:ext cx="14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2-nd law :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07557" y="2919112"/>
            <a:ext cx="1888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0099"/>
                </a:solidFill>
              </a:rPr>
              <a:t>Stoletov</a:t>
            </a:r>
            <a:r>
              <a:rPr lang="en-US" sz="2400" b="1" dirty="0" smtClean="0">
                <a:solidFill>
                  <a:srgbClr val="000099"/>
                </a:solidFill>
              </a:rPr>
              <a:t> laws</a:t>
            </a:r>
            <a:endParaRPr lang="en-US" sz="2400" b="1" dirty="0">
              <a:solidFill>
                <a:srgbClr val="000099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609310"/>
              </p:ext>
            </p:extLst>
          </p:nvPr>
        </p:nvGraphicFramePr>
        <p:xfrm>
          <a:off x="1901463" y="4176731"/>
          <a:ext cx="12715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09" name="Equation" r:id="rId6" imgW="545760" imgH="228600" progId="Equation.3">
                  <p:embed/>
                </p:oleObj>
              </mc:Choice>
              <mc:Fallback>
                <p:oleObj name="Equation" r:id="rId6" imgW="545760" imgH="2286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01463" y="4176731"/>
                        <a:ext cx="1271588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855673"/>
              </p:ext>
            </p:extLst>
          </p:nvPr>
        </p:nvGraphicFramePr>
        <p:xfrm>
          <a:off x="1901463" y="4786618"/>
          <a:ext cx="1477962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10" name="Equation" r:id="rId8" imgW="634680" imgH="393480" progId="Equation.3">
                  <p:embed/>
                </p:oleObj>
              </mc:Choice>
              <mc:Fallback>
                <p:oleObj name="Equation" r:id="rId8" imgW="634680" imgH="39348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01463" y="4786618"/>
                        <a:ext cx="1477962" cy="912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3163" y="5850920"/>
            <a:ext cx="1354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3-rd law :</a:t>
            </a:r>
            <a:endParaRPr lang="en-US" sz="24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31258"/>
              </p:ext>
            </p:extLst>
          </p:nvPr>
        </p:nvGraphicFramePr>
        <p:xfrm>
          <a:off x="1811723" y="5850920"/>
          <a:ext cx="3135403" cy="532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11" name="Equation" r:id="rId10" imgW="1346040" imgH="228600" progId="Equation.3">
                  <p:embed/>
                </p:oleObj>
              </mc:Choice>
              <mc:Fallback>
                <p:oleObj name="Equation" r:id="rId10" imgW="13460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11723" y="5850920"/>
                        <a:ext cx="3135403" cy="5324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5318407" y="6175947"/>
            <a:ext cx="3446571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470807" y="3627620"/>
            <a:ext cx="12492" cy="270072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483299" y="6160957"/>
            <a:ext cx="1693889" cy="1499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115637" y="4802551"/>
            <a:ext cx="1184222" cy="137339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488307"/>
              </p:ext>
            </p:extLst>
          </p:nvPr>
        </p:nvGraphicFramePr>
        <p:xfrm>
          <a:off x="8046431" y="6238511"/>
          <a:ext cx="506855" cy="619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12" name="Equation" r:id="rId12" imgW="114120" imgH="139680" progId="Equation.3">
                  <p:embed/>
                </p:oleObj>
              </mc:Choice>
              <mc:Fallback>
                <p:oleObj name="Equation" r:id="rId12" imgW="114120" imgH="139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046431" y="6238511"/>
                        <a:ext cx="506855" cy="619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150387"/>
              </p:ext>
            </p:extLst>
          </p:nvPr>
        </p:nvGraphicFramePr>
        <p:xfrm>
          <a:off x="5659523" y="3544831"/>
          <a:ext cx="1105342" cy="55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13" name="Equation" r:id="rId14" imgW="457200" imgH="228600" progId="Equation.3">
                  <p:embed/>
                </p:oleObj>
              </mc:Choice>
              <mc:Fallback>
                <p:oleObj name="Equation" r:id="rId14" imgW="457200" imgH="228600" progId="Equation.3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659523" y="3544831"/>
                        <a:ext cx="1105342" cy="552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5783" name="Picture 7" descr="https://upload.wikimedia.org/wikipedia/commons/thumb/f/f5/Photoelectric_effect.svg/132px-Photoelectric_effect.svg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540" y="768554"/>
            <a:ext cx="3578682" cy="257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-15212" y="60668"/>
            <a:ext cx="8859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Photoeffect</a:t>
            </a:r>
            <a:endParaRPr lang="en-US" sz="4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0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6" grpId="0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629823"/>
              </p:ext>
            </p:extLst>
          </p:nvPr>
        </p:nvGraphicFramePr>
        <p:xfrm>
          <a:off x="589422" y="1655794"/>
          <a:ext cx="2307687" cy="674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61" name="Equation" r:id="rId3" imgW="799920" imgH="228600" progId="Equation.3">
                  <p:embed/>
                </p:oleObj>
              </mc:Choice>
              <mc:Fallback>
                <p:oleObj name="Equation" r:id="rId3" imgW="799920" imgH="228600" progId="Equation.3">
                  <p:embed/>
                  <p:pic>
                    <p:nvPicPr>
                      <p:cNvPr id="27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422" y="1655794"/>
                        <a:ext cx="2307687" cy="6740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589422" y="968957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1905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Einstein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55288" y="2489883"/>
            <a:ext cx="3006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A –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the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workfunction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024544" y="2254071"/>
            <a:ext cx="272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Modern explanation</a:t>
            </a:r>
            <a:endParaRPr lang="en-US" sz="2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898208" y="6445769"/>
            <a:ext cx="1978702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98208" y="5093625"/>
            <a:ext cx="1978702" cy="0"/>
          </a:xfrm>
          <a:prstGeom prst="line">
            <a:avLst/>
          </a:prstGeom>
          <a:ln w="635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557775" y="3627619"/>
            <a:ext cx="0" cy="2818150"/>
          </a:xfrm>
          <a:prstGeom prst="straightConnector1">
            <a:avLst/>
          </a:prstGeom>
          <a:ln w="635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332922" y="6213422"/>
            <a:ext cx="434715" cy="4646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688113" y="6445769"/>
            <a:ext cx="1978702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688113" y="5093625"/>
            <a:ext cx="1978702" cy="0"/>
          </a:xfrm>
          <a:prstGeom prst="line">
            <a:avLst/>
          </a:prstGeom>
          <a:ln w="635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347680" y="3627619"/>
            <a:ext cx="0" cy="2818150"/>
          </a:xfrm>
          <a:prstGeom prst="straightConnector1">
            <a:avLst/>
          </a:prstGeom>
          <a:ln w="635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130322" y="3162924"/>
            <a:ext cx="434715" cy="4646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974767" y="3395271"/>
            <a:ext cx="14990" cy="1641423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042615"/>
              </p:ext>
            </p:extLst>
          </p:nvPr>
        </p:nvGraphicFramePr>
        <p:xfrm>
          <a:off x="8274341" y="3801050"/>
          <a:ext cx="685004" cy="616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62" name="Equation" r:id="rId5" imgW="253800" imgH="228600" progId="Equation.3">
                  <p:embed/>
                </p:oleObj>
              </mc:Choice>
              <mc:Fallback>
                <p:oleObj name="Equation" r:id="rId5" imgW="2538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4341" y="3801050"/>
                        <a:ext cx="685004" cy="616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371486"/>
              </p:ext>
            </p:extLst>
          </p:nvPr>
        </p:nvGraphicFramePr>
        <p:xfrm>
          <a:off x="8410575" y="5546725"/>
          <a:ext cx="4111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63" name="Equation" r:id="rId7" imgW="152280" imgH="164880" progId="Equation.3">
                  <p:embed/>
                </p:oleObj>
              </mc:Choice>
              <mc:Fallback>
                <p:oleObj name="Equation" r:id="rId7" imgW="152280" imgH="164880" progId="Equation.3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10575" y="5546725"/>
                        <a:ext cx="411163" cy="44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7974767" y="5162518"/>
            <a:ext cx="11582" cy="1268261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24544" y="4908959"/>
            <a:ext cx="1412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vacuum level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331823" y="1061290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Nobel Prize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575242" y="1061290"/>
            <a:ext cx="3150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Light is composed of “particles”</a:t>
            </a:r>
          </a:p>
          <a:p>
            <a:r>
              <a:rPr lang="en-US" dirty="0" smtClean="0"/>
              <a:t>that concentrate energy</a:t>
            </a:r>
          </a:p>
          <a:p>
            <a:endParaRPr lang="en-US" dirty="0"/>
          </a:p>
          <a:p>
            <a:r>
              <a:rPr lang="en-US" dirty="0" smtClean="0"/>
              <a:t>“particles” = photons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-15212" y="60668"/>
            <a:ext cx="8859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Photoeffect</a:t>
            </a:r>
            <a:endParaRPr lang="en-US" sz="4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4" grpId="0" animBg="1"/>
      <p:bldP spid="18" grpId="0" animBg="1"/>
      <p:bldP spid="25" grpId="0"/>
      <p:bldP spid="2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0810" y="956037"/>
            <a:ext cx="8072203" cy="368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1924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Broglie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589527"/>
              </p:ext>
            </p:extLst>
          </p:nvPr>
        </p:nvGraphicFramePr>
        <p:xfrm>
          <a:off x="502066" y="3426564"/>
          <a:ext cx="11033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40" name="Equation" r:id="rId3" imgW="457200" imgH="177480" progId="Equation.3">
                  <p:embed/>
                </p:oleObj>
              </mc:Choice>
              <mc:Fallback>
                <p:oleObj name="Equation" r:id="rId3" imgW="457200" imgH="177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066" y="3426564"/>
                        <a:ext cx="1103313" cy="425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6928" y="4617391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</a:t>
            </a:r>
            <a:endParaRPr lang="en-US" sz="2400" dirty="0"/>
          </a:p>
        </p:txBody>
      </p:sp>
      <p:pic>
        <p:nvPicPr>
          <p:cNvPr id="77828" name="Picture 4" descr="Broglie Bi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13" y="1423610"/>
            <a:ext cx="171450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-15212" y="60668"/>
            <a:ext cx="8859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De Broglie’s waves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3803755" y="846229"/>
            <a:ext cx="5618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>
                <a:solidFill>
                  <a:srgbClr val="252525"/>
                </a:solidFill>
                <a:latin typeface="Arial" panose="020B0604020202020204" pitchFamily="34" charset="0"/>
              </a:rPr>
              <a:t>Louis-Victor-Pierre-Raymond, 7ème duc de Broglie, Louis de Broglie</a:t>
            </a:r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285870"/>
              </p:ext>
            </p:extLst>
          </p:nvPr>
        </p:nvGraphicFramePr>
        <p:xfrm>
          <a:off x="2253008" y="3340100"/>
          <a:ext cx="1206654" cy="511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41" name="Equation" r:id="rId6" imgW="419040" imgH="177480" progId="Equation.3">
                  <p:embed/>
                </p:oleObj>
              </mc:Choice>
              <mc:Fallback>
                <p:oleObj name="Equation" r:id="rId6" imgW="41904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53008" y="3340100"/>
                        <a:ext cx="1206654" cy="5119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83900" y="347555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743831"/>
              </p:ext>
            </p:extLst>
          </p:nvPr>
        </p:nvGraphicFramePr>
        <p:xfrm>
          <a:off x="4673020" y="3259869"/>
          <a:ext cx="1525181" cy="750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42" name="Equation" r:id="rId8" imgW="799920" imgH="393480" progId="Equation.3">
                  <p:embed/>
                </p:oleObj>
              </mc:Choice>
              <mc:Fallback>
                <p:oleObj name="Equation" r:id="rId8" imgW="7999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73020" y="3259869"/>
                        <a:ext cx="1525181" cy="7504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27191"/>
              </p:ext>
            </p:extLst>
          </p:nvPr>
        </p:nvGraphicFramePr>
        <p:xfrm>
          <a:off x="1783625" y="4437060"/>
          <a:ext cx="22002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43" name="Equation" r:id="rId10" imgW="1155600" imgH="431640" progId="Equation.3">
                  <p:embed/>
                </p:oleObj>
              </mc:Choice>
              <mc:Fallback>
                <p:oleObj name="Equation" r:id="rId10" imgW="1155600" imgH="43164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83625" y="4437060"/>
                        <a:ext cx="220027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502066" y="5851557"/>
            <a:ext cx="834190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1927 –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Davisson &amp; Thompson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electron diffraction on crystals – found the interference pattern, so electrons have wavelike properties. (also got a Nobel Prize)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83762" y="4137285"/>
            <a:ext cx="1433149" cy="1349115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713803" y="4569012"/>
            <a:ext cx="4193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Large m, v </a:t>
            </a:r>
            <a:r>
              <a:rPr lang="en-US" dirty="0" smtClean="0">
                <a:sym typeface="Wingdings" panose="05000000000000000000" pitchFamily="2" charset="2"/>
              </a:rPr>
              <a:t> small wavelength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(wave-like properties can not be observed)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02065" y="1772738"/>
            <a:ext cx="5067081" cy="11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Wave-particle dualism established for photons is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 for all other particles (Nobel Prize)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so, same equations hold: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4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4" grpId="0"/>
      <p:bldP spid="16" grpId="0" animBg="1"/>
      <p:bldP spid="17" grpId="0"/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212" y="60668"/>
            <a:ext cx="8859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Wave-particle duality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359766" y="1426936"/>
            <a:ext cx="82895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All “particles” </a:t>
            </a:r>
            <a:r>
              <a:rPr lang="en-US" sz="24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propagate </a:t>
            </a:r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as </a:t>
            </a:r>
            <a:r>
              <a:rPr lang="en-US" sz="24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waves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but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interacts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as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particles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8760" y="2546983"/>
            <a:ext cx="5338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Thesis + Anti-thesis = Synthesis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959291" y="3790140"/>
            <a:ext cx="529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Need a theory that combines both</a:t>
            </a:r>
            <a:endParaRPr lang="en-US" sz="28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083251"/>
              </p:ext>
            </p:extLst>
          </p:nvPr>
        </p:nvGraphicFramePr>
        <p:xfrm>
          <a:off x="1604963" y="5192713"/>
          <a:ext cx="56800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4" name="Equation" r:id="rId3" imgW="2654280" imgH="431640" progId="Equation.3">
                  <p:embed/>
                </p:oleObj>
              </mc:Choice>
              <mc:Fallback>
                <p:oleObj name="Equation" r:id="rId3" imgW="2654280" imgH="43164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4963" y="5192713"/>
                        <a:ext cx="5680075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4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6964" y="1238083"/>
            <a:ext cx="4572000" cy="15855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Manches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rechnet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Erwin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Seiner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Wellenfunction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Wissen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Mocht’man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wohl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Was man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sich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dabei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vorstell’n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soll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8850" name="Picture 2" descr="Erwin Schrödinger (193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837" y="1393226"/>
            <a:ext cx="2095500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031255" y="5223035"/>
            <a:ext cx="4510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solidFill>
                  <a:srgbClr val="252525"/>
                </a:solidFill>
                <a:latin typeface="Arial" panose="020B0604020202020204" pitchFamily="34" charset="0"/>
              </a:rPr>
              <a:t>Erwin Rudolf Josef Alexander Schrödinger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16964" y="2927689"/>
            <a:ext cx="4572000" cy="16767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Erwin with his psi can do</a:t>
            </a:r>
            <a:b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Calculations quite a few.</a:t>
            </a:r>
            <a:b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 one thing has not been seen:</a:t>
            </a:r>
            <a:b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Just what does psi really mean?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1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327126"/>
              </p:ext>
            </p:extLst>
          </p:nvPr>
        </p:nvGraphicFramePr>
        <p:xfrm>
          <a:off x="1128762" y="905746"/>
          <a:ext cx="5110205" cy="924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08" name="Equation" r:id="rId3" imgW="2387520" imgH="431640" progId="Equation.3">
                  <p:embed/>
                </p:oleObj>
              </mc:Choice>
              <mc:Fallback>
                <p:oleObj name="Equation" r:id="rId3" imgW="23875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8762" y="905746"/>
                        <a:ext cx="5110205" cy="924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244077"/>
              </p:ext>
            </p:extLst>
          </p:nvPr>
        </p:nvGraphicFramePr>
        <p:xfrm>
          <a:off x="679968" y="1966917"/>
          <a:ext cx="179387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09" name="Equation" r:id="rId5" imgW="838080" imgH="393480" progId="Equation.3">
                  <p:embed/>
                </p:oleObj>
              </mc:Choice>
              <mc:Fallback>
                <p:oleObj name="Equation" r:id="rId5" imgW="838080" imgH="39348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9968" y="1966917"/>
                        <a:ext cx="1793875" cy="84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853067"/>
              </p:ext>
            </p:extLst>
          </p:nvPr>
        </p:nvGraphicFramePr>
        <p:xfrm>
          <a:off x="720449" y="3112151"/>
          <a:ext cx="171291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10" name="Equation" r:id="rId7" imgW="799920" imgH="393480" progId="Equation.3">
                  <p:embed/>
                </p:oleObj>
              </mc:Choice>
              <mc:Fallback>
                <p:oleObj name="Equation" r:id="rId7" imgW="799920" imgH="39348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0449" y="3112151"/>
                        <a:ext cx="1712913" cy="84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688443"/>
              </p:ext>
            </p:extLst>
          </p:nvPr>
        </p:nvGraphicFramePr>
        <p:xfrm>
          <a:off x="679969" y="4271079"/>
          <a:ext cx="4078287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11" name="Equation" r:id="rId9" imgW="1904760" imgH="469800" progId="Equation.3">
                  <p:embed/>
                </p:oleObj>
              </mc:Choice>
              <mc:Fallback>
                <p:oleObj name="Equation" r:id="rId9" imgW="1904760" imgH="4698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9969" y="4271079"/>
                        <a:ext cx="4078287" cy="100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Arrow 5"/>
          <p:cNvSpPr/>
          <p:nvPr/>
        </p:nvSpPr>
        <p:spPr>
          <a:xfrm>
            <a:off x="2803160" y="2188932"/>
            <a:ext cx="779488" cy="464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272238"/>
              </p:ext>
            </p:extLst>
          </p:nvPr>
        </p:nvGraphicFramePr>
        <p:xfrm>
          <a:off x="4229099" y="2000254"/>
          <a:ext cx="1712913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12" name="Equation" r:id="rId11" imgW="799920" imgH="393480" progId="Equation.3">
                  <p:embed/>
                </p:oleObj>
              </mc:Choice>
              <mc:Fallback>
                <p:oleObj name="Equation" r:id="rId11" imgW="799920" imgH="39348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29099" y="2000254"/>
                        <a:ext cx="1712913" cy="842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ight Arrow 7"/>
          <p:cNvSpPr/>
          <p:nvPr/>
        </p:nvSpPr>
        <p:spPr>
          <a:xfrm>
            <a:off x="5085556" y="4542762"/>
            <a:ext cx="779488" cy="464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672992"/>
              </p:ext>
            </p:extLst>
          </p:nvPr>
        </p:nvGraphicFramePr>
        <p:xfrm>
          <a:off x="6471405" y="4325052"/>
          <a:ext cx="220345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13" name="Equation" r:id="rId13" imgW="1028520" imgH="419040" progId="Equation.3">
                  <p:embed/>
                </p:oleObj>
              </mc:Choice>
              <mc:Fallback>
                <p:oleObj name="Equation" r:id="rId13" imgW="1028520" imgH="4190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71405" y="4325052"/>
                        <a:ext cx="2203450" cy="900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9666" y="5906125"/>
            <a:ext cx="147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 particle: </a:t>
            </a:r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827528"/>
              </p:ext>
            </p:extLst>
          </p:nvPr>
        </p:nvGraphicFramePr>
        <p:xfrm>
          <a:off x="2139156" y="5839701"/>
          <a:ext cx="1072630" cy="435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14" name="Equation" r:id="rId15" imgW="406080" imgH="164880" progId="Equation.3">
                  <p:embed/>
                </p:oleObj>
              </mc:Choice>
              <mc:Fallback>
                <p:oleObj name="Equation" r:id="rId15" imgW="40608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39156" y="5839701"/>
                        <a:ext cx="1072630" cy="435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ight Arrow 11"/>
          <p:cNvSpPr/>
          <p:nvPr/>
        </p:nvSpPr>
        <p:spPr>
          <a:xfrm>
            <a:off x="3708960" y="5858443"/>
            <a:ext cx="779488" cy="464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008517"/>
              </p:ext>
            </p:extLst>
          </p:nvPr>
        </p:nvGraphicFramePr>
        <p:xfrm>
          <a:off x="4985622" y="5609110"/>
          <a:ext cx="2528888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15" name="Equation" r:id="rId17" imgW="1180800" imgH="419040" progId="Equation.3">
                  <p:embed/>
                </p:oleObj>
              </mc:Choice>
              <mc:Fallback>
                <p:oleObj name="Equation" r:id="rId17" imgW="1180800" imgH="41904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985622" y="5609110"/>
                        <a:ext cx="2528888" cy="896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4930" y="-14990"/>
            <a:ext cx="8979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“Derivation” of the Schrodinger’s equation</a:t>
            </a:r>
            <a:endParaRPr lang="en-US" sz="40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5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092789"/>
              </p:ext>
            </p:extLst>
          </p:nvPr>
        </p:nvGraphicFramePr>
        <p:xfrm>
          <a:off x="1573732" y="707843"/>
          <a:ext cx="4676776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37" name="Equation" r:id="rId3" imgW="2184120" imgH="419040" progId="Equation.3">
                  <p:embed/>
                </p:oleObj>
              </mc:Choice>
              <mc:Fallback>
                <p:oleObj name="Equation" r:id="rId3" imgW="2184120" imgH="41904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3732" y="707843"/>
                        <a:ext cx="4676776" cy="896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286808"/>
              </p:ext>
            </p:extLst>
          </p:nvPr>
        </p:nvGraphicFramePr>
        <p:xfrm>
          <a:off x="1070287" y="2028322"/>
          <a:ext cx="274637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38" name="Equation" r:id="rId5" imgW="1282680" imgH="419040" progId="Equation.3">
                  <p:embed/>
                </p:oleObj>
              </mc:Choice>
              <mc:Fallback>
                <p:oleObj name="Equation" r:id="rId5" imgW="1282680" imgH="41904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0287" y="2028322"/>
                        <a:ext cx="2746375" cy="896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339656"/>
              </p:ext>
            </p:extLst>
          </p:nvPr>
        </p:nvGraphicFramePr>
        <p:xfrm>
          <a:off x="935376" y="3348801"/>
          <a:ext cx="6919470" cy="960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39" name="Equation" r:id="rId7" imgW="3657600" imgH="507960" progId="Equation.3">
                  <p:embed/>
                </p:oleObj>
              </mc:Choice>
              <mc:Fallback>
                <p:oleObj name="Equation" r:id="rId7" imgW="3657600" imgH="50796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5376" y="3348801"/>
                        <a:ext cx="6919470" cy="960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31568" y="2476791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Hamiltonian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149575"/>
              </p:ext>
            </p:extLst>
          </p:nvPr>
        </p:nvGraphicFramePr>
        <p:xfrm>
          <a:off x="935376" y="4669280"/>
          <a:ext cx="20415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40" name="Equation" r:id="rId9" imgW="1079280" imgH="457200" progId="Equation.3">
                  <p:embed/>
                </p:oleObj>
              </mc:Choice>
              <mc:Fallback>
                <p:oleObj name="Equation" r:id="rId9" imgW="1079280" imgH="457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35376" y="4669280"/>
                        <a:ext cx="2041525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995806"/>
              </p:ext>
            </p:extLst>
          </p:nvPr>
        </p:nvGraphicFramePr>
        <p:xfrm>
          <a:off x="838512" y="5895692"/>
          <a:ext cx="29781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41" name="Equation" r:id="rId11" imgW="1574640" imgH="457200" progId="Equation.3">
                  <p:embed/>
                </p:oleObj>
              </mc:Choice>
              <mc:Fallback>
                <p:oleObj name="Equation" r:id="rId11" imgW="1574640" imgH="457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38512" y="5895692"/>
                        <a:ext cx="2978150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4930" y="-14990"/>
            <a:ext cx="8979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Generalize the SE</a:t>
            </a:r>
            <a:endParaRPr lang="en-US" sz="40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0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287" y="86870"/>
            <a:ext cx="8979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Postulates of QM</a:t>
            </a:r>
            <a:endParaRPr lang="en-US" sz="4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188144"/>
              </p:ext>
            </p:extLst>
          </p:nvPr>
        </p:nvGraphicFramePr>
        <p:xfrm>
          <a:off x="5681273" y="1224954"/>
          <a:ext cx="1739662" cy="476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06" name="Equation" r:id="rId3" imgW="799753" imgH="215806" progId="Equation.3">
                  <p:embed/>
                </p:oleObj>
              </mc:Choice>
              <mc:Fallback>
                <p:oleObj name="Equation" r:id="rId3" imgW="799753" imgH="21580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1273" y="1224954"/>
                        <a:ext cx="1739662" cy="4763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8553" y="1201512"/>
            <a:ext cx="4335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1. Existence of </a:t>
            </a:r>
            <a:r>
              <a:rPr lang="en-US" sz="2800" dirty="0" err="1" smtClean="0"/>
              <a:t>wavefunction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402135" y="1724732"/>
            <a:ext cx="2297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defines a </a:t>
            </a:r>
            <a:r>
              <a:rPr lang="en-US" sz="2800" dirty="0" smtClean="0">
                <a:solidFill>
                  <a:srgbClr val="FF0000"/>
                </a:solidFill>
              </a:rPr>
              <a:t>state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8552" y="2654708"/>
            <a:ext cx="3918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800" dirty="0" smtClean="0"/>
              <a:t>. </a:t>
            </a:r>
            <a:r>
              <a:rPr lang="en-US" sz="2800" dirty="0" smtClean="0">
                <a:solidFill>
                  <a:srgbClr val="000099"/>
                </a:solidFill>
              </a:rPr>
              <a:t>Superposition</a:t>
            </a:r>
            <a:r>
              <a:rPr lang="en-US" sz="2800" dirty="0" smtClean="0"/>
              <a:t> principle</a:t>
            </a:r>
            <a:endParaRPr lang="en-US" sz="28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014441"/>
              </p:ext>
            </p:extLst>
          </p:nvPr>
        </p:nvGraphicFramePr>
        <p:xfrm>
          <a:off x="5402135" y="2654708"/>
          <a:ext cx="2809469" cy="639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07" name="Equation" r:id="rId5" imgW="964781" imgH="215806" progId="Equation.3">
                  <p:embed/>
                </p:oleObj>
              </mc:Choice>
              <mc:Fallback>
                <p:oleObj name="Equation" r:id="rId5" imgW="964781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2135" y="2654708"/>
                        <a:ext cx="2809469" cy="6397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663015"/>
              </p:ext>
            </p:extLst>
          </p:nvPr>
        </p:nvGraphicFramePr>
        <p:xfrm>
          <a:off x="5299825" y="4107904"/>
          <a:ext cx="3581033" cy="88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08" name="Equation" r:id="rId7" imgW="1892300" imgH="469900" progId="Equation.3">
                  <p:embed/>
                </p:oleObj>
              </mc:Choice>
              <mc:Fallback>
                <p:oleObj name="Equation" r:id="rId7" imgW="1892300" imgH="469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9825" y="4107904"/>
                        <a:ext cx="3581033" cy="881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56242" y="4066387"/>
            <a:ext cx="49234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3. Expectation values, operators,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observables</a:t>
            </a:r>
            <a:endParaRPr lang="en-US" sz="28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61278"/>
              </p:ext>
            </p:extLst>
          </p:nvPr>
        </p:nvGraphicFramePr>
        <p:xfrm>
          <a:off x="5402135" y="5563928"/>
          <a:ext cx="1564900" cy="758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09" name="Equation" r:id="rId9" imgW="812520" imgH="393480" progId="Equation.3">
                  <p:embed/>
                </p:oleObj>
              </mc:Choice>
              <mc:Fallback>
                <p:oleObj name="Equation" r:id="rId9" imgW="812520" imgH="39348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02135" y="5563928"/>
                        <a:ext cx="1564900" cy="758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58552" y="5563928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  <a:r>
              <a:rPr lang="en-US" sz="2800" dirty="0" smtClean="0"/>
              <a:t>. TD-SE</a:t>
            </a: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3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44621" y="3868842"/>
            <a:ext cx="6205927" cy="445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53456" y="0"/>
            <a:ext cx="51885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Forces: They just exist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18907" y="2968052"/>
            <a:ext cx="623164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Strong interactions:       Quarks      </a:t>
            </a:r>
          </a:p>
          <a:p>
            <a:r>
              <a:rPr lang="en-US" sz="2800" dirty="0" smtClean="0"/>
              <a:t>Weak interaction:          Quarks, Leptons</a:t>
            </a:r>
          </a:p>
          <a:p>
            <a:r>
              <a:rPr lang="en-US" sz="2800" dirty="0" smtClean="0"/>
              <a:t>Electromagnetic:            Charged particles</a:t>
            </a:r>
          </a:p>
          <a:p>
            <a:r>
              <a:rPr lang="en-US" sz="2800" dirty="0" smtClean="0"/>
              <a:t>Gravitational:                  Mass particles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009722"/>
              </p:ext>
            </p:extLst>
          </p:nvPr>
        </p:nvGraphicFramePr>
        <p:xfrm>
          <a:off x="6350549" y="3222885"/>
          <a:ext cx="1082101" cy="49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2" name="Equation" r:id="rId4" imgW="444240" imgH="203040" progId="Equation.3">
                  <p:embed/>
                </p:oleObj>
              </mc:Choice>
              <mc:Fallback>
                <p:oleObj name="Equation" r:id="rId4" imgW="4442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50549" y="3222885"/>
                        <a:ext cx="1082101" cy="49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801521"/>
              </p:ext>
            </p:extLst>
          </p:nvPr>
        </p:nvGraphicFramePr>
        <p:xfrm>
          <a:off x="6538179" y="3972393"/>
          <a:ext cx="706840" cy="589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3" name="Equation" r:id="rId6" imgW="152280" imgH="126720" progId="Equation.3">
                  <p:embed/>
                </p:oleObj>
              </mc:Choice>
              <mc:Fallback>
                <p:oleObj name="Equation" r:id="rId6" imgW="152280" imgH="126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38179" y="3972393"/>
                        <a:ext cx="706840" cy="5890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863974"/>
              </p:ext>
            </p:extLst>
          </p:nvPr>
        </p:nvGraphicFramePr>
        <p:xfrm>
          <a:off x="7988325" y="4266909"/>
          <a:ext cx="8032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4" name="Equation" r:id="rId8" imgW="330120" imgH="203040" progId="Equation.3">
                  <p:embed/>
                </p:oleObj>
              </mc:Choice>
              <mc:Fallback>
                <p:oleObj name="Equation" r:id="rId8" imgW="330120" imgH="2030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988325" y="4266909"/>
                        <a:ext cx="803275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897130" y="2929361"/>
            <a:ext cx="10070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100</a:t>
            </a:r>
          </a:p>
          <a:p>
            <a:r>
              <a:rPr lang="en-US" sz="2800" dirty="0" smtClean="0"/>
              <a:t>0.001</a:t>
            </a:r>
          </a:p>
          <a:p>
            <a:r>
              <a:rPr lang="en-US" sz="28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60811" y="2343089"/>
            <a:ext cx="2983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Range        Strength</a:t>
            </a:r>
            <a:endParaRPr lang="en-US" sz="2800" dirty="0"/>
          </a:p>
        </p:txBody>
      </p:sp>
      <p:sp>
        <p:nvSpPr>
          <p:cNvPr id="12" name="Down Arrow 11"/>
          <p:cNvSpPr/>
          <p:nvPr/>
        </p:nvSpPr>
        <p:spPr>
          <a:xfrm>
            <a:off x="344774" y="1229193"/>
            <a:ext cx="314794" cy="1502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9568" y="1034163"/>
            <a:ext cx="3594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Keeps the nucleus together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583018" y="1670231"/>
            <a:ext cx="4111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Neutron to proton (beta-decay)</a:t>
            </a:r>
            <a:endParaRPr lang="en-US" sz="2400" dirty="0"/>
          </a:p>
        </p:txBody>
      </p:sp>
      <p:sp>
        <p:nvSpPr>
          <p:cNvPr id="15" name="Down Arrow 14"/>
          <p:cNvSpPr/>
          <p:nvPr/>
        </p:nvSpPr>
        <p:spPr>
          <a:xfrm>
            <a:off x="1268224" y="1980295"/>
            <a:ext cx="314794" cy="1502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452938"/>
              </p:ext>
            </p:extLst>
          </p:nvPr>
        </p:nvGraphicFramePr>
        <p:xfrm>
          <a:off x="447675" y="5184775"/>
          <a:ext cx="3114675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5" name="Equation" r:id="rId10" imgW="1104840" imgH="469800" progId="Equation.3">
                  <p:embed/>
                </p:oleObj>
              </mc:Choice>
              <mc:Fallback>
                <p:oleObj name="Equation" r:id="rId10" imgW="110484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7675" y="5184775"/>
                        <a:ext cx="3114675" cy="132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143982"/>
              </p:ext>
            </p:extLst>
          </p:nvPr>
        </p:nvGraphicFramePr>
        <p:xfrm>
          <a:off x="5474767" y="5150512"/>
          <a:ext cx="3113087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6" name="Equation" r:id="rId12" imgW="1104840" imgH="469800" progId="Equation.3">
                  <p:embed/>
                </p:oleObj>
              </mc:Choice>
              <mc:Fallback>
                <p:oleObj name="Equation" r:id="rId12" imgW="1104840" imgH="4698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74767" y="5150512"/>
                        <a:ext cx="3113087" cy="1325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6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032388"/>
              </p:ext>
            </p:extLst>
          </p:nvPr>
        </p:nvGraphicFramePr>
        <p:xfrm>
          <a:off x="557213" y="3046413"/>
          <a:ext cx="247015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3" name="Equation" r:id="rId3" imgW="1066680" imgH="279360" progId="Equation.3">
                  <p:embed/>
                </p:oleObj>
              </mc:Choice>
              <mc:Fallback>
                <p:oleObj name="Equation" r:id="rId3" imgW="1066680" imgH="27936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3046413"/>
                        <a:ext cx="2470150" cy="639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287" y="86870"/>
            <a:ext cx="8979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Postulate #1: </a:t>
            </a:r>
            <a:r>
              <a:rPr lang="en-US" sz="4000" dirty="0" err="1" smtClean="0"/>
              <a:t>Wavefunction</a:t>
            </a:r>
            <a:endParaRPr lang="en-US" sz="4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48503"/>
              </p:ext>
            </p:extLst>
          </p:nvPr>
        </p:nvGraphicFramePr>
        <p:xfrm>
          <a:off x="1035702" y="1240020"/>
          <a:ext cx="11001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4" name="Equation" r:id="rId5" imgW="431640" imgH="215640" progId="Equation.3">
                  <p:embed/>
                </p:oleObj>
              </mc:Choice>
              <mc:Fallback>
                <p:oleObj name="Equation" r:id="rId5" imgW="431640" imgH="2156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702" y="1240020"/>
                        <a:ext cx="1100138" cy="558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68052" y="1246201"/>
            <a:ext cx="5742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Contains all information about the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Doesn’t have physical meaning on its own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43916" y="3035279"/>
            <a:ext cx="24898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Probability to find </a:t>
            </a:r>
          </a:p>
          <a:p>
            <a:r>
              <a:rPr lang="en-US" sz="2400" dirty="0" smtClean="0"/>
              <a:t>in </a:t>
            </a:r>
            <a:r>
              <a:rPr lang="en-US" sz="2400" dirty="0" err="1" smtClean="0"/>
              <a:t>dV</a:t>
            </a:r>
            <a:r>
              <a:rPr lang="en-US" sz="2400" dirty="0" smtClean="0"/>
              <a:t> at time t</a:t>
            </a:r>
          </a:p>
        </p:txBody>
      </p:sp>
      <p:sp>
        <p:nvSpPr>
          <p:cNvPr id="9" name="Cube 8"/>
          <p:cNvSpPr/>
          <p:nvPr/>
        </p:nvSpPr>
        <p:spPr>
          <a:xfrm>
            <a:off x="5839479" y="2704071"/>
            <a:ext cx="1400770" cy="132523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880135"/>
              </p:ext>
            </p:extLst>
          </p:nvPr>
        </p:nvGraphicFramePr>
        <p:xfrm>
          <a:off x="714804" y="5215818"/>
          <a:ext cx="1077484" cy="57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5" name="Equation" r:id="rId7" imgW="520560" imgH="279360" progId="Equation.3">
                  <p:embed/>
                </p:oleObj>
              </mc:Choice>
              <mc:Fallback>
                <p:oleObj name="Equation" r:id="rId7" imgW="520560" imgH="279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4804" y="5215818"/>
                        <a:ext cx="1077484" cy="578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332791" y="5274067"/>
            <a:ext cx="2586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99"/>
                </a:solidFill>
              </a:rPr>
              <a:t>Probability density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509840"/>
              </p:ext>
            </p:extLst>
          </p:nvPr>
        </p:nvGraphicFramePr>
        <p:xfrm>
          <a:off x="506413" y="4171423"/>
          <a:ext cx="252095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6" name="Equation" r:id="rId9" imgW="1485720" imgH="469800" progId="Equation.3">
                  <p:embed/>
                </p:oleObj>
              </mc:Choice>
              <mc:Fallback>
                <p:oleObj name="Equation" r:id="rId9" imgW="1485720" imgH="469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4171423"/>
                        <a:ext cx="2520950" cy="795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343916" y="4280042"/>
            <a:ext cx="5367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Probability to find anywhere at any time t</a:t>
            </a:r>
          </a:p>
          <a:p>
            <a:r>
              <a:rPr lang="en-US" sz="2400" b="1" dirty="0" smtClean="0">
                <a:solidFill>
                  <a:srgbClr val="008000"/>
                </a:solidFill>
              </a:rPr>
              <a:t>Normalization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8730" y="6101367"/>
            <a:ext cx="4417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Requirement of the form of WFC: 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82259"/>
              </p:ext>
            </p:extLst>
          </p:nvPr>
        </p:nvGraphicFramePr>
        <p:xfrm>
          <a:off x="4832644" y="5851882"/>
          <a:ext cx="3878262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7" name="Equation" r:id="rId11" imgW="2286000" imgH="469800" progId="Equation.3">
                  <p:embed/>
                </p:oleObj>
              </mc:Choice>
              <mc:Fallback>
                <p:oleObj name="Equation" r:id="rId11" imgW="2286000" imgH="46980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644" y="5851882"/>
                        <a:ext cx="3878262" cy="795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8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/>
      <p:bldP spid="14" grpId="0"/>
      <p:bldP spid="1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43" y="164892"/>
            <a:ext cx="8571877" cy="64289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11646" y="419725"/>
            <a:ext cx="239843" cy="5231567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96379" y="2023672"/>
            <a:ext cx="2896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Probability to find it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n there = area under 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he curve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1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287" y="86870"/>
            <a:ext cx="8979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Dirac bra-</a:t>
            </a:r>
            <a:r>
              <a:rPr lang="en-US" sz="4000" dirty="0" err="1" smtClean="0"/>
              <a:t>ket</a:t>
            </a:r>
            <a:r>
              <a:rPr lang="en-US" sz="4000" dirty="0" smtClean="0"/>
              <a:t> notation for states</a:t>
            </a:r>
            <a:endParaRPr lang="en-US" sz="4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710136"/>
              </p:ext>
            </p:extLst>
          </p:nvPr>
        </p:nvGraphicFramePr>
        <p:xfrm>
          <a:off x="870471" y="1488190"/>
          <a:ext cx="647660" cy="925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1" name="Equation" r:id="rId3" imgW="177480" imgH="253800" progId="Equation.3">
                  <p:embed/>
                </p:oleObj>
              </mc:Choice>
              <mc:Fallback>
                <p:oleObj name="Equation" r:id="rId3" imgW="17748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0471" y="1488190"/>
                        <a:ext cx="647660" cy="925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43397" y="1689194"/>
            <a:ext cx="46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Abstract state </a:t>
            </a:r>
            <a:r>
              <a:rPr lang="en-US" sz="2800" dirty="0" err="1" smtClean="0"/>
              <a:t>i</a:t>
            </a:r>
            <a:r>
              <a:rPr lang="en-US" sz="2800" dirty="0" smtClean="0"/>
              <a:t> (whatever it is)</a:t>
            </a:r>
            <a:endParaRPr lang="en-US" sz="28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034828"/>
              </p:ext>
            </p:extLst>
          </p:nvPr>
        </p:nvGraphicFramePr>
        <p:xfrm>
          <a:off x="905469" y="2629786"/>
          <a:ext cx="758439" cy="79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2" name="Equation" r:id="rId5" imgW="241200" imgH="253800" progId="Equation.3">
                  <p:embed/>
                </p:oleObj>
              </mc:Choice>
              <mc:Fallback>
                <p:oleObj name="Equation" r:id="rId5" imgW="241200" imgH="2538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5469" y="2629786"/>
                        <a:ext cx="758439" cy="798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43396" y="2767282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Misleading</a:t>
            </a:r>
            <a:endParaRPr lang="en-US" sz="28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668777"/>
              </p:ext>
            </p:extLst>
          </p:nvPr>
        </p:nvGraphicFramePr>
        <p:xfrm>
          <a:off x="846138" y="3449638"/>
          <a:ext cx="8778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3" name="Equation" r:id="rId7" imgW="279360" imgH="253800" progId="Equation.3">
                  <p:embed/>
                </p:oleObj>
              </mc:Choice>
              <mc:Fallback>
                <p:oleObj name="Equation" r:id="rId7" imgW="279360" imgH="2538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6138" y="3449638"/>
                        <a:ext cx="877887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443396" y="3583760"/>
            <a:ext cx="1856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Better = OK</a:t>
            </a:r>
            <a:endParaRPr lang="en-US" sz="28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08401"/>
              </p:ext>
            </p:extLst>
          </p:nvPr>
        </p:nvGraphicFramePr>
        <p:xfrm>
          <a:off x="870471" y="4495679"/>
          <a:ext cx="2039755" cy="669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4" name="Equation" r:id="rId9" imgW="774360" imgH="253800" progId="Equation.3">
                  <p:embed/>
                </p:oleObj>
              </mc:Choice>
              <mc:Fallback>
                <p:oleObj name="Equation" r:id="rId9" imgW="774360" imgH="2538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0471" y="4495679"/>
                        <a:ext cx="2039755" cy="669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493061" y="1627638"/>
            <a:ext cx="891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99"/>
                </a:solidFill>
              </a:rPr>
              <a:t>KET</a:t>
            </a:r>
            <a:endParaRPr lang="en-US" sz="3600" b="1" dirty="0">
              <a:solidFill>
                <a:srgbClr val="00009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30818" y="4308921"/>
            <a:ext cx="56175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is what you really mean</a:t>
            </a:r>
          </a:p>
          <a:p>
            <a:r>
              <a:rPr lang="en-US" sz="2800" dirty="0" smtClean="0"/>
              <a:t>(coordinate/</a:t>
            </a:r>
            <a:r>
              <a:rPr lang="en-US" sz="2800" b="1" dirty="0" smtClean="0">
                <a:solidFill>
                  <a:srgbClr val="C00000"/>
                </a:solidFill>
              </a:rPr>
              <a:t>position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representation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018538"/>
              </p:ext>
            </p:extLst>
          </p:nvPr>
        </p:nvGraphicFramePr>
        <p:xfrm>
          <a:off x="803614" y="5995613"/>
          <a:ext cx="2106612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5" name="Equation" r:id="rId11" imgW="799920" imgH="253800" progId="Equation.3">
                  <p:embed/>
                </p:oleObj>
              </mc:Choice>
              <mc:Fallback>
                <p:oleObj name="Equation" r:id="rId11" imgW="799920" imgH="25380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3614" y="5995613"/>
                        <a:ext cx="2106612" cy="66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371887" y="6128866"/>
            <a:ext cx="4274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Momentum representation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1890348" y="5164884"/>
            <a:ext cx="403147" cy="6981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363654" y="5236848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FT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7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  <p:bldP spid="17" grpId="0"/>
      <p:bldP spid="18" grpId="0" animBg="1"/>
      <p:bldP spid="1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287" y="86870"/>
            <a:ext cx="8979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Dirac bra-</a:t>
            </a:r>
            <a:r>
              <a:rPr lang="en-US" sz="4000" dirty="0" err="1" smtClean="0"/>
              <a:t>ket</a:t>
            </a:r>
            <a:r>
              <a:rPr lang="en-US" sz="4000" dirty="0" smtClean="0"/>
              <a:t> notation for states</a:t>
            </a:r>
            <a:endParaRPr lang="en-US" sz="4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544997"/>
              </p:ext>
            </p:extLst>
          </p:nvPr>
        </p:nvGraphicFramePr>
        <p:xfrm>
          <a:off x="705579" y="1413239"/>
          <a:ext cx="568585" cy="812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74" name="Equation" r:id="rId3" imgW="177480" imgH="253800" progId="Equation.3">
                  <p:embed/>
                </p:oleObj>
              </mc:Choice>
              <mc:Fallback>
                <p:oleObj name="Equation" r:id="rId3" imgW="177480" imgH="2538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5579" y="1413239"/>
                        <a:ext cx="568585" cy="812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18545" y="1552687"/>
            <a:ext cx="46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Abstract state </a:t>
            </a:r>
            <a:r>
              <a:rPr lang="en-US" sz="2800" dirty="0" err="1" smtClean="0"/>
              <a:t>i</a:t>
            </a:r>
            <a:r>
              <a:rPr lang="en-US" sz="2800" dirty="0" smtClean="0"/>
              <a:t> (whatever it is)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287324" y="1491131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99"/>
                </a:solidFill>
              </a:rPr>
              <a:t>BRA</a:t>
            </a:r>
            <a:endParaRPr lang="en-US" sz="3600" b="1" dirty="0">
              <a:solidFill>
                <a:srgbClr val="00009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439010"/>
              </p:ext>
            </p:extLst>
          </p:nvPr>
        </p:nvGraphicFramePr>
        <p:xfrm>
          <a:off x="2186842" y="3914934"/>
          <a:ext cx="5216783" cy="1206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75" name="Equation" r:id="rId5" imgW="2031840" imgH="469800" progId="Equation.3">
                  <p:embed/>
                </p:oleObj>
              </mc:Choice>
              <mc:Fallback>
                <p:oleObj name="Equation" r:id="rId5" imgW="203184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86842" y="3914934"/>
                        <a:ext cx="5216783" cy="12063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17292" y="3173924"/>
            <a:ext cx="3739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Overlap = scalar product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5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450" y="260454"/>
            <a:ext cx="4284688" cy="32135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44" y="260454"/>
            <a:ext cx="4237220" cy="3177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99" y="3734426"/>
            <a:ext cx="4164765" cy="31235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314" y="3704446"/>
            <a:ext cx="4164765" cy="312357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50994" y="3220134"/>
            <a:ext cx="3214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Show animation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8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137666"/>
              </p:ext>
            </p:extLst>
          </p:nvPr>
        </p:nvGraphicFramePr>
        <p:xfrm>
          <a:off x="524656" y="920520"/>
          <a:ext cx="273685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14" name="Equation" r:id="rId3" imgW="1041120" imgH="253800" progId="Equation.3">
                  <p:embed/>
                </p:oleObj>
              </mc:Choice>
              <mc:Fallback>
                <p:oleObj name="Equation" r:id="rId3" imgW="104112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4656" y="920520"/>
                        <a:ext cx="2736850" cy="66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9287" y="1939484"/>
            <a:ext cx="2877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(Dirac) Delta-function</a:t>
            </a:r>
          </a:p>
          <a:p>
            <a:r>
              <a:rPr lang="en-US" sz="2400" dirty="0" smtClean="0"/>
              <a:t>Is a functional!</a:t>
            </a:r>
            <a:endParaRPr lang="en-US" sz="24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418418"/>
              </p:ext>
            </p:extLst>
          </p:nvPr>
        </p:nvGraphicFramePr>
        <p:xfrm>
          <a:off x="3968847" y="1939484"/>
          <a:ext cx="2185233" cy="89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15" name="Equation" r:id="rId5" imgW="1117440" imgH="457200" progId="Equation.3">
                  <p:embed/>
                </p:oleObj>
              </mc:Choice>
              <mc:Fallback>
                <p:oleObj name="Equation" r:id="rId5" imgW="111744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68847" y="1939484"/>
                        <a:ext cx="2185233" cy="895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330419"/>
              </p:ext>
            </p:extLst>
          </p:nvPr>
        </p:nvGraphicFramePr>
        <p:xfrm>
          <a:off x="7146378" y="1894607"/>
          <a:ext cx="151447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16" name="Equation" r:id="rId7" imgW="774360" imgH="469800" progId="Equation.3">
                  <p:embed/>
                </p:oleObj>
              </mc:Choice>
              <mc:Fallback>
                <p:oleObj name="Equation" r:id="rId7" imgW="774360" imgH="4698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46378" y="1894607"/>
                        <a:ext cx="1514475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9287" y="86870"/>
            <a:ext cx="8979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Dirac Delta-function and representations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4588841" y="1023855"/>
            <a:ext cx="1710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“grid states”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437" y="3359728"/>
            <a:ext cx="4866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Representations of the delta-function</a:t>
            </a:r>
          </a:p>
        </p:txBody>
      </p:sp>
      <p:pic>
        <p:nvPicPr>
          <p:cNvPr id="91143" name="Picture 7" descr="https://upload.wikimedia.org/wikipedia/commons/b/b4/Dirac_function_approximation.gif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712" y="3359728"/>
            <a:ext cx="1861657" cy="311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291352"/>
              </p:ext>
            </p:extLst>
          </p:nvPr>
        </p:nvGraphicFramePr>
        <p:xfrm>
          <a:off x="1744270" y="4179699"/>
          <a:ext cx="2211924" cy="760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17" name="Equation" r:id="rId10" imgW="1218960" imgH="419040" progId="Equation.3">
                  <p:embed/>
                </p:oleObj>
              </mc:Choice>
              <mc:Fallback>
                <p:oleObj name="Equation" r:id="rId10" imgW="121896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44270" y="4179699"/>
                        <a:ext cx="2211924" cy="7603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973252"/>
              </p:ext>
            </p:extLst>
          </p:nvPr>
        </p:nvGraphicFramePr>
        <p:xfrm>
          <a:off x="1744270" y="5610786"/>
          <a:ext cx="17970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18" name="Equation" r:id="rId12" imgW="990360" imgH="279360" progId="Equation.3">
                  <p:embed/>
                </p:oleObj>
              </mc:Choice>
              <mc:Fallback>
                <p:oleObj name="Equation" r:id="rId12" imgW="990360" imgH="279360" progId="Equation.3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744270" y="5610786"/>
                        <a:ext cx="1797050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5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229153"/>
              </p:ext>
            </p:extLst>
          </p:nvPr>
        </p:nvGraphicFramePr>
        <p:xfrm>
          <a:off x="5438024" y="2958959"/>
          <a:ext cx="217170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0" name="Equation" r:id="rId3" imgW="825480" imgH="253800" progId="Equation.3">
                  <p:embed/>
                </p:oleObj>
              </mc:Choice>
              <mc:Fallback>
                <p:oleObj name="Equation" r:id="rId3" imgW="825480" imgH="2538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8024" y="2958959"/>
                        <a:ext cx="2171700" cy="66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85510"/>
              </p:ext>
            </p:extLst>
          </p:nvPr>
        </p:nvGraphicFramePr>
        <p:xfrm>
          <a:off x="1298337" y="2927243"/>
          <a:ext cx="2144240" cy="693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1" name="Equation" r:id="rId5" imgW="863280" imgH="279360" progId="Equation.3">
                  <p:embed/>
                </p:oleObj>
              </mc:Choice>
              <mc:Fallback>
                <p:oleObj name="Equation" r:id="rId5" imgW="863280" imgH="27936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8337" y="2927243"/>
                        <a:ext cx="2144240" cy="6937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235191"/>
              </p:ext>
            </p:extLst>
          </p:nvPr>
        </p:nvGraphicFramePr>
        <p:xfrm>
          <a:off x="224206" y="6026858"/>
          <a:ext cx="8499475" cy="597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2" name="Equation" r:id="rId7" imgW="3974760" imgH="279360" progId="Equation.3">
                  <p:embed/>
                </p:oleObj>
              </mc:Choice>
              <mc:Fallback>
                <p:oleObj name="Equation" r:id="rId7" imgW="3974760" imgH="27936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4206" y="6026858"/>
                        <a:ext cx="8499475" cy="597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287" y="86870"/>
            <a:ext cx="8979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As a Fourier transform</a:t>
            </a:r>
            <a:endParaRPr lang="en-US" sz="40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098260"/>
              </p:ext>
            </p:extLst>
          </p:nvPr>
        </p:nvGraphicFramePr>
        <p:xfrm>
          <a:off x="429773" y="1237020"/>
          <a:ext cx="322103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3" name="Equation" r:id="rId9" imgW="1536480" imgH="469800" progId="Equation.3">
                  <p:embed/>
                </p:oleObj>
              </mc:Choice>
              <mc:Fallback>
                <p:oleObj name="Equation" r:id="rId9" imgW="1536480" imgH="4698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9773" y="1237020"/>
                        <a:ext cx="3221037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102717"/>
              </p:ext>
            </p:extLst>
          </p:nvPr>
        </p:nvGraphicFramePr>
        <p:xfrm>
          <a:off x="5073549" y="1233970"/>
          <a:ext cx="31686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4" name="Equation" r:id="rId11" imgW="1511280" imgH="469800" progId="Equation.3">
                  <p:embed/>
                </p:oleObj>
              </mc:Choice>
              <mc:Fallback>
                <p:oleObj name="Equation" r:id="rId11" imgW="1511280" imgH="4698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73549" y="1233970"/>
                        <a:ext cx="3168650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7375161" y="2098623"/>
            <a:ext cx="14990" cy="734518"/>
          </a:xfrm>
          <a:prstGeom prst="straightConnector1">
            <a:avLst/>
          </a:prstGeom>
          <a:ln w="635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882984" y="2108905"/>
            <a:ext cx="14990" cy="734518"/>
          </a:xfrm>
          <a:prstGeom prst="straightConnector1">
            <a:avLst/>
          </a:prstGeom>
          <a:ln w="635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529917" y="2098623"/>
            <a:ext cx="14990" cy="734518"/>
          </a:xfrm>
          <a:prstGeom prst="straightConnector1">
            <a:avLst/>
          </a:prstGeom>
          <a:ln w="635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297568" y="2243291"/>
            <a:ext cx="115093" cy="681165"/>
          </a:xfrm>
          <a:prstGeom prst="straightConnector1">
            <a:avLst/>
          </a:prstGeom>
          <a:ln w="635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578704" y="2216614"/>
            <a:ext cx="14990" cy="734518"/>
          </a:xfrm>
          <a:prstGeom prst="straightConnector1">
            <a:avLst/>
          </a:prstGeom>
          <a:ln w="635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03098" y="2243291"/>
            <a:ext cx="294953" cy="681165"/>
          </a:xfrm>
          <a:prstGeom prst="straightConnector1">
            <a:avLst/>
          </a:prstGeom>
          <a:ln w="635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own Arrow 26"/>
          <p:cNvSpPr/>
          <p:nvPr/>
        </p:nvSpPr>
        <p:spPr>
          <a:xfrm>
            <a:off x="8330647" y="5321508"/>
            <a:ext cx="481482" cy="509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819091" y="4629731"/>
            <a:ext cx="1276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operator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6415217" y="4628919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functional</a:t>
            </a:r>
            <a:endParaRPr lang="en-US" sz="2400" dirty="0"/>
          </a:p>
        </p:txBody>
      </p:sp>
      <p:sp>
        <p:nvSpPr>
          <p:cNvPr id="30" name="Down Arrow 29"/>
          <p:cNvSpPr/>
          <p:nvPr/>
        </p:nvSpPr>
        <p:spPr>
          <a:xfrm>
            <a:off x="6936562" y="5373818"/>
            <a:ext cx="481482" cy="509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2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/>
      <p:bldP spid="3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287" y="86870"/>
            <a:ext cx="8979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# 2 Superposition principle</a:t>
            </a:r>
            <a:endParaRPr lang="en-US" sz="4000" dirty="0"/>
          </a:p>
        </p:txBody>
      </p:sp>
      <p:pic>
        <p:nvPicPr>
          <p:cNvPr id="88066" name="Picture 2" descr="Image result for schrodinger's c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79" y="1208580"/>
            <a:ext cx="4296504" cy="227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68" name="Picture 4" descr="https://scontent-lga3-1.xx.fbcdn.net/v/t1.0-9/16114195_1826210907639692_7344283281376425206_n.png?oh=ce0ef72f735e9eca91920c21d5411e2f&amp;oe=59413C8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098" y="961627"/>
            <a:ext cx="3696475" cy="277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70" name="Picture 6" descr="Image may contain: tex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794" y="3900855"/>
            <a:ext cx="3867085" cy="290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8403" y="4217068"/>
            <a:ext cx="441043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Pure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Mixed</a:t>
            </a:r>
          </a:p>
          <a:p>
            <a:pPr algn="ctr"/>
            <a:r>
              <a:rPr lang="en-US" sz="3200" dirty="0" smtClean="0"/>
              <a:t>(coherent superposition)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287" y="86870"/>
            <a:ext cx="8979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Projections (</a:t>
            </a:r>
            <a:r>
              <a:rPr lang="en-US" sz="4000" dirty="0" err="1" smtClean="0"/>
              <a:t>wfc</a:t>
            </a:r>
            <a:r>
              <a:rPr lang="en-US" sz="4000" dirty="0" smtClean="0"/>
              <a:t> </a:t>
            </a:r>
            <a:r>
              <a:rPr lang="en-US" sz="4000" b="1" dirty="0" smtClean="0">
                <a:solidFill>
                  <a:srgbClr val="000099"/>
                </a:solidFill>
              </a:rPr>
              <a:t>collapse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04537" y="3462728"/>
            <a:ext cx="3087974" cy="149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899409" y="1319134"/>
            <a:ext cx="29980" cy="22785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29389" y="2563318"/>
            <a:ext cx="1738860" cy="899410"/>
          </a:xfrm>
          <a:prstGeom prst="straightConnector1">
            <a:avLst/>
          </a:prstGeom>
          <a:ln w="635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68249" y="2563318"/>
            <a:ext cx="0" cy="89941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899409" y="2563318"/>
            <a:ext cx="1768841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99409" y="3462728"/>
            <a:ext cx="1753850" cy="0"/>
          </a:xfrm>
          <a:prstGeom prst="line">
            <a:avLst/>
          </a:prstGeom>
          <a:ln w="1270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99408" y="2530840"/>
            <a:ext cx="14991" cy="931887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807789"/>
              </p:ext>
            </p:extLst>
          </p:nvPr>
        </p:nvGraphicFramePr>
        <p:xfrm>
          <a:off x="4467064" y="1090673"/>
          <a:ext cx="3824363" cy="1176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4" name="Equation" r:id="rId3" imgW="1485720" imgH="457200" progId="Equation.3">
                  <p:embed/>
                </p:oleObj>
              </mc:Choice>
              <mc:Fallback>
                <p:oleObj name="Equation" r:id="rId3" imgW="148572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67064" y="1090673"/>
                        <a:ext cx="3824363" cy="1176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/>
        </p:nvSpPr>
        <p:spPr>
          <a:xfrm>
            <a:off x="6004494" y="1090673"/>
            <a:ext cx="1079291" cy="1176727"/>
          </a:xfrm>
          <a:prstGeom prst="rect">
            <a:avLst/>
          </a:prstGeom>
          <a:noFill/>
          <a:ln w="889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302076" y="1090673"/>
            <a:ext cx="1079291" cy="1176727"/>
          </a:xfrm>
          <a:prstGeom prst="rect">
            <a:avLst/>
          </a:prstGeom>
          <a:noFill/>
          <a:ln w="889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929390" y="4362138"/>
            <a:ext cx="2653259" cy="1828800"/>
          </a:xfrm>
          <a:custGeom>
            <a:avLst/>
            <a:gdLst>
              <a:gd name="connsiteX0" fmla="*/ 0 w 2653259"/>
              <a:gd name="connsiteY0" fmla="*/ 1828800 h 1828800"/>
              <a:gd name="connsiteX1" fmla="*/ 1663908 w 2653259"/>
              <a:gd name="connsiteY1" fmla="*/ 1334124 h 1828800"/>
              <a:gd name="connsiteX2" fmla="*/ 2653259 w 2653259"/>
              <a:gd name="connsiteY2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3259" h="1828800">
                <a:moveTo>
                  <a:pt x="0" y="1828800"/>
                </a:moveTo>
                <a:cubicBezTo>
                  <a:pt x="610849" y="1733862"/>
                  <a:pt x="1221698" y="1638924"/>
                  <a:pt x="1663908" y="1334124"/>
                </a:cubicBezTo>
                <a:cubicBezTo>
                  <a:pt x="2106118" y="1029324"/>
                  <a:pt x="2379688" y="514662"/>
                  <a:pt x="2653259" y="0"/>
                </a:cubicBezTo>
              </a:path>
            </a:pathLst>
          </a:custGeom>
          <a:noFill/>
          <a:ln w="889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944380" y="5883640"/>
            <a:ext cx="2638269" cy="322289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1004341" y="4901784"/>
            <a:ext cx="2593298" cy="1364104"/>
          </a:xfrm>
          <a:custGeom>
            <a:avLst/>
            <a:gdLst>
              <a:gd name="connsiteX0" fmla="*/ 0 w 1783829"/>
              <a:gd name="connsiteY0" fmla="*/ 1304144 h 1304144"/>
              <a:gd name="connsiteX1" fmla="*/ 1184223 w 1783829"/>
              <a:gd name="connsiteY1" fmla="*/ 614596 h 1304144"/>
              <a:gd name="connsiteX2" fmla="*/ 1783829 w 1783829"/>
              <a:gd name="connsiteY2" fmla="*/ 0 h 1304144"/>
              <a:gd name="connsiteX0" fmla="*/ 0 w 2593298"/>
              <a:gd name="connsiteY0" fmla="*/ 1364104 h 1364104"/>
              <a:gd name="connsiteX1" fmla="*/ 1993692 w 2593298"/>
              <a:gd name="connsiteY1" fmla="*/ 614596 h 1364104"/>
              <a:gd name="connsiteX2" fmla="*/ 2593298 w 2593298"/>
              <a:gd name="connsiteY2" fmla="*/ 0 h 1364104"/>
              <a:gd name="connsiteX0" fmla="*/ 0 w 2593298"/>
              <a:gd name="connsiteY0" fmla="*/ 1364104 h 1364104"/>
              <a:gd name="connsiteX1" fmla="*/ 1993692 w 2593298"/>
              <a:gd name="connsiteY1" fmla="*/ 614596 h 1364104"/>
              <a:gd name="connsiteX2" fmla="*/ 2593298 w 2593298"/>
              <a:gd name="connsiteY2" fmla="*/ 0 h 1364104"/>
              <a:gd name="connsiteX0" fmla="*/ 0 w 2593298"/>
              <a:gd name="connsiteY0" fmla="*/ 1364104 h 1364104"/>
              <a:gd name="connsiteX1" fmla="*/ 1888761 w 2593298"/>
              <a:gd name="connsiteY1" fmla="*/ 779487 h 1364104"/>
              <a:gd name="connsiteX2" fmla="*/ 2593298 w 2593298"/>
              <a:gd name="connsiteY2" fmla="*/ 0 h 1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3298" h="1364104">
                <a:moveTo>
                  <a:pt x="0" y="1364104"/>
                </a:moveTo>
                <a:cubicBezTo>
                  <a:pt x="488429" y="1247930"/>
                  <a:pt x="1456545" y="1006838"/>
                  <a:pt x="1888761" y="779487"/>
                </a:cubicBezTo>
                <a:cubicBezTo>
                  <a:pt x="2320977" y="552136"/>
                  <a:pt x="2442147" y="198619"/>
                  <a:pt x="2593298" y="0"/>
                </a:cubicBezTo>
              </a:path>
            </a:pathLst>
          </a:custGeom>
          <a:noFill/>
          <a:ln w="889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883759"/>
              </p:ext>
            </p:extLst>
          </p:nvPr>
        </p:nvGraphicFramePr>
        <p:xfrm>
          <a:off x="4467064" y="4584181"/>
          <a:ext cx="4120731" cy="852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5" name="Equation" r:id="rId5" imgW="1104840" imgH="228600" progId="Equation.3">
                  <p:embed/>
                </p:oleObj>
              </mc:Choice>
              <mc:Fallback>
                <p:oleObj name="Equation" r:id="rId5" imgW="11048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67064" y="4584181"/>
                        <a:ext cx="4120731" cy="852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4"/>
          <p:cNvSpPr/>
          <p:nvPr/>
        </p:nvSpPr>
        <p:spPr>
          <a:xfrm>
            <a:off x="5984038" y="4422099"/>
            <a:ext cx="1184223" cy="1176727"/>
          </a:xfrm>
          <a:prstGeom prst="rect">
            <a:avLst/>
          </a:prstGeom>
          <a:noFill/>
          <a:ln w="889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508504" y="4409921"/>
            <a:ext cx="1079291" cy="1176727"/>
          </a:xfrm>
          <a:prstGeom prst="rect">
            <a:avLst/>
          </a:prstGeom>
          <a:noFill/>
          <a:ln w="889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110932"/>
              </p:ext>
            </p:extLst>
          </p:nvPr>
        </p:nvGraphicFramePr>
        <p:xfrm>
          <a:off x="4467064" y="2565418"/>
          <a:ext cx="2329347" cy="535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6" name="Equation" r:id="rId7" imgW="1104840" imgH="253800" progId="Equation.3">
                  <p:embed/>
                </p:oleObj>
              </mc:Choice>
              <mc:Fallback>
                <p:oleObj name="Equation" r:id="rId7" imgW="110484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67064" y="2565418"/>
                        <a:ext cx="2329347" cy="5354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452921"/>
              </p:ext>
            </p:extLst>
          </p:nvPr>
        </p:nvGraphicFramePr>
        <p:xfrm>
          <a:off x="4454525" y="3157538"/>
          <a:ext cx="23558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7" name="Equation" r:id="rId9" imgW="1117440" imgH="253800" progId="Equation.3">
                  <p:embed/>
                </p:oleObj>
              </mc:Choice>
              <mc:Fallback>
                <p:oleObj name="Equation" r:id="rId9" imgW="1117440" imgH="253800" progId="Equation.3">
                  <p:embed/>
                  <p:pic>
                    <p:nvPicPr>
                      <p:cNvPr id="37" name="Object 3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54525" y="3157538"/>
                        <a:ext cx="2355850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035189"/>
              </p:ext>
            </p:extLst>
          </p:nvPr>
        </p:nvGraphicFramePr>
        <p:xfrm>
          <a:off x="4186238" y="5646738"/>
          <a:ext cx="2890837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8" name="Equation" r:id="rId11" imgW="1371600" imgH="279360" progId="Equation.3">
                  <p:embed/>
                </p:oleObj>
              </mc:Choice>
              <mc:Fallback>
                <p:oleObj name="Equation" r:id="rId11" imgW="1371600" imgH="279360" progId="Equation.3">
                  <p:embed/>
                  <p:pic>
                    <p:nvPicPr>
                      <p:cNvPr id="37" name="Object 3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86238" y="5646738"/>
                        <a:ext cx="2890837" cy="58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453227"/>
              </p:ext>
            </p:extLst>
          </p:nvPr>
        </p:nvGraphicFramePr>
        <p:xfrm>
          <a:off x="4298950" y="6278563"/>
          <a:ext cx="267652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9" name="Equation" r:id="rId13" imgW="1269720" imgH="253800" progId="Equation.3">
                  <p:embed/>
                </p:oleObj>
              </mc:Choice>
              <mc:Fallback>
                <p:oleObj name="Equation" r:id="rId13" imgW="1269720" imgH="253800" progId="Equation.3">
                  <p:embed/>
                  <p:pic>
                    <p:nvPicPr>
                      <p:cNvPr id="39" name="Object 3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98950" y="6278563"/>
                        <a:ext cx="2676525" cy="534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3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2" grpId="0" animBg="1"/>
      <p:bldP spid="35" grpId="0" animBg="1"/>
      <p:bldP spid="3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287" y="28213"/>
            <a:ext cx="8979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# 3 Operators</a:t>
            </a:r>
            <a:endParaRPr lang="en-US" sz="4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917131"/>
              </p:ext>
            </p:extLst>
          </p:nvPr>
        </p:nvGraphicFramePr>
        <p:xfrm>
          <a:off x="472397" y="1382568"/>
          <a:ext cx="1779666" cy="48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93" name="Equation" r:id="rId3" imgW="647640" imgH="177480" progId="Equation.3">
                  <p:embed/>
                </p:oleObj>
              </mc:Choice>
              <mc:Fallback>
                <p:oleObj name="Equation" r:id="rId3" imgW="647640" imgH="17748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2397" y="1382568"/>
                        <a:ext cx="1779666" cy="488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276319"/>
              </p:ext>
            </p:extLst>
          </p:nvPr>
        </p:nvGraphicFramePr>
        <p:xfrm>
          <a:off x="3130383" y="1099604"/>
          <a:ext cx="2894012" cy="1009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94" name="Equation" r:id="rId5" imgW="1130040" imgH="393480" progId="Equation.3">
                  <p:embed/>
                </p:oleObj>
              </mc:Choice>
              <mc:Fallback>
                <p:oleObj name="Equation" r:id="rId5" imgW="1130040" imgH="39348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0383" y="1099604"/>
                        <a:ext cx="2894012" cy="1009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64299" y="1188890"/>
            <a:ext cx="20345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FF0000"/>
                </a:solidFill>
              </a:rPr>
              <a:t>position</a:t>
            </a:r>
            <a:r>
              <a:rPr lang="en-US" sz="2400" dirty="0" smtClean="0"/>
              <a:t> </a:t>
            </a:r>
          </a:p>
          <a:p>
            <a:pPr algn="ctr"/>
            <a:r>
              <a:rPr lang="en-US" sz="2400" dirty="0" smtClean="0"/>
              <a:t>representation</a:t>
            </a:r>
            <a:endParaRPr lang="en-US" sz="2400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472328"/>
              </p:ext>
            </p:extLst>
          </p:nvPr>
        </p:nvGraphicFramePr>
        <p:xfrm>
          <a:off x="483849" y="4116735"/>
          <a:ext cx="2179583" cy="988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95" name="Equation" r:id="rId7" imgW="952200" imgH="431640" progId="Equation.3">
                  <p:embed/>
                </p:oleObj>
              </mc:Choice>
              <mc:Fallback>
                <p:oleObj name="Equation" r:id="rId7" imgW="952200" imgH="431640" progId="Equation.3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3849" y="4116735"/>
                        <a:ext cx="2179583" cy="988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920832"/>
              </p:ext>
            </p:extLst>
          </p:nvPr>
        </p:nvGraphicFramePr>
        <p:xfrm>
          <a:off x="3465513" y="4306627"/>
          <a:ext cx="22447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96" name="Equation" r:id="rId9" imgW="876240" imgH="228600" progId="Equation.3">
                  <p:embed/>
                </p:oleObj>
              </mc:Choice>
              <mc:Fallback>
                <p:oleObj name="Equation" r:id="rId9" imgW="876240" imgH="2286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65513" y="4306627"/>
                        <a:ext cx="2244725" cy="585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7835" y="2315148"/>
            <a:ext cx="1037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that is:</a:t>
            </a:r>
            <a:endParaRPr lang="en-US" sz="2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624707"/>
              </p:ext>
            </p:extLst>
          </p:nvPr>
        </p:nvGraphicFramePr>
        <p:xfrm>
          <a:off x="3847668" y="2366994"/>
          <a:ext cx="1947133" cy="441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97" name="Equation" r:id="rId11" imgW="952200" imgH="215640" progId="Equation.3">
                  <p:embed/>
                </p:oleObj>
              </mc:Choice>
              <mc:Fallback>
                <p:oleObj name="Equation" r:id="rId11" imgW="9522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47668" y="2366994"/>
                        <a:ext cx="1947133" cy="441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82908"/>
              </p:ext>
            </p:extLst>
          </p:nvPr>
        </p:nvGraphicFramePr>
        <p:xfrm>
          <a:off x="6512086" y="2315148"/>
          <a:ext cx="24161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98" name="Equation" r:id="rId13" imgW="1180800" imgH="228600" progId="Equation.3">
                  <p:embed/>
                </p:oleObj>
              </mc:Choice>
              <mc:Fallback>
                <p:oleObj name="Equation" r:id="rId13" imgW="1180800" imgH="2286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12086" y="2315148"/>
                        <a:ext cx="2416175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475751" y="4029441"/>
            <a:ext cx="2034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000099"/>
                </a:solidFill>
              </a:rPr>
              <a:t>momentum</a:t>
            </a:r>
          </a:p>
          <a:p>
            <a:pPr algn="ctr"/>
            <a:r>
              <a:rPr lang="en-US" sz="2400" dirty="0" smtClean="0"/>
              <a:t>representation</a:t>
            </a:r>
            <a:endParaRPr lang="en-US" sz="2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174258"/>
              </p:ext>
            </p:extLst>
          </p:nvPr>
        </p:nvGraphicFramePr>
        <p:xfrm>
          <a:off x="1278166" y="2261023"/>
          <a:ext cx="1852217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99" name="Equation" r:id="rId15" imgW="825480" imgH="253800" progId="Equation.3">
                  <p:embed/>
                </p:oleObj>
              </mc:Choice>
              <mc:Fallback>
                <p:oleObj name="Equation" r:id="rId15" imgW="82548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78166" y="2261023"/>
                        <a:ext cx="1852217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526550"/>
              </p:ext>
            </p:extLst>
          </p:nvPr>
        </p:nvGraphicFramePr>
        <p:xfrm>
          <a:off x="1152525" y="5101705"/>
          <a:ext cx="22225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00" name="Equation" r:id="rId17" imgW="990360" imgH="253800" progId="Equation.3">
                  <p:embed/>
                </p:oleObj>
              </mc:Choice>
              <mc:Fallback>
                <p:oleObj name="Equation" r:id="rId17" imgW="990360" imgH="2538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52525" y="5101705"/>
                        <a:ext cx="2222500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0" y="5155921"/>
            <a:ext cx="1037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that is:</a:t>
            </a:r>
            <a:endParaRPr lang="en-US" sz="2400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402041"/>
              </p:ext>
            </p:extLst>
          </p:nvPr>
        </p:nvGraphicFramePr>
        <p:xfrm>
          <a:off x="3733227" y="5223488"/>
          <a:ext cx="243998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01" name="Equation" r:id="rId19" imgW="1193760" imgH="228600" progId="Equation.3">
                  <p:embed/>
                </p:oleObj>
              </mc:Choice>
              <mc:Fallback>
                <p:oleObj name="Equation" r:id="rId19" imgW="1193760" imgH="2286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733227" y="5223488"/>
                        <a:ext cx="2439988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869137"/>
              </p:ext>
            </p:extLst>
          </p:nvPr>
        </p:nvGraphicFramePr>
        <p:xfrm>
          <a:off x="6426200" y="5223943"/>
          <a:ext cx="24923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02" name="Equation" r:id="rId21" imgW="1218960" imgH="228600" progId="Equation.3">
                  <p:embed/>
                </p:oleObj>
              </mc:Choice>
              <mc:Fallback>
                <p:oleObj name="Equation" r:id="rId21" imgW="1218960" imgH="228600" progId="Equation.3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426200" y="5223943"/>
                        <a:ext cx="2492375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5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6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392855"/>
              </p:ext>
            </p:extLst>
          </p:nvPr>
        </p:nvGraphicFramePr>
        <p:xfrm>
          <a:off x="855741" y="1255174"/>
          <a:ext cx="3006725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1" name="Equation" r:id="rId3" imgW="1066680" imgH="469800" progId="Equation.3">
                  <p:embed/>
                </p:oleObj>
              </mc:Choice>
              <mc:Fallback>
                <p:oleObj name="Equation" r:id="rId3" imgW="1066680" imgH="4698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5741" y="1255174"/>
                        <a:ext cx="3006725" cy="132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93000" y="64052"/>
            <a:ext cx="27238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Closer look</a:t>
            </a:r>
            <a:endParaRPr lang="en-US" sz="4400" dirty="0"/>
          </a:p>
        </p:txBody>
      </p:sp>
      <p:sp>
        <p:nvSpPr>
          <p:cNvPr id="6" name="Oval 5"/>
          <p:cNvSpPr/>
          <p:nvPr/>
        </p:nvSpPr>
        <p:spPr>
          <a:xfrm>
            <a:off x="2891129" y="4137285"/>
            <a:ext cx="734519" cy="839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29792" y="4137285"/>
            <a:ext cx="734519" cy="839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58388" y="5426439"/>
            <a:ext cx="203866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63841" y="342597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/>
              <a:t>i</a:t>
            </a:r>
            <a:endParaRPr lang="en-US" sz="28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991968" y="342597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j</a:t>
            </a:r>
            <a:endParaRPr lang="en-US" sz="28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3038616" y="420306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+</a:t>
            </a:r>
            <a:endParaRPr lang="en-US" sz="4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077279" y="420306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+</a:t>
            </a:r>
            <a:endParaRPr lang="en-US" sz="4000" b="1" dirty="0"/>
          </a:p>
        </p:txBody>
      </p:sp>
      <p:sp>
        <p:nvSpPr>
          <p:cNvPr id="14" name="Right Arrow 13"/>
          <p:cNvSpPr/>
          <p:nvPr/>
        </p:nvSpPr>
        <p:spPr>
          <a:xfrm>
            <a:off x="5709280" y="4327572"/>
            <a:ext cx="779487" cy="458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503041"/>
              </p:ext>
            </p:extLst>
          </p:nvPr>
        </p:nvGraphicFramePr>
        <p:xfrm>
          <a:off x="3834260" y="5727462"/>
          <a:ext cx="581479" cy="9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2" name="Equation" r:id="rId5" imgW="152280" imgH="241200" progId="Equation.3">
                  <p:embed/>
                </p:oleObj>
              </mc:Choice>
              <mc:Fallback>
                <p:oleObj name="Equation" r:id="rId5" imgW="1522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34260" y="5727462"/>
                        <a:ext cx="581479" cy="92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788007"/>
              </p:ext>
            </p:extLst>
          </p:nvPr>
        </p:nvGraphicFramePr>
        <p:xfrm>
          <a:off x="5766828" y="3455950"/>
          <a:ext cx="1004549" cy="811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3" name="Equation" r:id="rId7" imgW="330120" imgH="266400" progId="Equation.3">
                  <p:embed/>
                </p:oleObj>
              </mc:Choice>
              <mc:Fallback>
                <p:oleObj name="Equation" r:id="rId7" imgW="33012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66828" y="3455950"/>
                        <a:ext cx="1004549" cy="8113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ight Arrow 16"/>
          <p:cNvSpPr/>
          <p:nvPr/>
        </p:nvSpPr>
        <p:spPr>
          <a:xfrm rot="10800000">
            <a:off x="1969361" y="4380417"/>
            <a:ext cx="779487" cy="458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157617"/>
              </p:ext>
            </p:extLst>
          </p:nvPr>
        </p:nvGraphicFramePr>
        <p:xfrm>
          <a:off x="1505346" y="3516358"/>
          <a:ext cx="108267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4" name="Equation" r:id="rId9" imgW="355320" imgH="266400" progId="Equation.3">
                  <p:embed/>
                </p:oleObj>
              </mc:Choice>
              <mc:Fallback>
                <p:oleObj name="Equation" r:id="rId9" imgW="355320" imgH="266400" progId="Equation.3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05346" y="3516358"/>
                        <a:ext cx="1082675" cy="81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077279" y="1439056"/>
            <a:ext cx="36794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 </a:t>
            </a:r>
            <a:r>
              <a:rPr lang="en-US" sz="3200" dirty="0" smtClean="0">
                <a:solidFill>
                  <a:srgbClr val="FF0000"/>
                </a:solidFill>
              </a:rPr>
              <a:t>atomic units</a:t>
            </a:r>
            <a:r>
              <a:rPr lang="en-US" sz="3200" dirty="0" smtClean="0"/>
              <a:t>: C = 1</a:t>
            </a:r>
            <a:endParaRPr lang="en-US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5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287" y="86870"/>
            <a:ext cx="8979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# 3 Operators</a:t>
            </a:r>
            <a:endParaRPr lang="en-US" sz="40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2488"/>
              </p:ext>
            </p:extLst>
          </p:nvPr>
        </p:nvGraphicFramePr>
        <p:xfrm>
          <a:off x="3466480" y="2049742"/>
          <a:ext cx="5216783" cy="1206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7" name="Equation" r:id="rId3" imgW="2031840" imgH="469800" progId="Equation.3">
                  <p:embed/>
                </p:oleObj>
              </mc:Choice>
              <mc:Fallback>
                <p:oleObj name="Equation" r:id="rId3" imgW="2031840" imgH="4698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66480" y="2049742"/>
                        <a:ext cx="5216783" cy="12063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748277"/>
              </p:ext>
            </p:extLst>
          </p:nvPr>
        </p:nvGraphicFramePr>
        <p:xfrm>
          <a:off x="1274164" y="4708004"/>
          <a:ext cx="7409099" cy="107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8" name="Equation" r:id="rId5" imgW="3251160" imgH="469800" progId="Equation.3">
                  <p:embed/>
                </p:oleObj>
              </mc:Choice>
              <mc:Fallback>
                <p:oleObj name="Equation" r:id="rId5" imgW="3251160" imgH="469800" progId="Equation.3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74164" y="4708004"/>
                        <a:ext cx="7409099" cy="1070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7293" y="4099006"/>
            <a:ext cx="575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Matrix element = “dress” the operator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320026" y="1562436"/>
            <a:ext cx="3739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Overlap = scalar product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005394" y="6074107"/>
            <a:ext cx="31668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99"/>
                </a:solidFill>
              </a:rPr>
              <a:t>Practical way</a:t>
            </a:r>
            <a:endParaRPr lang="en-US" sz="4400" dirty="0">
              <a:solidFill>
                <a:srgbClr val="0000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6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287" y="86870"/>
            <a:ext cx="8979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Operators acting backwards</a:t>
            </a:r>
            <a:endParaRPr lang="en-US" sz="4000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159330"/>
              </p:ext>
            </p:extLst>
          </p:nvPr>
        </p:nvGraphicFramePr>
        <p:xfrm>
          <a:off x="916509" y="3807449"/>
          <a:ext cx="6715125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30" name="Equation" r:id="rId3" imgW="2946240" imgH="469800" progId="Equation.3">
                  <p:embed/>
                </p:oleObj>
              </mc:Choice>
              <mc:Fallback>
                <p:oleObj name="Equation" r:id="rId3" imgW="2946240" imgH="469800" progId="Equation.3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6509" y="3807449"/>
                        <a:ext cx="6715125" cy="1071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2263" y="3271288"/>
            <a:ext cx="3665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</a:rPr>
              <a:t>Adjoint</a:t>
            </a:r>
            <a:r>
              <a:rPr lang="en-US" sz="2800" dirty="0" smtClean="0"/>
              <a:t> = acts backward</a:t>
            </a:r>
            <a:endParaRPr lang="en-US" sz="28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615975"/>
              </p:ext>
            </p:extLst>
          </p:nvPr>
        </p:nvGraphicFramePr>
        <p:xfrm>
          <a:off x="887413" y="1975600"/>
          <a:ext cx="7409099" cy="107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31" name="Equation" r:id="rId5" imgW="3251160" imgH="469800" progId="Equation.3">
                  <p:embed/>
                </p:oleObj>
              </mc:Choice>
              <mc:Fallback>
                <p:oleObj name="Equation" r:id="rId5" imgW="3251160" imgH="469800" progId="Equation.3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7413" y="1975600"/>
                        <a:ext cx="7409099" cy="1070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62262" y="1458005"/>
            <a:ext cx="352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Original</a:t>
            </a:r>
            <a:r>
              <a:rPr lang="en-US" sz="2800" dirty="0" smtClean="0"/>
              <a:t> = acts forward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62263" y="5193965"/>
            <a:ext cx="5608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99"/>
                </a:solidFill>
              </a:rPr>
              <a:t>Hermitian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= acts both ways the same</a:t>
            </a:r>
            <a:endParaRPr lang="en-US" sz="28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052351"/>
              </p:ext>
            </p:extLst>
          </p:nvPr>
        </p:nvGraphicFramePr>
        <p:xfrm>
          <a:off x="6393161" y="5121780"/>
          <a:ext cx="1414087" cy="595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32" name="Equation" r:id="rId7" imgW="482400" imgH="203040" progId="Equation.3">
                  <p:embed/>
                </p:oleObj>
              </mc:Choice>
              <mc:Fallback>
                <p:oleObj name="Equation" r:id="rId7" imgW="4824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93161" y="5121780"/>
                        <a:ext cx="1414087" cy="595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287" y="86870"/>
            <a:ext cx="8979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Outer product of state vectors</a:t>
            </a:r>
            <a:endParaRPr lang="en-US" sz="40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129508"/>
              </p:ext>
            </p:extLst>
          </p:nvPr>
        </p:nvGraphicFramePr>
        <p:xfrm>
          <a:off x="1396167" y="1143416"/>
          <a:ext cx="1127427" cy="805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00" name="Equation" r:id="rId3" imgW="355320" imgH="253800" progId="Equation.3">
                  <p:embed/>
                </p:oleObj>
              </mc:Choice>
              <mc:Fallback>
                <p:oleObj name="Equation" r:id="rId3" imgW="35532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6167" y="1143416"/>
                        <a:ext cx="1127427" cy="805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77324" y="1253680"/>
            <a:ext cx="2338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What is this?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07233" y="2297381"/>
            <a:ext cx="3150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Lets “act by it” on</a:t>
            </a:r>
            <a:endParaRPr lang="en-US" sz="32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352070"/>
              </p:ext>
            </p:extLst>
          </p:nvPr>
        </p:nvGraphicFramePr>
        <p:xfrm>
          <a:off x="3798496" y="2226091"/>
          <a:ext cx="557655" cy="656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01" name="Equation" r:id="rId5" imgW="215640" imgH="253800" progId="Equation.3">
                  <p:embed/>
                </p:oleObj>
              </mc:Choice>
              <mc:Fallback>
                <p:oleObj name="Equation" r:id="rId5" imgW="21564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98496" y="2226091"/>
                        <a:ext cx="557655" cy="656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88841" y="2297381"/>
            <a:ext cx="2292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99"/>
                </a:solidFill>
              </a:rPr>
              <a:t>from the left</a:t>
            </a:r>
            <a:endParaRPr lang="en-US" sz="3200" dirty="0">
              <a:solidFill>
                <a:srgbClr val="000099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88559"/>
              </p:ext>
            </p:extLst>
          </p:nvPr>
        </p:nvGraphicFramePr>
        <p:xfrm>
          <a:off x="407233" y="3269790"/>
          <a:ext cx="4408419" cy="518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02" name="Equation" r:id="rId7" imgW="2158920" imgH="253800" progId="Equation.3">
                  <p:embed/>
                </p:oleObj>
              </mc:Choice>
              <mc:Fallback>
                <p:oleObj name="Equation" r:id="rId7" imgW="2158920" imgH="2538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7233" y="3269790"/>
                        <a:ext cx="4408419" cy="518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23882" y="3320882"/>
            <a:ext cx="31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 this is an operator!!!</a:t>
            </a:r>
            <a:endParaRPr lang="en-US" sz="24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227100"/>
              </p:ext>
            </p:extLst>
          </p:nvPr>
        </p:nvGraphicFramePr>
        <p:xfrm>
          <a:off x="407233" y="4777059"/>
          <a:ext cx="3988232" cy="884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03" name="Equation" r:id="rId9" imgW="2171520" imgH="482400" progId="Equation.3">
                  <p:embed/>
                </p:oleObj>
              </mc:Choice>
              <mc:Fallback>
                <p:oleObj name="Equation" r:id="rId9" imgW="2171520" imgH="4824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7233" y="4777059"/>
                        <a:ext cx="3988232" cy="884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63196" y="4949358"/>
            <a:ext cx="1359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Projector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2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500258"/>
              </p:ext>
            </p:extLst>
          </p:nvPr>
        </p:nvGraphicFramePr>
        <p:xfrm>
          <a:off x="5474824" y="1118726"/>
          <a:ext cx="1505166" cy="763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24" name="Equation" r:id="rId3" imgW="698400" imgH="355320" progId="Equation.3">
                  <p:embed/>
                </p:oleObj>
              </mc:Choice>
              <mc:Fallback>
                <p:oleObj name="Equation" r:id="rId3" imgW="698400" imgH="35532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74824" y="1118726"/>
                        <a:ext cx="1505166" cy="763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87" y="86870"/>
            <a:ext cx="8979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Resolution of identity and Hamiltonian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90858" y="1224201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</a:t>
            </a:r>
            <a:endParaRPr lang="en-US" sz="24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212988"/>
              </p:ext>
            </p:extLst>
          </p:nvPr>
        </p:nvGraphicFramePr>
        <p:xfrm>
          <a:off x="1296594" y="1224201"/>
          <a:ext cx="1177226" cy="490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25" name="Equation" r:id="rId5" imgW="609480" imgH="253800" progId="Equation.3">
                  <p:embed/>
                </p:oleObj>
              </mc:Choice>
              <mc:Fallback>
                <p:oleObj name="Equation" r:id="rId5" imgW="60948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6594" y="1224201"/>
                        <a:ext cx="1177226" cy="490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684797" y="1215373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then </a:t>
            </a:r>
            <a:endParaRPr lang="en-US" sz="24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763223"/>
              </p:ext>
            </p:extLst>
          </p:nvPr>
        </p:nvGraphicFramePr>
        <p:xfrm>
          <a:off x="325914" y="2144157"/>
          <a:ext cx="6156326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26" name="Equation" r:id="rId7" imgW="2857320" imgH="457200" progId="Equation.3">
                  <p:embed/>
                </p:oleObj>
              </mc:Choice>
              <mc:Fallback>
                <p:oleObj name="Equation" r:id="rId7" imgW="2857320" imgH="457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5914" y="2144157"/>
                        <a:ext cx="6156326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27407" y="2971404"/>
            <a:ext cx="2504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orresponds to</a:t>
            </a:r>
          </a:p>
          <a:p>
            <a:r>
              <a:rPr lang="en-US" sz="2400" dirty="0" smtClean="0"/>
              <a:t>the identity matrix</a:t>
            </a:r>
            <a:endParaRPr lang="en-US" sz="24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037768"/>
              </p:ext>
            </p:extLst>
          </p:nvPr>
        </p:nvGraphicFramePr>
        <p:xfrm>
          <a:off x="544150" y="4474633"/>
          <a:ext cx="3557588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27" name="Equation" r:id="rId9" imgW="1650960" imgH="368280" progId="Equation.3">
                  <p:embed/>
                </p:oleObj>
              </mc:Choice>
              <mc:Fallback>
                <p:oleObj name="Equation" r:id="rId9" imgW="1650960" imgH="36828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4150" y="4474633"/>
                        <a:ext cx="3557588" cy="79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932309" y="4803543"/>
            <a:ext cx="379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Compute the matrix element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4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287" y="86870"/>
            <a:ext cx="8979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Why p is Hermitian?</a:t>
            </a:r>
            <a:endParaRPr lang="en-US" sz="4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574780"/>
              </p:ext>
            </p:extLst>
          </p:nvPr>
        </p:nvGraphicFramePr>
        <p:xfrm>
          <a:off x="581494" y="1575138"/>
          <a:ext cx="8293059" cy="1917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3" name="Equation" r:id="rId3" imgW="3073320" imgH="711000" progId="Equation.3">
                  <p:embed/>
                </p:oleObj>
              </mc:Choice>
              <mc:Fallback>
                <p:oleObj name="Equation" r:id="rId3" imgW="307332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494" y="1575138"/>
                        <a:ext cx="8293059" cy="1917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5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604453"/>
              </p:ext>
            </p:extLst>
          </p:nvPr>
        </p:nvGraphicFramePr>
        <p:xfrm>
          <a:off x="3312838" y="1348673"/>
          <a:ext cx="2055812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79" name="Equation" r:id="rId3" imgW="698400" imgH="266400" progId="Equation.3">
                  <p:embed/>
                </p:oleObj>
              </mc:Choice>
              <mc:Fallback>
                <p:oleObj name="Equation" r:id="rId3" imgW="698400" imgH="2664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12838" y="1348673"/>
                        <a:ext cx="2055812" cy="78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287" y="86870"/>
            <a:ext cx="8979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Eigenvalues and </a:t>
            </a:r>
            <a:r>
              <a:rPr lang="en-US" sz="4000" dirty="0" err="1" smtClean="0"/>
              <a:t>eigenfunctions</a:t>
            </a:r>
            <a:endParaRPr lang="en-US" sz="4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746091" y="2263516"/>
            <a:ext cx="1671871" cy="33522"/>
          </a:xfrm>
          <a:prstGeom prst="straightConnector1">
            <a:avLst/>
          </a:prstGeom>
          <a:ln w="635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368650" y="1746493"/>
            <a:ext cx="1049312" cy="14991"/>
          </a:xfrm>
          <a:prstGeom prst="straightConnector1">
            <a:avLst/>
          </a:prstGeom>
          <a:ln w="635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76788" y="1977992"/>
            <a:ext cx="1747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eigenvalue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776788" y="1484883"/>
            <a:ext cx="1692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eigenstate</a:t>
            </a:r>
            <a:endParaRPr lang="en-US" sz="28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230929"/>
              </p:ext>
            </p:extLst>
          </p:nvPr>
        </p:nvGraphicFramePr>
        <p:xfrm>
          <a:off x="3069061" y="3191339"/>
          <a:ext cx="5485099" cy="59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80" name="Equation" r:id="rId5" imgW="2450880" imgH="266400" progId="Equation.3">
                  <p:embed/>
                </p:oleObj>
              </mc:Choice>
              <mc:Fallback>
                <p:oleObj name="Equation" r:id="rId5" imgW="2450880" imgH="2664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69061" y="3191339"/>
                        <a:ext cx="5485099" cy="59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3477" y="1454772"/>
            <a:ext cx="16578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functional</a:t>
            </a:r>
          </a:p>
          <a:p>
            <a:r>
              <a:rPr lang="en-US" sz="2800" dirty="0" smtClean="0"/>
              <a:t>form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93477" y="3068895"/>
            <a:ext cx="23394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matrix</a:t>
            </a:r>
          </a:p>
          <a:p>
            <a:r>
              <a:rPr lang="en-US" sz="2800" dirty="0" smtClean="0"/>
              <a:t>representation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393477" y="4421408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Example:</a:t>
            </a:r>
            <a:endParaRPr lang="en-US" sz="2800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233671"/>
              </p:ext>
            </p:extLst>
          </p:nvPr>
        </p:nvGraphicFramePr>
        <p:xfrm>
          <a:off x="2038370" y="4517615"/>
          <a:ext cx="1538012" cy="503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81" name="Equation" r:id="rId7" imgW="698400" imgH="228600" progId="Equation.3">
                  <p:embed/>
                </p:oleObj>
              </mc:Choice>
              <mc:Fallback>
                <p:oleObj name="Equation" r:id="rId7" imgW="698400" imgH="2286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38370" y="4517615"/>
                        <a:ext cx="1538012" cy="503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087391"/>
              </p:ext>
            </p:extLst>
          </p:nvPr>
        </p:nvGraphicFramePr>
        <p:xfrm>
          <a:off x="2065590" y="5041635"/>
          <a:ext cx="14827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82" name="Equation" r:id="rId9" imgW="672840" imgH="228600" progId="Equation.3">
                  <p:embed/>
                </p:oleObj>
              </mc:Choice>
              <mc:Fallback>
                <p:oleObj name="Equation" r:id="rId9" imgW="672840" imgH="228600" progId="Equation.3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65590" y="5041635"/>
                        <a:ext cx="1482725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381562"/>
              </p:ext>
            </p:extLst>
          </p:nvPr>
        </p:nvGraphicFramePr>
        <p:xfrm>
          <a:off x="2052890" y="5598848"/>
          <a:ext cx="15081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83" name="Equation" r:id="rId11" imgW="685800" imgH="228600" progId="Equation.3">
                  <p:embed/>
                </p:oleObj>
              </mc:Choice>
              <mc:Fallback>
                <p:oleObj name="Equation" r:id="rId11" imgW="685800" imgH="228600" progId="Equation.3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52890" y="5598848"/>
                        <a:ext cx="1508125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519897"/>
              </p:ext>
            </p:extLst>
          </p:nvPr>
        </p:nvGraphicFramePr>
        <p:xfrm>
          <a:off x="2051303" y="6181460"/>
          <a:ext cx="14541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84" name="Equation" r:id="rId13" imgW="660240" imgH="215640" progId="Equation.3">
                  <p:embed/>
                </p:oleObj>
              </mc:Choice>
              <mc:Fallback>
                <p:oleObj name="Equation" r:id="rId13" imgW="660240" imgH="215640" progId="Equation.3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51303" y="6181460"/>
                        <a:ext cx="1454150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173976"/>
              </p:ext>
            </p:extLst>
          </p:nvPr>
        </p:nvGraphicFramePr>
        <p:xfrm>
          <a:off x="3866017" y="5287847"/>
          <a:ext cx="949453" cy="670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85" name="Equation" r:id="rId15" imgW="215640" imgH="152280" progId="Equation.3">
                  <p:embed/>
                </p:oleObj>
              </mc:Choice>
              <mc:Fallback>
                <p:oleObj name="Equation" r:id="rId15" imgW="215640" imgH="152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66017" y="5287847"/>
                        <a:ext cx="949453" cy="6702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182796"/>
              </p:ext>
            </p:extLst>
          </p:nvPr>
        </p:nvGraphicFramePr>
        <p:xfrm>
          <a:off x="4846346" y="4845545"/>
          <a:ext cx="3650485" cy="845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86" name="Equation" r:id="rId17" imgW="2082600" imgH="482400" progId="Equation.3">
                  <p:embed/>
                </p:oleObj>
              </mc:Choice>
              <mc:Fallback>
                <p:oleObj name="Equation" r:id="rId17" imgW="208260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46346" y="4845545"/>
                        <a:ext cx="3650485" cy="8458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3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  <p:bldP spid="1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765019"/>
              </p:ext>
            </p:extLst>
          </p:nvPr>
        </p:nvGraphicFramePr>
        <p:xfrm>
          <a:off x="784012" y="1292874"/>
          <a:ext cx="4447858" cy="1030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2" name="Equation" r:id="rId3" imgW="2082600" imgH="482400" progId="Equation.3">
                  <p:embed/>
                </p:oleObj>
              </mc:Choice>
              <mc:Fallback>
                <p:oleObj name="Equation" r:id="rId3" imgW="2082600" imgH="482400" progId="Equation.3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4012" y="1292874"/>
                        <a:ext cx="4447858" cy="10306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86870"/>
            <a:ext cx="9078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Finding the Eigenvalues and </a:t>
            </a:r>
            <a:r>
              <a:rPr lang="en-US" sz="4000" dirty="0" err="1" smtClean="0"/>
              <a:t>Eigenfunctions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258566" y="2821593"/>
            <a:ext cx="288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orthogonal basis</a:t>
            </a:r>
            <a:endParaRPr lang="en-US" sz="28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468483"/>
              </p:ext>
            </p:extLst>
          </p:nvPr>
        </p:nvGraphicFramePr>
        <p:xfrm>
          <a:off x="3599933" y="2704215"/>
          <a:ext cx="5478462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3" name="Equation" r:id="rId5" imgW="2565360" imgH="482400" progId="Equation.3">
                  <p:embed/>
                </p:oleObj>
              </mc:Choice>
              <mc:Fallback>
                <p:oleObj name="Equation" r:id="rId5" imgW="2565360" imgH="4824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99933" y="2704215"/>
                        <a:ext cx="5478462" cy="1030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885883"/>
              </p:ext>
            </p:extLst>
          </p:nvPr>
        </p:nvGraphicFramePr>
        <p:xfrm>
          <a:off x="3453244" y="4599809"/>
          <a:ext cx="4567977" cy="1411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4" name="Equation" r:id="rId7" imgW="1562040" imgH="482400" progId="Equation.3">
                  <p:embed/>
                </p:oleObj>
              </mc:Choice>
              <mc:Fallback>
                <p:oleObj name="Equation" r:id="rId7" imgW="156204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53244" y="4599809"/>
                        <a:ext cx="4567977" cy="1411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8566" y="5043821"/>
            <a:ext cx="2665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secular equation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1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84"/>
          <a:stretch/>
        </p:blipFill>
        <p:spPr>
          <a:xfrm>
            <a:off x="0" y="1116767"/>
            <a:ext cx="9144000" cy="5741233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4332158" y="1"/>
            <a:ext cx="4811842" cy="359764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46754" y="644659"/>
            <a:ext cx="35060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FF00"/>
                </a:solidFill>
              </a:rPr>
              <a:t>Thinking of</a:t>
            </a:r>
          </a:p>
          <a:p>
            <a:r>
              <a:rPr lang="en-US" sz="4800" b="1" dirty="0" smtClean="0">
                <a:solidFill>
                  <a:srgbClr val="FFFF00"/>
                </a:solidFill>
              </a:rPr>
              <a:t>quantum</a:t>
            </a:r>
          </a:p>
          <a:p>
            <a:r>
              <a:rPr lang="en-US" sz="4800" b="1" dirty="0" smtClean="0">
                <a:solidFill>
                  <a:srgbClr val="FFFF00"/>
                </a:solidFill>
              </a:rPr>
              <a:t> mechanics…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5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287" y="86870"/>
            <a:ext cx="8979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Theorems about Hermitian operators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448284" y="1845822"/>
            <a:ext cx="83184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1.</a:t>
            </a:r>
            <a:r>
              <a:rPr lang="en-US" sz="2800" dirty="0" smtClean="0">
                <a:solidFill>
                  <a:srgbClr val="000099"/>
                </a:solidFill>
              </a:rPr>
              <a:t> Eigenvalues</a:t>
            </a:r>
            <a:r>
              <a:rPr lang="en-US" sz="2800" dirty="0" smtClean="0"/>
              <a:t> of Hermitian op are </a:t>
            </a:r>
            <a:r>
              <a:rPr lang="en-US" sz="2800" b="1" dirty="0" smtClean="0">
                <a:solidFill>
                  <a:srgbClr val="000099"/>
                </a:solidFill>
              </a:rPr>
              <a:t>real</a:t>
            </a:r>
          </a:p>
          <a:p>
            <a:endParaRPr lang="en-US" sz="2800" dirty="0"/>
          </a:p>
          <a:p>
            <a:r>
              <a:rPr lang="en-US" sz="2800" dirty="0" smtClean="0"/>
              <a:t>2. Non-degenerate </a:t>
            </a:r>
            <a:r>
              <a:rPr lang="en-US" sz="2800" dirty="0" smtClean="0">
                <a:solidFill>
                  <a:srgbClr val="008000"/>
                </a:solidFill>
              </a:rPr>
              <a:t>eigenstates</a:t>
            </a:r>
            <a:r>
              <a:rPr lang="en-US" sz="2800" dirty="0" smtClean="0"/>
              <a:t> of Hermitian op </a:t>
            </a:r>
          </a:p>
          <a:p>
            <a:r>
              <a:rPr lang="en-US" sz="2800" dirty="0" smtClean="0"/>
              <a:t>that correspond to different eigenvalues are </a:t>
            </a:r>
            <a:r>
              <a:rPr lang="en-US" sz="2800" b="1" dirty="0" smtClean="0">
                <a:solidFill>
                  <a:srgbClr val="008000"/>
                </a:solidFill>
              </a:rPr>
              <a:t>orthogonal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6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287" y="86870"/>
            <a:ext cx="8979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Proof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557032" y="1060173"/>
            <a:ext cx="5470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</a:rPr>
              <a:t>Eigenvalues</a:t>
            </a:r>
            <a:r>
              <a:rPr lang="en-US" sz="2800" dirty="0" smtClean="0"/>
              <a:t> of Hermitian op are </a:t>
            </a:r>
            <a:r>
              <a:rPr lang="en-US" sz="2800" b="1" dirty="0" smtClean="0">
                <a:solidFill>
                  <a:srgbClr val="000099"/>
                </a:solidFill>
              </a:rPr>
              <a:t>real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946641"/>
              </p:ext>
            </p:extLst>
          </p:nvPr>
        </p:nvGraphicFramePr>
        <p:xfrm>
          <a:off x="639825" y="1876256"/>
          <a:ext cx="16351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82" name="Equation" r:id="rId3" imgW="838080" imgH="253800" progId="Equation.3">
                  <p:embed/>
                </p:oleObj>
              </mc:Choice>
              <mc:Fallback>
                <p:oleObj name="Equation" r:id="rId3" imgW="83808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9825" y="1876256"/>
                        <a:ext cx="1635125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272187"/>
              </p:ext>
            </p:extLst>
          </p:nvPr>
        </p:nvGraphicFramePr>
        <p:xfrm>
          <a:off x="557032" y="3192014"/>
          <a:ext cx="5994401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83" name="Equation" r:id="rId5" imgW="3073320" imgH="279360" progId="Equation.3">
                  <p:embed/>
                </p:oleObj>
              </mc:Choice>
              <mc:Fallback>
                <p:oleObj name="Equation" r:id="rId5" imgW="3073320" imgH="27936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7032" y="3192014"/>
                        <a:ext cx="5994401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36875"/>
              </p:ext>
            </p:extLst>
          </p:nvPr>
        </p:nvGraphicFramePr>
        <p:xfrm>
          <a:off x="557032" y="2534135"/>
          <a:ext cx="21304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84" name="Equation" r:id="rId7" imgW="1091880" imgH="253800" progId="Equation.3">
                  <p:embed/>
                </p:oleObj>
              </mc:Choice>
              <mc:Fallback>
                <p:oleObj name="Equation" r:id="rId7" imgW="1091880" imgH="2538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7032" y="2534135"/>
                        <a:ext cx="2130425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662554"/>
              </p:ext>
            </p:extLst>
          </p:nvPr>
        </p:nvGraphicFramePr>
        <p:xfrm>
          <a:off x="510932" y="4200725"/>
          <a:ext cx="2190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85" name="Equation" r:id="rId9" imgW="1091880" imgH="253800" progId="Equation.3">
                  <p:embed/>
                </p:oleObj>
              </mc:Choice>
              <mc:Fallback>
                <p:oleObj name="Equation" r:id="rId9" imgW="109188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0932" y="4200725"/>
                        <a:ext cx="2190750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134067"/>
              </p:ext>
            </p:extLst>
          </p:nvPr>
        </p:nvGraphicFramePr>
        <p:xfrm>
          <a:off x="3297435" y="4989142"/>
          <a:ext cx="5018654" cy="548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86" name="Equation" r:id="rId11" imgW="2323800" imgH="253800" progId="Equation.3">
                  <p:embed/>
                </p:oleObj>
              </mc:Choice>
              <mc:Fallback>
                <p:oleObj name="Equation" r:id="rId11" imgW="2323800" imgH="2538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97435" y="4989142"/>
                        <a:ext cx="5018654" cy="548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43967"/>
              </p:ext>
            </p:extLst>
          </p:nvPr>
        </p:nvGraphicFramePr>
        <p:xfrm>
          <a:off x="1622244" y="4989142"/>
          <a:ext cx="914503" cy="548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87" name="Equation" r:id="rId13" imgW="317160" imgH="190440" progId="Equation.3">
                  <p:embed/>
                </p:oleObj>
              </mc:Choice>
              <mc:Fallback>
                <p:oleObj name="Equation" r:id="rId13" imgW="31716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22244" y="4989142"/>
                        <a:ext cx="914503" cy="548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197384"/>
              </p:ext>
            </p:extLst>
          </p:nvPr>
        </p:nvGraphicFramePr>
        <p:xfrm>
          <a:off x="1622244" y="5817209"/>
          <a:ext cx="914503" cy="548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88" name="Equation" r:id="rId15" imgW="317160" imgH="190440" progId="Equation.3">
                  <p:embed/>
                </p:oleObj>
              </mc:Choice>
              <mc:Fallback>
                <p:oleObj name="Equation" r:id="rId15" imgW="317160" imgH="19044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22244" y="5817209"/>
                        <a:ext cx="914503" cy="548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497802"/>
              </p:ext>
            </p:extLst>
          </p:nvPr>
        </p:nvGraphicFramePr>
        <p:xfrm>
          <a:off x="3324989" y="5747472"/>
          <a:ext cx="499110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89" name="Equation" r:id="rId17" imgW="2311200" imgH="482400" progId="Equation.3">
                  <p:embed/>
                </p:oleObj>
              </mc:Choice>
              <mc:Fallback>
                <p:oleObj name="Equation" r:id="rId17" imgW="2311200" imgH="4824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324989" y="5747472"/>
                        <a:ext cx="4991100" cy="104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9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4498" y="0"/>
            <a:ext cx="77744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Conservation laws and </a:t>
            </a:r>
          </a:p>
          <a:p>
            <a:pPr algn="ctr"/>
            <a:r>
              <a:rPr lang="en-US" sz="4400" dirty="0" smtClean="0">
                <a:solidFill>
                  <a:srgbClr val="000099"/>
                </a:solidFill>
              </a:rPr>
              <a:t>Integrals (invariants) of motion</a:t>
            </a:r>
            <a:endParaRPr lang="en-US" sz="4400" dirty="0">
              <a:solidFill>
                <a:srgbClr val="000099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365885"/>
              </p:ext>
            </p:extLst>
          </p:nvPr>
        </p:nvGraphicFramePr>
        <p:xfrm>
          <a:off x="1022975" y="1887094"/>
          <a:ext cx="1420422" cy="811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38" name="Equation" r:id="rId3" imgW="622080" imgH="355320" progId="Equation.3">
                  <p:embed/>
                </p:oleObj>
              </mc:Choice>
              <mc:Fallback>
                <p:oleObj name="Equation" r:id="rId3" imgW="622080" imgH="355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2975" y="1887094"/>
                        <a:ext cx="1420422" cy="811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5793" y="1887094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1.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177915" y="1870437"/>
            <a:ext cx="4616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Total momentum (if no total forces)</a:t>
            </a:r>
          </a:p>
          <a:p>
            <a:r>
              <a:rPr lang="en-US" sz="2400" dirty="0" smtClean="0">
                <a:solidFill>
                  <a:srgbClr val="008000"/>
                </a:solidFill>
              </a:rPr>
              <a:t>prove</a:t>
            </a:r>
            <a:endParaRPr lang="en-US" sz="2400" dirty="0">
              <a:solidFill>
                <a:srgbClr val="00800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052268"/>
              </p:ext>
            </p:extLst>
          </p:nvPr>
        </p:nvGraphicFramePr>
        <p:xfrm>
          <a:off x="897354" y="3539913"/>
          <a:ext cx="284162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39" name="Equation" r:id="rId5" imgW="1244520" imgH="355320" progId="Equation.3">
                  <p:embed/>
                </p:oleObj>
              </mc:Choice>
              <mc:Fallback>
                <p:oleObj name="Equation" r:id="rId5" imgW="1244520" imgH="35532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7354" y="3539913"/>
                        <a:ext cx="2841625" cy="81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5793" y="3505427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2.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184754" y="3351538"/>
            <a:ext cx="34095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Total angular momentum </a:t>
            </a:r>
          </a:p>
          <a:p>
            <a:r>
              <a:rPr lang="en-US" sz="2400" dirty="0" smtClean="0"/>
              <a:t>(if no total torques) </a:t>
            </a:r>
            <a:r>
              <a:rPr lang="en-US" sz="2400" dirty="0" smtClean="0">
                <a:solidFill>
                  <a:srgbClr val="008000"/>
                </a:solidFill>
              </a:rPr>
              <a:t>prove</a:t>
            </a:r>
            <a:endParaRPr lang="en-US" sz="2400" dirty="0">
              <a:solidFill>
                <a:srgbClr val="008000"/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562307"/>
              </p:ext>
            </p:extLst>
          </p:nvPr>
        </p:nvGraphicFramePr>
        <p:xfrm>
          <a:off x="694301" y="4351127"/>
          <a:ext cx="5391706" cy="757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0" name="Equation" r:id="rId7" imgW="3073320" imgH="431640" progId="Equation.3">
                  <p:embed/>
                </p:oleObj>
              </mc:Choice>
              <mc:Fallback>
                <p:oleObj name="Equation" r:id="rId7" imgW="3073320" imgH="43164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4301" y="4351127"/>
                        <a:ext cx="5391706" cy="757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965969"/>
              </p:ext>
            </p:extLst>
          </p:nvPr>
        </p:nvGraphicFramePr>
        <p:xfrm>
          <a:off x="764498" y="5159670"/>
          <a:ext cx="5500564" cy="672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1" name="Equation" r:id="rId9" imgW="2908080" imgH="355320" progId="Equation.3">
                  <p:embed/>
                </p:oleObj>
              </mc:Choice>
              <mc:Fallback>
                <p:oleObj name="Equation" r:id="rId9" imgW="2908080" imgH="355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4498" y="5159670"/>
                        <a:ext cx="5500564" cy="672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811253"/>
              </p:ext>
            </p:extLst>
          </p:nvPr>
        </p:nvGraphicFramePr>
        <p:xfrm>
          <a:off x="764498" y="6085784"/>
          <a:ext cx="4035348" cy="672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2" name="Equation" r:id="rId11" imgW="2819160" imgH="469800" progId="Equation.3">
                  <p:embed/>
                </p:oleObj>
              </mc:Choice>
              <mc:Fallback>
                <p:oleObj name="Equation" r:id="rId11" imgW="281916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4498" y="6085784"/>
                        <a:ext cx="4035348" cy="672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1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287" y="86870"/>
            <a:ext cx="8979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Theorems about commuting operators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48284" y="1845822"/>
            <a:ext cx="818275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smtClean="0"/>
              <a:t>If two operators commute with each other,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they have a common set of eigenvectors</a:t>
            </a:r>
          </a:p>
          <a:p>
            <a:endParaRPr lang="en-US" sz="2800" dirty="0"/>
          </a:p>
          <a:p>
            <a:r>
              <a:rPr lang="en-US" sz="2800" dirty="0" smtClean="0"/>
              <a:t>2. If two operators have a common set of eigenvectors,</a:t>
            </a:r>
          </a:p>
          <a:p>
            <a:r>
              <a:rPr lang="en-US" sz="2800" dirty="0" smtClean="0"/>
              <a:t>	they commute with each other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3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190878"/>
              </p:ext>
            </p:extLst>
          </p:nvPr>
        </p:nvGraphicFramePr>
        <p:xfrm>
          <a:off x="1540626" y="1257956"/>
          <a:ext cx="17589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65" name="Equation" r:id="rId3" imgW="901440" imgH="253800" progId="Equation.3">
                  <p:embed/>
                </p:oleObj>
              </mc:Choice>
              <mc:Fallback>
                <p:oleObj name="Equation" r:id="rId3" imgW="901440" imgH="2538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0626" y="1257956"/>
                        <a:ext cx="175895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079294"/>
              </p:ext>
            </p:extLst>
          </p:nvPr>
        </p:nvGraphicFramePr>
        <p:xfrm>
          <a:off x="5623965" y="1257956"/>
          <a:ext cx="17335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66" name="Equation" r:id="rId5" imgW="888840" imgH="253800" progId="Equation.3">
                  <p:embed/>
                </p:oleObj>
              </mc:Choice>
              <mc:Fallback>
                <p:oleObj name="Equation" r:id="rId5" imgW="888840" imgH="2538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23965" y="1257956"/>
                        <a:ext cx="173355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532355"/>
              </p:ext>
            </p:extLst>
          </p:nvPr>
        </p:nvGraphicFramePr>
        <p:xfrm>
          <a:off x="2254228" y="1984871"/>
          <a:ext cx="4409087" cy="680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67" name="Equation" r:id="rId7" imgW="2222280" imgH="342720" progId="Equation.3">
                  <p:embed/>
                </p:oleObj>
              </mc:Choice>
              <mc:Fallback>
                <p:oleObj name="Equation" r:id="rId7" imgW="2222280" imgH="342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54228" y="1984871"/>
                        <a:ext cx="4409087" cy="6802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82649" y="2896745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then</a:t>
            </a:r>
            <a:endParaRPr lang="en-US" sz="28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91105"/>
              </p:ext>
            </p:extLst>
          </p:nvPr>
        </p:nvGraphicFramePr>
        <p:xfrm>
          <a:off x="644577" y="3651580"/>
          <a:ext cx="8104446" cy="775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68" name="Equation" r:id="rId9" imgW="4775040" imgH="457200" progId="Equation.3">
                  <p:embed/>
                </p:oleObj>
              </mc:Choice>
              <mc:Fallback>
                <p:oleObj name="Equation" r:id="rId9" imgW="477504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4577" y="3651580"/>
                        <a:ext cx="8104446" cy="775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928253"/>
              </p:ext>
            </p:extLst>
          </p:nvPr>
        </p:nvGraphicFramePr>
        <p:xfrm>
          <a:off x="644577" y="4489880"/>
          <a:ext cx="8104446" cy="775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69" name="Equation" r:id="rId11" imgW="4775040" imgH="457200" progId="Equation.3">
                  <p:embed/>
                </p:oleObj>
              </mc:Choice>
              <mc:Fallback>
                <p:oleObj name="Equation" r:id="rId11" imgW="4775040" imgH="4572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4577" y="4489880"/>
                        <a:ext cx="8104446" cy="775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230329"/>
              </p:ext>
            </p:extLst>
          </p:nvPr>
        </p:nvGraphicFramePr>
        <p:xfrm>
          <a:off x="2648990" y="5807550"/>
          <a:ext cx="47085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70" name="Equation" r:id="rId13" imgW="2425680" imgH="266400" progId="Equation.3">
                  <p:embed/>
                </p:oleObj>
              </mc:Choice>
              <mc:Fallback>
                <p:oleObj name="Equation" r:id="rId13" imgW="242568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48990" y="5807550"/>
                        <a:ext cx="470852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9287" y="86870"/>
            <a:ext cx="8979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Proof</a:t>
            </a:r>
            <a:endParaRPr lang="en-US" sz="4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8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287" y="2973700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then</a:t>
            </a:r>
            <a:endParaRPr lang="en-US" sz="28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248151"/>
              </p:ext>
            </p:extLst>
          </p:nvPr>
        </p:nvGraphicFramePr>
        <p:xfrm>
          <a:off x="944563" y="1071563"/>
          <a:ext cx="34020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21" name="Equation" r:id="rId3" imgW="1752480" imgH="266400" progId="Equation.3">
                  <p:embed/>
                </p:oleObj>
              </mc:Choice>
              <mc:Fallback>
                <p:oleObj name="Equation" r:id="rId3" imgW="1752480" imgH="2664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4563" y="1071563"/>
                        <a:ext cx="3402012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9287" y="86870"/>
            <a:ext cx="8979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Proof</a:t>
            </a:r>
            <a:endParaRPr lang="en-US" sz="40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008022"/>
              </p:ext>
            </p:extLst>
          </p:nvPr>
        </p:nvGraphicFramePr>
        <p:xfrm>
          <a:off x="700192" y="1928012"/>
          <a:ext cx="4808537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22" name="Equation" r:id="rId5" imgW="2209680" imgH="266400" progId="Equation.3">
                  <p:embed/>
                </p:oleObj>
              </mc:Choice>
              <mc:Fallback>
                <p:oleObj name="Equation" r:id="rId5" imgW="220968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0192" y="1928012"/>
                        <a:ext cx="4808537" cy="579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143596"/>
              </p:ext>
            </p:extLst>
          </p:nvPr>
        </p:nvGraphicFramePr>
        <p:xfrm>
          <a:off x="1210228" y="2973974"/>
          <a:ext cx="1689842" cy="62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23" name="Equation" r:id="rId7" imgW="723600" imgH="266400" progId="Equation.3">
                  <p:embed/>
                </p:oleObj>
              </mc:Choice>
              <mc:Fallback>
                <p:oleObj name="Equation" r:id="rId7" imgW="72360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0228" y="2973974"/>
                        <a:ext cx="1689842" cy="622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24428" y="2924304"/>
            <a:ext cx="51796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an eigenstate of the operator A</a:t>
            </a:r>
          </a:p>
          <a:p>
            <a:r>
              <a:rPr lang="en-US" sz="2800" dirty="0" smtClean="0"/>
              <a:t>corresponding to the eigenvalue a</a:t>
            </a:r>
            <a:endParaRPr lang="en-US" sz="28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184050"/>
              </p:ext>
            </p:extLst>
          </p:nvPr>
        </p:nvGraphicFramePr>
        <p:xfrm>
          <a:off x="330263" y="4396603"/>
          <a:ext cx="8604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24" name="Equation" r:id="rId9" imgW="368280" imgH="253800" progId="Equation.3">
                  <p:embed/>
                </p:oleObj>
              </mc:Choice>
              <mc:Fallback>
                <p:oleObj name="Equation" r:id="rId9" imgW="368280" imgH="2538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0263" y="4396603"/>
                        <a:ext cx="860425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493758" y="4275544"/>
            <a:ext cx="48593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that describes the same state as</a:t>
            </a:r>
          </a:p>
          <a:p>
            <a:r>
              <a:rPr lang="en-US" sz="2800" dirty="0" smtClean="0"/>
              <a:t>and is the eigenstate of A:</a:t>
            </a:r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493399"/>
              </p:ext>
            </p:extLst>
          </p:nvPr>
        </p:nvGraphicFramePr>
        <p:xfrm>
          <a:off x="6423167" y="4190791"/>
          <a:ext cx="2662238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25" name="Equation" r:id="rId11" imgW="1091880" imgH="266400" progId="Equation.3">
                  <p:embed/>
                </p:oleObj>
              </mc:Choice>
              <mc:Fallback>
                <p:oleObj name="Equation" r:id="rId11" imgW="109188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23167" y="4190791"/>
                        <a:ext cx="2662238" cy="649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77188"/>
              </p:ext>
            </p:extLst>
          </p:nvPr>
        </p:nvGraphicFramePr>
        <p:xfrm>
          <a:off x="6423167" y="4815067"/>
          <a:ext cx="1614091" cy="574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26" name="Equation" r:id="rId13" imgW="749160" imgH="266400" progId="Equation.3">
                  <p:embed/>
                </p:oleObj>
              </mc:Choice>
              <mc:Fallback>
                <p:oleObj name="Equation" r:id="rId13" imgW="74916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23167" y="4815067"/>
                        <a:ext cx="1614091" cy="5745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 flipV="1">
            <a:off x="2645569" y="3595987"/>
            <a:ext cx="3140634" cy="679557"/>
          </a:xfrm>
          <a:prstGeom prst="straightConnector1">
            <a:avLst/>
          </a:prstGeom>
          <a:ln w="635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7886" y="5887582"/>
            <a:ext cx="878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Thus</a:t>
            </a:r>
            <a:endParaRPr lang="en-US" sz="2800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8358"/>
              </p:ext>
            </p:extLst>
          </p:nvPr>
        </p:nvGraphicFramePr>
        <p:xfrm>
          <a:off x="1493758" y="5725329"/>
          <a:ext cx="68675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27" name="Equation" r:id="rId15" imgW="3187440" imgH="393480" progId="Equation.3">
                  <p:embed/>
                </p:oleObj>
              </mc:Choice>
              <mc:Fallback>
                <p:oleObj name="Equation" r:id="rId15" imgW="3187440" imgH="39348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93758" y="5725329"/>
                        <a:ext cx="6867525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6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4" grpId="0"/>
      <p:bldP spid="2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443463"/>
              </p:ext>
            </p:extLst>
          </p:nvPr>
        </p:nvGraphicFramePr>
        <p:xfrm>
          <a:off x="830680" y="1925194"/>
          <a:ext cx="2424110" cy="1192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8" name="Equation" r:id="rId3" imgW="799920" imgH="393480" progId="Equation.3">
                  <p:embed/>
                </p:oleObj>
              </mc:Choice>
              <mc:Fallback>
                <p:oleObj name="Equation" r:id="rId3" imgW="799920" imgH="39348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0680" y="1925194"/>
                        <a:ext cx="2424110" cy="11924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15212" y="60668"/>
            <a:ext cx="88591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Time-dependent Schrodinger equation</a:t>
            </a:r>
          </a:p>
          <a:p>
            <a:pPr algn="ctr"/>
            <a:r>
              <a:rPr lang="en-US" sz="4000" dirty="0" smtClean="0"/>
              <a:t>(TD-SE)</a:t>
            </a:r>
            <a:endParaRPr lang="en-US" sz="4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915604"/>
              </p:ext>
            </p:extLst>
          </p:nvPr>
        </p:nvGraphicFramePr>
        <p:xfrm>
          <a:off x="4226182" y="2413855"/>
          <a:ext cx="4162425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9" name="Equation" r:id="rId5" imgW="1168200" imgH="215640" progId="Equation.3">
                  <p:embed/>
                </p:oleObj>
              </mc:Choice>
              <mc:Fallback>
                <p:oleObj name="Equation" r:id="rId5" imgW="1168200" imgH="2156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26182" y="2413855"/>
                        <a:ext cx="4162425" cy="769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51111" y="1726288"/>
            <a:ext cx="3512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</a:rPr>
              <a:t>Separation of variables</a:t>
            </a:r>
            <a:endParaRPr lang="en-US" sz="2800" dirty="0">
              <a:solidFill>
                <a:srgbClr val="000099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205248"/>
              </p:ext>
            </p:extLst>
          </p:nvPr>
        </p:nvGraphicFramePr>
        <p:xfrm>
          <a:off x="440155" y="3871359"/>
          <a:ext cx="7948452" cy="767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0" name="Equation" r:id="rId7" imgW="4076640" imgH="393480" progId="Equation.3">
                  <p:embed/>
                </p:oleObj>
              </mc:Choice>
              <mc:Fallback>
                <p:oleObj name="Equation" r:id="rId7" imgW="4076640" imgH="39348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0155" y="3871359"/>
                        <a:ext cx="7948452" cy="7672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306"/>
              </p:ext>
            </p:extLst>
          </p:nvPr>
        </p:nvGraphicFramePr>
        <p:xfrm>
          <a:off x="2894441" y="5109756"/>
          <a:ext cx="3215649" cy="1337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1" name="Equation" r:id="rId9" imgW="1434960" imgH="596880" progId="Equation.3">
                  <p:embed/>
                </p:oleObj>
              </mc:Choice>
              <mc:Fallback>
                <p:oleObj name="Equation" r:id="rId9" imgW="1434960" imgH="59688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94441" y="5109756"/>
                        <a:ext cx="3215649" cy="1337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ight Arrow 1"/>
          <p:cNvSpPr/>
          <p:nvPr/>
        </p:nvSpPr>
        <p:spPr>
          <a:xfrm>
            <a:off x="1921790" y="5778618"/>
            <a:ext cx="697424" cy="588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5256" y="5392312"/>
            <a:ext cx="225574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Depends only </a:t>
            </a:r>
          </a:p>
          <a:p>
            <a:pPr algn="ctr"/>
            <a:r>
              <a:rPr lang="en-US" sz="2800" dirty="0" smtClean="0"/>
              <a:t>on </a:t>
            </a:r>
            <a:r>
              <a:rPr lang="en-US" sz="4800" b="1" dirty="0" smtClean="0">
                <a:solidFill>
                  <a:srgbClr val="000099"/>
                </a:solidFill>
              </a:rPr>
              <a:t>t</a:t>
            </a:r>
            <a:endParaRPr lang="en-US" sz="4800" b="1" dirty="0">
              <a:solidFill>
                <a:srgbClr val="00009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2491" y="5392312"/>
            <a:ext cx="225574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Depends only </a:t>
            </a:r>
          </a:p>
          <a:p>
            <a:pPr algn="ctr"/>
            <a:r>
              <a:rPr lang="en-US" sz="2800" dirty="0" smtClean="0"/>
              <a:t>on </a:t>
            </a:r>
            <a:r>
              <a:rPr lang="en-US" sz="4800" b="1" dirty="0" smtClean="0">
                <a:solidFill>
                  <a:srgbClr val="C00000"/>
                </a:solidFill>
              </a:rPr>
              <a:t>R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0800000">
            <a:off x="6110090" y="5858545"/>
            <a:ext cx="697424" cy="588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3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3" grpId="0"/>
      <p:bldP spid="10" grpId="0"/>
      <p:bldP spid="1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387044"/>
              </p:ext>
            </p:extLst>
          </p:nvPr>
        </p:nvGraphicFramePr>
        <p:xfrm>
          <a:off x="2116595" y="5372773"/>
          <a:ext cx="4895850" cy="133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4" name="Equation" r:id="rId3" imgW="2184120" imgH="596880" progId="Equation.3">
                  <p:embed/>
                </p:oleObj>
              </mc:Choice>
              <mc:Fallback>
                <p:oleObj name="Equation" r:id="rId3" imgW="2184120" imgH="59688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6595" y="5372773"/>
                        <a:ext cx="4895850" cy="1338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5212" y="60668"/>
            <a:ext cx="8859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When is this possible?</a:t>
            </a:r>
            <a:endParaRPr lang="en-US" sz="40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208868" y="3192651"/>
            <a:ext cx="2913681" cy="46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224366" y="1301857"/>
            <a:ext cx="15499" cy="19837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80447" y="3239145"/>
            <a:ext cx="743919" cy="1146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208868" y="2169762"/>
            <a:ext cx="1155700" cy="104613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947656" y="2669583"/>
            <a:ext cx="1155700" cy="104613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91196" y="3192651"/>
            <a:ext cx="1155700" cy="104613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247973" y="2762572"/>
            <a:ext cx="990689" cy="434536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654280" y="2752594"/>
            <a:ext cx="963804" cy="463304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796029" y="2804900"/>
            <a:ext cx="990689" cy="434536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1145493" y="2778456"/>
            <a:ext cx="990689" cy="434536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762787" y="3189745"/>
            <a:ext cx="2913681" cy="46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778285" y="1298951"/>
            <a:ext cx="15499" cy="19837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034366" y="3236239"/>
            <a:ext cx="743919" cy="1146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>
          <a:xfrm>
            <a:off x="5406325" y="2276460"/>
            <a:ext cx="2681207" cy="625722"/>
          </a:xfrm>
          <a:prstGeom prst="parallelogram">
            <a:avLst>
              <a:gd name="adj" fmla="val 893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arallelogram 34"/>
          <p:cNvSpPr/>
          <p:nvPr/>
        </p:nvSpPr>
        <p:spPr>
          <a:xfrm rot="18679778">
            <a:off x="-661282" y="2969872"/>
            <a:ext cx="4521654" cy="625722"/>
          </a:xfrm>
          <a:prstGeom prst="parallelogram">
            <a:avLst>
              <a:gd name="adj" fmla="val 329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arallelogram 35"/>
          <p:cNvSpPr/>
          <p:nvPr/>
        </p:nvSpPr>
        <p:spPr>
          <a:xfrm rot="11617957">
            <a:off x="-164784" y="2635542"/>
            <a:ext cx="4521654" cy="625722"/>
          </a:xfrm>
          <a:prstGeom prst="parallelogram">
            <a:avLst>
              <a:gd name="adj" fmla="val 329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6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5212" y="60668"/>
            <a:ext cx="9159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Time-dependent part of TD-SE</a:t>
            </a:r>
            <a:endParaRPr lang="en-US" sz="40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1330"/>
              </p:ext>
            </p:extLst>
          </p:nvPr>
        </p:nvGraphicFramePr>
        <p:xfrm>
          <a:off x="585788" y="1747838"/>
          <a:ext cx="7000875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4" name="Equation" r:id="rId3" imgW="3124080" imgH="634680" progId="Equation.3">
                  <p:embed/>
                </p:oleObj>
              </mc:Choice>
              <mc:Fallback>
                <p:oleObj name="Equation" r:id="rId3" imgW="3124080" imgH="63468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5788" y="1747838"/>
                        <a:ext cx="7000875" cy="1423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837605"/>
              </p:ext>
            </p:extLst>
          </p:nvPr>
        </p:nvGraphicFramePr>
        <p:xfrm>
          <a:off x="1012825" y="3678238"/>
          <a:ext cx="6146800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5" name="Equation" r:id="rId5" imgW="2743200" imgH="507960" progId="Equation.3">
                  <p:embed/>
                </p:oleObj>
              </mc:Choice>
              <mc:Fallback>
                <p:oleObj name="Equation" r:id="rId5" imgW="2743200" imgH="50796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2825" y="3678238"/>
                        <a:ext cx="6146800" cy="1138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97638" y="5621312"/>
            <a:ext cx="2246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Phase factor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2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308031"/>
              </p:ext>
            </p:extLst>
          </p:nvPr>
        </p:nvGraphicFramePr>
        <p:xfrm>
          <a:off x="1708656" y="1269509"/>
          <a:ext cx="4976958" cy="914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9" name="Equation" r:id="rId3" imgW="2489040" imgH="457200" progId="Equation.3">
                  <p:embed/>
                </p:oleObj>
              </mc:Choice>
              <mc:Fallback>
                <p:oleObj name="Equation" r:id="rId3" imgW="2489040" imgH="457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8656" y="1269509"/>
                        <a:ext cx="4976958" cy="914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5212" y="60668"/>
            <a:ext cx="9159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Stationary SE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858540" y="2569593"/>
            <a:ext cx="7583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Produces energy spectrum at </a:t>
            </a:r>
            <a:r>
              <a:rPr lang="en-US" sz="3200" b="1" dirty="0" smtClean="0">
                <a:solidFill>
                  <a:srgbClr val="000099"/>
                </a:solidFill>
              </a:rPr>
              <a:t>fixed</a:t>
            </a:r>
            <a:r>
              <a:rPr lang="en-US" sz="3200" dirty="0" smtClean="0"/>
              <a:t> positions</a:t>
            </a:r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1708655" y="6001714"/>
            <a:ext cx="521663" cy="554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822801" y="3918193"/>
            <a:ext cx="965369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822800" y="5252210"/>
            <a:ext cx="965369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417032" y="6001717"/>
            <a:ext cx="521663" cy="554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5110" y="5077635"/>
            <a:ext cx="14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Ground state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5110" y="3661873"/>
            <a:ext cx="1366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Excited state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525110" y="5058993"/>
            <a:ext cx="965369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525110" y="5351379"/>
            <a:ext cx="965369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003447" y="5893518"/>
            <a:ext cx="521663" cy="554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33487" y="5923500"/>
            <a:ext cx="521663" cy="554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7408134" y="5262301"/>
            <a:ext cx="602555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127661" y="5242757"/>
            <a:ext cx="557585" cy="945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819902" y="5893518"/>
            <a:ext cx="521663" cy="554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622337" y="5891573"/>
            <a:ext cx="521663" cy="554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62071"/>
              </p:ext>
            </p:extLst>
          </p:nvPr>
        </p:nvGraphicFramePr>
        <p:xfrm>
          <a:off x="7751290" y="5961512"/>
          <a:ext cx="518798" cy="432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10" name="Equation" r:id="rId5" imgW="152280" imgH="126720" progId="Equation.3">
                  <p:embed/>
                </p:oleObj>
              </mc:Choice>
              <mc:Fallback>
                <p:oleObj name="Equation" r:id="rId5" imgW="152280" imgH="126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51290" y="5961512"/>
                        <a:ext cx="518798" cy="432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1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8" grpId="0" animBg="1"/>
      <p:bldP spid="19" grpId="0"/>
      <p:bldP spid="20" grpId="0"/>
      <p:bldP spid="23" grpId="0" animBg="1"/>
      <p:bldP spid="24" grpId="0" animBg="1"/>
      <p:bldP spid="29" grpId="0" animBg="1"/>
      <p:bldP spid="30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212" y="60668"/>
            <a:ext cx="9159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Chemical Dynamics</a:t>
            </a:r>
            <a:endParaRPr lang="en-US" sz="4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28727"/>
              </p:ext>
            </p:extLst>
          </p:nvPr>
        </p:nvGraphicFramePr>
        <p:xfrm>
          <a:off x="458215" y="1344092"/>
          <a:ext cx="4608461" cy="68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38" name="Equation" r:id="rId3" imgW="2311200" imgH="342720" progId="Equation.3">
                  <p:embed/>
                </p:oleObj>
              </mc:Choice>
              <mc:Fallback>
                <p:oleObj name="Equation" r:id="rId3" imgW="2311200" imgH="34272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215" y="1344092"/>
                        <a:ext cx="4608461" cy="684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82430"/>
              </p:ext>
            </p:extLst>
          </p:nvPr>
        </p:nvGraphicFramePr>
        <p:xfrm>
          <a:off x="627532" y="2144069"/>
          <a:ext cx="5008770" cy="919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39" name="Equation" r:id="rId5" imgW="2286000" imgH="419040" progId="Equation.3">
                  <p:embed/>
                </p:oleObj>
              </mc:Choice>
              <mc:Fallback>
                <p:oleObj name="Equation" r:id="rId5" imgW="2286000" imgH="4190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7532" y="2144069"/>
                        <a:ext cx="5008770" cy="919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377243"/>
              </p:ext>
            </p:extLst>
          </p:nvPr>
        </p:nvGraphicFramePr>
        <p:xfrm>
          <a:off x="738707" y="3403619"/>
          <a:ext cx="6705601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40" name="Equation" r:id="rId7" imgW="3060360" imgH="457200" progId="Equation.3">
                  <p:embed/>
                </p:oleObj>
              </mc:Choice>
              <mc:Fallback>
                <p:oleObj name="Equation" r:id="rId7" imgW="3060360" imgH="457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8707" y="3403619"/>
                        <a:ext cx="6705601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31843"/>
              </p:ext>
            </p:extLst>
          </p:nvPr>
        </p:nvGraphicFramePr>
        <p:xfrm>
          <a:off x="2644775" y="4721225"/>
          <a:ext cx="289242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41" name="Equation" r:id="rId9" imgW="1320480" imgH="431640" progId="Equation.3">
                  <p:embed/>
                </p:oleObj>
              </mc:Choice>
              <mc:Fallback>
                <p:oleObj name="Equation" r:id="rId9" imgW="1320480" imgH="43164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44775" y="4721225"/>
                        <a:ext cx="2892425" cy="947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09339" y="5983269"/>
            <a:ext cx="1922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Solve for </a:t>
            </a:r>
            <a:endParaRPr lang="en-US" sz="36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793466"/>
              </p:ext>
            </p:extLst>
          </p:nvPr>
        </p:nvGraphicFramePr>
        <p:xfrm>
          <a:off x="4375150" y="5897318"/>
          <a:ext cx="1261152" cy="732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42" name="Equation" r:id="rId11" imgW="393480" imgH="228600" progId="Equation.3">
                  <p:embed/>
                </p:oleObj>
              </mc:Choice>
              <mc:Fallback>
                <p:oleObj name="Equation" r:id="rId11" imgW="393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75150" y="5897318"/>
                        <a:ext cx="1261152" cy="732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4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078183"/>
              </p:ext>
            </p:extLst>
          </p:nvPr>
        </p:nvGraphicFramePr>
        <p:xfrm>
          <a:off x="902714" y="1292004"/>
          <a:ext cx="1735555" cy="621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45" name="Equation" r:id="rId3" imgW="672840" imgH="241200" progId="Equation.3">
                  <p:embed/>
                </p:oleObj>
              </mc:Choice>
              <mc:Fallback>
                <p:oleObj name="Equation" r:id="rId3" imgW="672840" imgH="2412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2714" y="1292004"/>
                        <a:ext cx="1735555" cy="621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068011"/>
              </p:ext>
            </p:extLst>
          </p:nvPr>
        </p:nvGraphicFramePr>
        <p:xfrm>
          <a:off x="3626682" y="1169562"/>
          <a:ext cx="29781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46" name="Equation" r:id="rId5" imgW="1574640" imgH="457200" progId="Equation.3">
                  <p:embed/>
                </p:oleObj>
              </mc:Choice>
              <mc:Fallback>
                <p:oleObj name="Equation" r:id="rId5" imgW="1574640" imgH="4572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26682" y="1169562"/>
                        <a:ext cx="2978150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139684"/>
              </p:ext>
            </p:extLst>
          </p:nvPr>
        </p:nvGraphicFramePr>
        <p:xfrm>
          <a:off x="2511632" y="2316132"/>
          <a:ext cx="4093200" cy="861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47" name="Equation" r:id="rId7" imgW="1993680" imgH="419040" progId="Equation.3">
                  <p:embed/>
                </p:oleObj>
              </mc:Choice>
              <mc:Fallback>
                <p:oleObj name="Equation" r:id="rId7" imgW="1993680" imgH="41904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1632" y="2316132"/>
                        <a:ext cx="4093200" cy="861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02714" y="2592751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1D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-15212" y="60668"/>
            <a:ext cx="9159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Stationary SE: Particle in the Box</a:t>
            </a:r>
            <a:endParaRPr lang="en-US" sz="40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246558" y="6190634"/>
            <a:ext cx="265325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899817" y="3822188"/>
            <a:ext cx="0" cy="23984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246558" y="3792208"/>
            <a:ext cx="0" cy="23984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614844"/>
              </p:ext>
            </p:extLst>
          </p:nvPr>
        </p:nvGraphicFramePr>
        <p:xfrm>
          <a:off x="4401311" y="4102143"/>
          <a:ext cx="555885" cy="46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48" name="Equation" r:id="rId9" imgW="152280" imgH="126720" progId="Equation.3">
                  <p:embed/>
                </p:oleObj>
              </mc:Choice>
              <mc:Fallback>
                <p:oleObj name="Equation" r:id="rId9" imgW="152280" imgH="126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01311" y="4102143"/>
                        <a:ext cx="555885" cy="46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963186"/>
              </p:ext>
            </p:extLst>
          </p:nvPr>
        </p:nvGraphicFramePr>
        <p:xfrm>
          <a:off x="8189180" y="4102143"/>
          <a:ext cx="555885" cy="46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49" name="Equation" r:id="rId11" imgW="152280" imgH="126720" progId="Equation.3">
                  <p:embed/>
                </p:oleObj>
              </mc:Choice>
              <mc:Fallback>
                <p:oleObj name="Equation" r:id="rId11" imgW="152280" imgH="12672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89180" y="4102143"/>
                        <a:ext cx="555885" cy="46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054989" y="6265584"/>
            <a:ext cx="3134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                              L</a:t>
            </a:r>
            <a:endParaRPr lang="en-US" sz="2800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042319"/>
              </p:ext>
            </p:extLst>
          </p:nvPr>
        </p:nvGraphicFramePr>
        <p:xfrm>
          <a:off x="464459" y="4967530"/>
          <a:ext cx="3455470" cy="1130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50" name="Equation" r:id="rId12" imgW="1396800" imgH="457200" progId="Equation.3">
                  <p:embed/>
                </p:oleObj>
              </mc:Choice>
              <mc:Fallback>
                <p:oleObj name="Equation" r:id="rId12" imgW="13968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64459" y="4967530"/>
                        <a:ext cx="3455470" cy="11308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49727" y="3902302"/>
            <a:ext cx="3906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</a:rPr>
              <a:t>Model problem (Hamiltonian)</a:t>
            </a:r>
            <a:endParaRPr lang="en-US" sz="2400" dirty="0">
              <a:solidFill>
                <a:srgbClr val="000099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246558" y="4751882"/>
            <a:ext cx="2653259" cy="0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19790" y="3979658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</a:t>
            </a:r>
            <a:endParaRPr lang="en-US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0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8" grpId="0"/>
      <p:bldP spid="2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212" y="60668"/>
            <a:ext cx="9159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Stationary SE: Particle in the Box</a:t>
            </a:r>
            <a:endParaRPr lang="en-US" sz="4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965148"/>
              </p:ext>
            </p:extLst>
          </p:nvPr>
        </p:nvGraphicFramePr>
        <p:xfrm>
          <a:off x="1031094" y="1642152"/>
          <a:ext cx="1862008" cy="736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6" name="Equation" r:id="rId3" imgW="545760" imgH="215640" progId="Equation.3">
                  <p:embed/>
                </p:oleObj>
              </mc:Choice>
              <mc:Fallback>
                <p:oleObj name="Equation" r:id="rId3" imgW="54576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1094" y="1642152"/>
                        <a:ext cx="1862008" cy="736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6734" y="1424188"/>
            <a:ext cx="26866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Because of the</a:t>
            </a:r>
          </a:p>
          <a:p>
            <a:pPr algn="ctr"/>
            <a:r>
              <a:rPr lang="en-US" sz="2800" dirty="0" smtClean="0"/>
              <a:t> infinite potential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510240" y="2990283"/>
            <a:ext cx="5577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99"/>
                </a:solidFill>
              </a:rPr>
              <a:t>Particle confinement </a:t>
            </a:r>
            <a:r>
              <a:rPr lang="en-US" sz="2800" dirty="0" smtClean="0">
                <a:solidFill>
                  <a:srgbClr val="000099"/>
                </a:solidFill>
                <a:sym typeface="Wingdings" panose="05000000000000000000" pitchFamily="2" charset="2"/>
              </a:rPr>
              <a:t> quantization</a:t>
            </a:r>
            <a:endParaRPr lang="en-US" sz="2800" dirty="0">
              <a:solidFill>
                <a:srgbClr val="0000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10240" y="4125491"/>
            <a:ext cx="5399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Spectrum: energy spacing quadratic</a:t>
            </a:r>
            <a:endParaRPr lang="en-US" sz="2800" dirty="0">
              <a:solidFill>
                <a:srgbClr val="C0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618397" y="3788963"/>
            <a:ext cx="1040120" cy="2656809"/>
            <a:chOff x="7618397" y="3788963"/>
            <a:chExt cx="1040120" cy="2656809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7663367" y="6445771"/>
              <a:ext cx="995150" cy="1"/>
            </a:xfrm>
            <a:prstGeom prst="line">
              <a:avLst/>
            </a:prstGeom>
            <a:ln w="1270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663367" y="6035036"/>
              <a:ext cx="995150" cy="1"/>
            </a:xfrm>
            <a:prstGeom prst="line">
              <a:avLst/>
            </a:prstGeom>
            <a:ln w="1270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663367" y="5129537"/>
              <a:ext cx="995150" cy="1"/>
            </a:xfrm>
            <a:prstGeom prst="line">
              <a:avLst/>
            </a:prstGeom>
            <a:ln w="1270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618397" y="3788963"/>
              <a:ext cx="995150" cy="1"/>
            </a:xfrm>
            <a:prstGeom prst="line">
              <a:avLst/>
            </a:prstGeom>
            <a:ln w="1270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510240" y="5473622"/>
            <a:ext cx="4241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Eigenstates: nodal structure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7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4498" y="0"/>
            <a:ext cx="77744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Work and internal energy</a:t>
            </a:r>
            <a:endParaRPr lang="en-US" sz="4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354775"/>
              </p:ext>
            </p:extLst>
          </p:nvPr>
        </p:nvGraphicFramePr>
        <p:xfrm>
          <a:off x="1300761" y="1323251"/>
          <a:ext cx="2255838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8" name="Equation" r:id="rId3" imgW="825480" imgH="482400" progId="Equation.3">
                  <p:embed/>
                </p:oleObj>
              </mc:Choice>
              <mc:Fallback>
                <p:oleObj name="Equation" r:id="rId3" imgW="825480" imgH="4824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0761" y="1323251"/>
                        <a:ext cx="2255838" cy="1316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6100997" y="1337429"/>
            <a:ext cx="614596" cy="657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6" idx="4"/>
          </p:cNvCxnSpPr>
          <p:nvPr/>
        </p:nvCxnSpPr>
        <p:spPr>
          <a:xfrm flipV="1">
            <a:off x="6408295" y="1994690"/>
            <a:ext cx="0" cy="2352458"/>
          </a:xfrm>
          <a:prstGeom prst="straightConnector1">
            <a:avLst/>
          </a:prstGeom>
          <a:ln w="889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91528" y="4347148"/>
            <a:ext cx="2233534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7649374" y="2789745"/>
            <a:ext cx="449705" cy="7623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78169" y="2665386"/>
            <a:ext cx="453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709050"/>
              </p:ext>
            </p:extLst>
          </p:nvPr>
        </p:nvGraphicFramePr>
        <p:xfrm>
          <a:off x="6947127" y="1846637"/>
          <a:ext cx="18542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9" name="Equation" r:id="rId5" imgW="634680" imgH="215640" progId="Equation.3">
                  <p:embed/>
                </p:oleObj>
              </mc:Choice>
              <mc:Fallback>
                <p:oleObj name="Equation" r:id="rId5" imgW="6346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47127" y="1846637"/>
                        <a:ext cx="1854200" cy="630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365359"/>
              </p:ext>
            </p:extLst>
          </p:nvPr>
        </p:nvGraphicFramePr>
        <p:xfrm>
          <a:off x="857250" y="5227638"/>
          <a:ext cx="6380163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0" name="Equation" r:id="rId7" imgW="2387520" imgH="482400" progId="Equation.3">
                  <p:embed/>
                </p:oleObj>
              </mc:Choice>
              <mc:Fallback>
                <p:oleObj name="Equation" r:id="rId7" imgW="2387520" imgH="4824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7250" y="5227638"/>
                        <a:ext cx="6380163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863245" y="875010"/>
            <a:ext cx="1323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Example: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291528" y="3313704"/>
            <a:ext cx="0" cy="1033444"/>
          </a:xfrm>
          <a:prstGeom prst="straightConnector1">
            <a:avLst/>
          </a:prstGeom>
          <a:ln w="889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240936" y="4342835"/>
            <a:ext cx="2284125" cy="17490"/>
          </a:xfrm>
          <a:prstGeom prst="straightConnector1">
            <a:avLst/>
          </a:prstGeom>
          <a:ln w="889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wn Arrow 19"/>
          <p:cNvSpPr/>
          <p:nvPr/>
        </p:nvSpPr>
        <p:spPr>
          <a:xfrm rot="10800000">
            <a:off x="1874044" y="2415173"/>
            <a:ext cx="269550" cy="1092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9122" y="3731211"/>
            <a:ext cx="3975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Sign: the matter of convention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9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/>
      <p:bldP spid="14" grpId="0"/>
      <p:bldP spid="20" grpId="0" animBg="1"/>
      <p:bldP spid="21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25" y="1494133"/>
            <a:ext cx="8334531" cy="34792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5212" y="60668"/>
            <a:ext cx="91592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Applications: Quantum Dots and Linear Polyenes</a:t>
            </a:r>
            <a:endParaRPr lang="en-US" sz="4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324517"/>
              </p:ext>
            </p:extLst>
          </p:nvPr>
        </p:nvGraphicFramePr>
        <p:xfrm>
          <a:off x="809156" y="5083406"/>
          <a:ext cx="2166954" cy="702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1" name="Equation" r:id="rId4" imgW="1409400" imgH="457200" progId="Equation.3">
                  <p:embed/>
                </p:oleObj>
              </mc:Choice>
              <mc:Fallback>
                <p:oleObj name="Equation" r:id="rId4" imgW="1409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9156" y="5083406"/>
                        <a:ext cx="2166954" cy="702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81932"/>
              </p:ext>
            </p:extLst>
          </p:nvPr>
        </p:nvGraphicFramePr>
        <p:xfrm>
          <a:off x="809156" y="6006255"/>
          <a:ext cx="2166954" cy="702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2" name="Equation" r:id="rId6" imgW="1409400" imgH="457200" progId="Equation.3">
                  <p:embed/>
                </p:oleObj>
              </mc:Choice>
              <mc:Fallback>
                <p:oleObj name="Equation" r:id="rId6" imgW="1409400" imgH="457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09156" y="6006255"/>
                        <a:ext cx="2166954" cy="702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420707"/>
              </p:ext>
            </p:extLst>
          </p:nvPr>
        </p:nvGraphicFramePr>
        <p:xfrm>
          <a:off x="5880179" y="5580367"/>
          <a:ext cx="23812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3" name="Equation" r:id="rId8" imgW="1549080" imgH="393480" progId="Equation.3">
                  <p:embed/>
                </p:oleObj>
              </mc:Choice>
              <mc:Fallback>
                <p:oleObj name="Equation" r:id="rId8" imgW="1549080" imgH="39348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80179" y="5580367"/>
                        <a:ext cx="2381250" cy="60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6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5212" y="60668"/>
            <a:ext cx="9159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Tunneling</a:t>
            </a:r>
            <a:endParaRPr lang="en-US" sz="40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903751" y="6160957"/>
            <a:ext cx="176883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285220" y="3837481"/>
            <a:ext cx="0" cy="23984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903751" y="3762531"/>
            <a:ext cx="0" cy="23984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676156" y="4098807"/>
          <a:ext cx="555885" cy="46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44" name="Equation" r:id="rId3" imgW="152280" imgH="126720" progId="Equation.3">
                  <p:embed/>
                </p:oleObj>
              </mc:Choice>
              <mc:Fallback>
                <p:oleObj name="Equation" r:id="rId3" imgW="152280" imgH="12672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6156" y="4098807"/>
                        <a:ext cx="555885" cy="46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744008"/>
              </p:ext>
            </p:extLst>
          </p:nvPr>
        </p:nvGraphicFramePr>
        <p:xfrm>
          <a:off x="7598766" y="4098807"/>
          <a:ext cx="555885" cy="46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45" name="Equation" r:id="rId5" imgW="152280" imgH="126720" progId="Equation.3">
                  <p:embed/>
                </p:oleObj>
              </mc:Choice>
              <mc:Fallback>
                <p:oleObj name="Equation" r:id="rId5" imgW="152280" imgH="12672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98766" y="4098807"/>
                        <a:ext cx="555885" cy="46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712182" y="6235907"/>
            <a:ext cx="5836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                   L                    </a:t>
            </a:r>
            <a:r>
              <a:rPr lang="en-US" sz="2800" dirty="0" err="1" smtClean="0"/>
              <a:t>L+d</a:t>
            </a:r>
            <a:r>
              <a:rPr lang="en-US" sz="2800" dirty="0" smtClean="0"/>
              <a:t>                D</a:t>
            </a:r>
            <a:endParaRPr lang="en-US" sz="28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516381" y="6160957"/>
            <a:ext cx="176883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72590" y="4796852"/>
            <a:ext cx="1843791" cy="1748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72590" y="4814341"/>
            <a:ext cx="0" cy="139408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516381" y="4766873"/>
            <a:ext cx="0" cy="139408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903751" y="5276538"/>
            <a:ext cx="5381469" cy="0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011181" y="4098807"/>
            <a:ext cx="5381469" cy="0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497963"/>
              </p:ext>
            </p:extLst>
          </p:nvPr>
        </p:nvGraphicFramePr>
        <p:xfrm>
          <a:off x="530564" y="1347957"/>
          <a:ext cx="4838700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46" name="Equation" r:id="rId6" imgW="1955520" imgH="711000" progId="Equation.3">
                  <p:embed/>
                </p:oleObj>
              </mc:Choice>
              <mc:Fallback>
                <p:oleObj name="Equation" r:id="rId6" imgW="1955520" imgH="7110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0564" y="1347957"/>
                        <a:ext cx="4838700" cy="175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516420" y="810199"/>
            <a:ext cx="153760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 Cases:</a:t>
            </a:r>
          </a:p>
          <a:p>
            <a:endParaRPr lang="en-US" sz="3200" dirty="0"/>
          </a:p>
          <a:p>
            <a:pPr marL="514350" indent="-514350">
              <a:buAutoNum type="arabicParenR"/>
            </a:pPr>
            <a:r>
              <a:rPr lang="en-US" sz="3200" dirty="0" smtClean="0"/>
              <a:t>E &lt; V</a:t>
            </a:r>
          </a:p>
          <a:p>
            <a:pPr marL="514350" indent="-514350">
              <a:buAutoNum type="arabicParenR"/>
            </a:pPr>
            <a:r>
              <a:rPr lang="en-US" sz="3200" dirty="0" smtClean="0"/>
              <a:t>E &gt; V</a:t>
            </a:r>
            <a:endParaRPr lang="en-US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4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212" y="60668"/>
            <a:ext cx="9159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Solve. Applications: STM</a:t>
            </a:r>
            <a:endParaRPr lang="en-US" sz="4000" dirty="0"/>
          </a:p>
        </p:txBody>
      </p:sp>
      <p:pic>
        <p:nvPicPr>
          <p:cNvPr id="110594" name="Picture 2" descr="Image result for scanning tunneling microsco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58" y="2535937"/>
            <a:ext cx="8056630" cy="411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052522"/>
              </p:ext>
            </p:extLst>
          </p:nvPr>
        </p:nvGraphicFramePr>
        <p:xfrm>
          <a:off x="3216060" y="1210972"/>
          <a:ext cx="2696668" cy="882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7" name="Equation" r:id="rId4" imgW="698400" imgH="228600" progId="Equation.3">
                  <p:embed/>
                </p:oleObj>
              </mc:Choice>
              <mc:Fallback>
                <p:oleObj name="Equation" r:id="rId4" imgW="698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16060" y="1210972"/>
                        <a:ext cx="2696668" cy="8825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212" y="60668"/>
            <a:ext cx="9159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The “WIN COURSE”</a:t>
            </a:r>
            <a:endParaRPr lang="en-US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768839" y="3252866"/>
            <a:ext cx="176883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7150308" y="929390"/>
            <a:ext cx="0" cy="284812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768839" y="854440"/>
            <a:ext cx="0" cy="23984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153045"/>
              </p:ext>
            </p:extLst>
          </p:nvPr>
        </p:nvGraphicFramePr>
        <p:xfrm>
          <a:off x="541244" y="1190716"/>
          <a:ext cx="555885" cy="46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0" name="Equation" r:id="rId3" imgW="152280" imgH="126720" progId="Equation.3">
                  <p:embed/>
                </p:oleObj>
              </mc:Choice>
              <mc:Fallback>
                <p:oleObj name="Equation" r:id="rId3" imgW="152280" imgH="12672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244" y="1190716"/>
                        <a:ext cx="555885" cy="46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711556"/>
              </p:ext>
            </p:extLst>
          </p:nvPr>
        </p:nvGraphicFramePr>
        <p:xfrm>
          <a:off x="7463854" y="1190716"/>
          <a:ext cx="555885" cy="46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1" name="Equation" r:id="rId5" imgW="152280" imgH="126720" progId="Equation.3">
                  <p:embed/>
                </p:oleObj>
              </mc:Choice>
              <mc:Fallback>
                <p:oleObj name="Equation" r:id="rId5" imgW="152280" imgH="12672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63854" y="1190716"/>
                        <a:ext cx="555885" cy="46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77270" y="3327816"/>
            <a:ext cx="2153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                   L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381469" y="3777518"/>
            <a:ext cx="176883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37678" y="1888761"/>
            <a:ext cx="1843791" cy="1748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537678" y="1906250"/>
            <a:ext cx="0" cy="139408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381469" y="1858782"/>
            <a:ext cx="0" cy="19187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68839" y="2368447"/>
            <a:ext cx="5381469" cy="0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4852" y="4650563"/>
            <a:ext cx="5272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1) Get eigenstates of the problem above 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5256682" y="3876113"/>
            <a:ext cx="2233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L+d</a:t>
            </a:r>
            <a:r>
              <a:rPr lang="en-US" sz="2800" dirty="0"/>
              <a:t>                D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939258" y="3252866"/>
            <a:ext cx="0" cy="524652"/>
          </a:xfrm>
          <a:prstGeom prst="straightConnector1">
            <a:avLst/>
          </a:prstGeom>
          <a:ln w="63500">
            <a:solidFill>
              <a:srgbClr val="0000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575153" y="3252866"/>
            <a:ext cx="1806316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46974" y="3254298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</a:t>
            </a:r>
            <a:endParaRPr lang="en-US" sz="2800" dirty="0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595330"/>
              </p:ext>
            </p:extLst>
          </p:nvPr>
        </p:nvGraphicFramePr>
        <p:xfrm>
          <a:off x="5497706" y="4547396"/>
          <a:ext cx="926829" cy="639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2" name="Equation" r:id="rId6" imgW="368280" imgH="253800" progId="Equation.3">
                  <p:embed/>
                </p:oleObj>
              </mc:Choice>
              <mc:Fallback>
                <p:oleObj name="Equation" r:id="rId6" imgW="36828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97706" y="4547396"/>
                        <a:ext cx="926829" cy="6391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880485" y="4590607"/>
            <a:ext cx="2010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</a:rPr>
              <a:t>adiabatic basis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4852" y="5256206"/>
            <a:ext cx="7810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) Get eigenstates of the problem Donor and Acceptor boxes </a:t>
            </a:r>
            <a:endParaRPr lang="en-US" sz="24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462509"/>
              </p:ext>
            </p:extLst>
          </p:nvPr>
        </p:nvGraphicFramePr>
        <p:xfrm>
          <a:off x="541338" y="5880100"/>
          <a:ext cx="1023937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3" name="Equation" r:id="rId8" imgW="406080" imgH="279360" progId="Equation.3">
                  <p:embed/>
                </p:oleObj>
              </mc:Choice>
              <mc:Fallback>
                <p:oleObj name="Equation" r:id="rId8" imgW="406080" imgH="279360" progId="Equation.3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1338" y="5880100"/>
                        <a:ext cx="1023937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9641"/>
              </p:ext>
            </p:extLst>
          </p:nvPr>
        </p:nvGraphicFramePr>
        <p:xfrm>
          <a:off x="1820863" y="5870575"/>
          <a:ext cx="1055687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4" name="Equation" r:id="rId10" imgW="419040" imgH="279360" progId="Equation.3">
                  <p:embed/>
                </p:oleObj>
              </mc:Choice>
              <mc:Fallback>
                <p:oleObj name="Equation" r:id="rId10" imgW="419040" imgH="279360" progId="Equation.3">
                  <p:embed/>
                  <p:pic>
                    <p:nvPicPr>
                      <p:cNvPr id="30" name="Object 2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20863" y="5870575"/>
                        <a:ext cx="1055687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880485" y="5880100"/>
            <a:ext cx="1863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diabatic</a:t>
            </a:r>
            <a:r>
              <a:rPr lang="en-US" sz="2400" dirty="0" smtClean="0">
                <a:solidFill>
                  <a:srgbClr val="C00000"/>
                </a:solidFill>
              </a:rPr>
              <a:t> basis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1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442908"/>
              </p:ext>
            </p:extLst>
          </p:nvPr>
        </p:nvGraphicFramePr>
        <p:xfrm>
          <a:off x="7301902" y="1113228"/>
          <a:ext cx="1023937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9" name="Equation" r:id="rId3" imgW="406080" imgH="279360" progId="Equation.3">
                  <p:embed/>
                </p:oleObj>
              </mc:Choice>
              <mc:Fallback>
                <p:oleObj name="Equation" r:id="rId3" imgW="406080" imgH="279360" progId="Equation.3">
                  <p:embed/>
                  <p:pic>
                    <p:nvPicPr>
                      <p:cNvPr id="30" name="Object 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01902" y="1113228"/>
                        <a:ext cx="1023937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4852" y="651563"/>
            <a:ext cx="8485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3) Start in a given acceptor state, n, (with energy below the barrier)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4852" y="1818078"/>
            <a:ext cx="8483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  <a:r>
              <a:rPr lang="en-US" sz="2400" dirty="0" smtClean="0"/>
              <a:t>) This initial state can be expressed in the adiabatic basis, initially:</a:t>
            </a:r>
          </a:p>
          <a:p>
            <a:endParaRPr lang="en-US" sz="2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954214"/>
              </p:ext>
            </p:extLst>
          </p:nvPr>
        </p:nvGraphicFramePr>
        <p:xfrm>
          <a:off x="617043" y="2474185"/>
          <a:ext cx="3565213" cy="718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0" name="Equation" r:id="rId5" imgW="1765080" imgH="355320" progId="Equation.3">
                  <p:embed/>
                </p:oleObj>
              </mc:Choice>
              <mc:Fallback>
                <p:oleObj name="Equation" r:id="rId5" imgW="1765080" imgH="35532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7043" y="2474185"/>
                        <a:ext cx="3565213" cy="718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407761"/>
              </p:ext>
            </p:extLst>
          </p:nvPr>
        </p:nvGraphicFramePr>
        <p:xfrm>
          <a:off x="617043" y="3674055"/>
          <a:ext cx="2589213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1" name="Equation" r:id="rId7" imgW="1282680" imgH="355320" progId="Equation.3">
                  <p:embed/>
                </p:oleObj>
              </mc:Choice>
              <mc:Fallback>
                <p:oleObj name="Equation" r:id="rId7" imgW="1282680" imgH="35532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7043" y="3674055"/>
                        <a:ext cx="2589213" cy="71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4852" y="3105635"/>
            <a:ext cx="2776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5) … or at any time t:</a:t>
            </a:r>
          </a:p>
          <a:p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24851" y="4588064"/>
            <a:ext cx="9039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6) To find the evolution of the coefficients, solve the TD-SE (see before)</a:t>
            </a:r>
            <a:endParaRPr lang="en-US" sz="24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868935"/>
              </p:ext>
            </p:extLst>
          </p:nvPr>
        </p:nvGraphicFramePr>
        <p:xfrm>
          <a:off x="732136" y="5997247"/>
          <a:ext cx="235902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2" name="Equation" r:id="rId9" imgW="1168200" imgH="342720" progId="Equation.3">
                  <p:embed/>
                </p:oleObj>
              </mc:Choice>
              <mc:Fallback>
                <p:oleObj name="Equation" r:id="rId9" imgW="1168200" imgH="34272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2136" y="5997247"/>
                        <a:ext cx="2359025" cy="693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24851" y="5466090"/>
            <a:ext cx="8640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  <a:r>
              <a:rPr lang="en-US" sz="2400" dirty="0" smtClean="0"/>
              <a:t>) To find how the population of the acceptor state, m, at any time t: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212" y="60668"/>
            <a:ext cx="91592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Vibrational motion: Harmonic Oscillator </a:t>
            </a:r>
          </a:p>
          <a:p>
            <a:pPr algn="ctr"/>
            <a:endParaRPr lang="en-US" sz="4000" dirty="0" smtClean="0"/>
          </a:p>
          <a:p>
            <a:pPr algn="ctr"/>
            <a:endParaRPr lang="en-US" sz="4000" dirty="0"/>
          </a:p>
          <a:p>
            <a:pPr algn="ctr"/>
            <a:r>
              <a:rPr lang="en-US" sz="4000" dirty="0" smtClean="0"/>
              <a:t>Reading assignment: Chapter 6</a:t>
            </a:r>
          </a:p>
          <a:p>
            <a:pPr algn="ctr"/>
            <a:r>
              <a:rPr lang="en-US" sz="4000" dirty="0" smtClean="0"/>
              <a:t>Prof. </a:t>
            </a:r>
            <a:r>
              <a:rPr lang="en-US" sz="4000" dirty="0" err="1" smtClean="0"/>
              <a:t>Autschbach</a:t>
            </a:r>
            <a:r>
              <a:rPr lang="en-US" sz="4000" dirty="0" smtClean="0"/>
              <a:t> Notes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7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212" y="60668"/>
            <a:ext cx="9159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Harmonic Oscillator: Another approach</a:t>
            </a:r>
            <a:endParaRPr lang="en-US" sz="4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45225"/>
              </p:ext>
            </p:extLst>
          </p:nvPr>
        </p:nvGraphicFramePr>
        <p:xfrm>
          <a:off x="1281114" y="1090613"/>
          <a:ext cx="4960030" cy="823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81" name="Equation" r:id="rId3" imgW="2908080" imgH="482400" progId="Equation.3">
                  <p:embed/>
                </p:oleObj>
              </mc:Choice>
              <mc:Fallback>
                <p:oleObj name="Equation" r:id="rId3" imgW="2908080" imgH="4824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1114" y="1090613"/>
                        <a:ext cx="4960030" cy="823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0914" y="2380344"/>
            <a:ext cx="1693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Introduce:</a:t>
            </a:r>
            <a:endParaRPr lang="en-US" sz="28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110406"/>
              </p:ext>
            </p:extLst>
          </p:nvPr>
        </p:nvGraphicFramePr>
        <p:xfrm>
          <a:off x="2336799" y="2479221"/>
          <a:ext cx="2825449" cy="728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82" name="Equation" r:id="rId5" imgW="1625400" imgH="419040" progId="Equation.3">
                  <p:embed/>
                </p:oleObj>
              </mc:Choice>
              <mc:Fallback>
                <p:oleObj name="Equation" r:id="rId5" imgW="162540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6799" y="2479221"/>
                        <a:ext cx="2825449" cy="728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003113"/>
              </p:ext>
            </p:extLst>
          </p:nvPr>
        </p:nvGraphicFramePr>
        <p:xfrm>
          <a:off x="5894614" y="2457224"/>
          <a:ext cx="2805653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83" name="Equation" r:id="rId7" imgW="1511280" imgH="419040" progId="Equation.3">
                  <p:embed/>
                </p:oleObj>
              </mc:Choice>
              <mc:Fallback>
                <p:oleObj name="Equation" r:id="rId7" imgW="1511280" imgH="41904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94614" y="2457224"/>
                        <a:ext cx="2805653" cy="77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674810"/>
              </p:ext>
            </p:extLst>
          </p:nvPr>
        </p:nvGraphicFramePr>
        <p:xfrm>
          <a:off x="668564" y="3667578"/>
          <a:ext cx="1617084" cy="686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84" name="Equation" r:id="rId9" imgW="927000" imgH="393480" progId="Equation.3">
                  <p:embed/>
                </p:oleObj>
              </mc:Choice>
              <mc:Fallback>
                <p:oleObj name="Equation" r:id="rId9" imgW="9270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8564" y="3667578"/>
                        <a:ext cx="1617084" cy="6867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776221"/>
              </p:ext>
            </p:extLst>
          </p:nvPr>
        </p:nvGraphicFramePr>
        <p:xfrm>
          <a:off x="2809421" y="3689349"/>
          <a:ext cx="1617084" cy="686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85" name="Equation" r:id="rId11" imgW="927000" imgH="393480" progId="Equation.3">
                  <p:embed/>
                </p:oleObj>
              </mc:Choice>
              <mc:Fallback>
                <p:oleObj name="Equation" r:id="rId11" imgW="927000" imgH="39348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09421" y="3689349"/>
                        <a:ext cx="1617084" cy="6867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927599" y="3722915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so:</a:t>
            </a:r>
            <a:endParaRPr lang="en-US" sz="28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326743"/>
              </p:ext>
            </p:extLst>
          </p:nvPr>
        </p:nvGraphicFramePr>
        <p:xfrm>
          <a:off x="6107793" y="3656692"/>
          <a:ext cx="1541047" cy="552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86" name="Equation" r:id="rId13" imgW="672840" imgH="241200" progId="Equation.3">
                  <p:embed/>
                </p:oleObj>
              </mc:Choice>
              <mc:Fallback>
                <p:oleObj name="Equation" r:id="rId13" imgW="6728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07793" y="3656692"/>
                        <a:ext cx="1541047" cy="552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15257" y="5145315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and:</a:t>
            </a:r>
            <a:endParaRPr lang="en-US" sz="28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410638"/>
              </p:ext>
            </p:extLst>
          </p:nvPr>
        </p:nvGraphicFramePr>
        <p:xfrm>
          <a:off x="2485118" y="5223783"/>
          <a:ext cx="383381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87" name="Equation" r:id="rId15" imgW="2197080" imgH="431640" progId="Equation.3">
                  <p:embed/>
                </p:oleObj>
              </mc:Choice>
              <mc:Fallback>
                <p:oleObj name="Equation" r:id="rId15" imgW="2197080" imgH="43164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85118" y="5223783"/>
                        <a:ext cx="3833813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9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3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212" y="60668"/>
            <a:ext cx="9159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Raising and lowering operations</a:t>
            </a:r>
            <a:endParaRPr lang="en-US" sz="4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136071"/>
              </p:ext>
            </p:extLst>
          </p:nvPr>
        </p:nvGraphicFramePr>
        <p:xfrm>
          <a:off x="1834469" y="1180873"/>
          <a:ext cx="173196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84" name="Equation" r:id="rId3" imgW="1015920" imgH="241200" progId="Equation.3">
                  <p:embed/>
                </p:oleObj>
              </mc:Choice>
              <mc:Fallback>
                <p:oleObj name="Equation" r:id="rId3" imgW="1015920" imgH="241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4469" y="1180873"/>
                        <a:ext cx="1731962" cy="41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0743" y="113937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If: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499429" y="1117601"/>
            <a:ext cx="957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then:</a:t>
            </a:r>
            <a:endParaRPr lang="en-US" sz="28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929945"/>
              </p:ext>
            </p:extLst>
          </p:nvPr>
        </p:nvGraphicFramePr>
        <p:xfrm>
          <a:off x="264432" y="1768702"/>
          <a:ext cx="3973992" cy="510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85" name="Equation" r:id="rId5" imgW="1879560" imgH="241200" progId="Equation.3">
                  <p:embed/>
                </p:oleObj>
              </mc:Choice>
              <mc:Fallback>
                <p:oleObj name="Equation" r:id="rId5" imgW="1879560" imgH="241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4432" y="1768702"/>
                        <a:ext cx="3973992" cy="5100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482012"/>
              </p:ext>
            </p:extLst>
          </p:nvPr>
        </p:nvGraphicFramePr>
        <p:xfrm>
          <a:off x="4943249" y="1746932"/>
          <a:ext cx="394652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86" name="Equation" r:id="rId7" imgW="1866600" imgH="241200" progId="Equation.3">
                  <p:embed/>
                </p:oleObj>
              </mc:Choice>
              <mc:Fallback>
                <p:oleObj name="Equation" r:id="rId7" imgW="1866600" imgH="2412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43249" y="1746932"/>
                        <a:ext cx="3946525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425006"/>
              </p:ext>
            </p:extLst>
          </p:nvPr>
        </p:nvGraphicFramePr>
        <p:xfrm>
          <a:off x="295501" y="3771219"/>
          <a:ext cx="3733801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87" name="Equation" r:id="rId9" imgW="1625400" imgH="215640" progId="Equation.3">
                  <p:embed/>
                </p:oleObj>
              </mc:Choice>
              <mc:Fallback>
                <p:oleObj name="Equation" r:id="rId9" imgW="1625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5501" y="3771219"/>
                        <a:ext cx="3733801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16401" y="3766456"/>
            <a:ext cx="2949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  <a:r>
              <a:rPr lang="en-US" sz="2400" dirty="0" smtClean="0"/>
              <a:t>ew state with energy</a:t>
            </a:r>
            <a:endParaRPr lang="en-US" sz="24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835250"/>
              </p:ext>
            </p:extLst>
          </p:nvPr>
        </p:nvGraphicFramePr>
        <p:xfrm>
          <a:off x="7473951" y="3716791"/>
          <a:ext cx="1206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88" name="Equation" r:id="rId11" imgW="482400" imgH="177480" progId="Equation.3">
                  <p:embed/>
                </p:oleObj>
              </mc:Choice>
              <mc:Fallback>
                <p:oleObj name="Equation" r:id="rId11" imgW="48240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73951" y="3716791"/>
                        <a:ext cx="12065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953658" y="3229428"/>
            <a:ext cx="4129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Raising/Creation</a:t>
            </a:r>
            <a:r>
              <a:rPr lang="en-US" sz="2800" dirty="0" smtClean="0"/>
              <a:t> operator:</a:t>
            </a:r>
            <a:endParaRPr lang="en-US" sz="28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801265"/>
              </p:ext>
            </p:extLst>
          </p:nvPr>
        </p:nvGraphicFramePr>
        <p:xfrm>
          <a:off x="317273" y="5476648"/>
          <a:ext cx="3733801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89" name="Equation" r:id="rId13" imgW="1625400" imgH="215640" progId="Equation.3">
                  <p:embed/>
                </p:oleObj>
              </mc:Choice>
              <mc:Fallback>
                <p:oleObj name="Equation" r:id="rId13" imgW="1625400" imgH="21564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7273" y="5476648"/>
                        <a:ext cx="3733801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238173" y="5471885"/>
            <a:ext cx="2949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  <a:r>
              <a:rPr lang="en-US" sz="2400" dirty="0" smtClean="0"/>
              <a:t>ew state with energy</a:t>
            </a:r>
            <a:endParaRPr lang="en-US" sz="2400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15156"/>
              </p:ext>
            </p:extLst>
          </p:nvPr>
        </p:nvGraphicFramePr>
        <p:xfrm>
          <a:off x="7512050" y="5422900"/>
          <a:ext cx="11747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90" name="Equation" r:id="rId15" imgW="469800" imgH="177480" progId="Equation.3">
                  <p:embed/>
                </p:oleObj>
              </mc:Choice>
              <mc:Fallback>
                <p:oleObj name="Equation" r:id="rId15" imgW="469800" imgH="17748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512050" y="5422900"/>
                        <a:ext cx="117475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917373" y="4920344"/>
            <a:ext cx="4984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99"/>
                </a:solidFill>
              </a:rPr>
              <a:t>Lowering/Annihilation</a:t>
            </a:r>
            <a:r>
              <a:rPr lang="en-US" sz="2800" dirty="0" smtClean="0"/>
              <a:t> operator: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3790250" y="2389028"/>
            <a:ext cx="146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Prove it?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1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7" grpId="0"/>
      <p:bldP spid="18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212" y="60668"/>
            <a:ext cx="9159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The Ground state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67657" y="1103087"/>
            <a:ext cx="6825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There a state, for which the energy is minimal</a:t>
            </a:r>
            <a:endParaRPr lang="en-US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128126"/>
              </p:ext>
            </p:extLst>
          </p:nvPr>
        </p:nvGraphicFramePr>
        <p:xfrm>
          <a:off x="7873092" y="1064985"/>
          <a:ext cx="472621" cy="567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03" name="Equation" r:id="rId3" imgW="190440" imgH="228600" progId="Equation.3">
                  <p:embed/>
                </p:oleObj>
              </mc:Choice>
              <mc:Fallback>
                <p:oleObj name="Equation" r:id="rId3" imgW="1904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73092" y="1064985"/>
                        <a:ext cx="472621" cy="567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627932"/>
              </p:ext>
            </p:extLst>
          </p:nvPr>
        </p:nvGraphicFramePr>
        <p:xfrm>
          <a:off x="752928" y="1855106"/>
          <a:ext cx="640443" cy="777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04" name="Equation" r:id="rId5" imgW="177480" imgH="215640" progId="Equation.3">
                  <p:embed/>
                </p:oleObj>
              </mc:Choice>
              <mc:Fallback>
                <p:oleObj name="Equation" r:id="rId5" imgW="1774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2928" y="1855106"/>
                        <a:ext cx="640443" cy="777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43315" y="2002971"/>
            <a:ext cx="7119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acting on         will try to lower its energy, but since there is no such </a:t>
            </a:r>
          </a:p>
          <a:p>
            <a:r>
              <a:rPr lang="en-US" dirty="0" smtClean="0"/>
              <a:t>state,  the result is zero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739779"/>
              </p:ext>
            </p:extLst>
          </p:nvPr>
        </p:nvGraphicFramePr>
        <p:xfrm>
          <a:off x="3409949" y="1812471"/>
          <a:ext cx="472621" cy="567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05" name="Equation" r:id="rId7" imgW="190440" imgH="228600" progId="Equation.3">
                  <p:embed/>
                </p:oleObj>
              </mc:Choice>
              <mc:Fallback>
                <p:oleObj name="Equation" r:id="rId7" imgW="190440" imgH="2286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09949" y="1812471"/>
                        <a:ext cx="472621" cy="567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118990"/>
              </p:ext>
            </p:extLst>
          </p:nvPr>
        </p:nvGraphicFramePr>
        <p:xfrm>
          <a:off x="2630488" y="2951163"/>
          <a:ext cx="172243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06" name="Equation" r:id="rId8" imgW="749160" imgH="228600" progId="Equation.3">
                  <p:embed/>
                </p:oleObj>
              </mc:Choice>
              <mc:Fallback>
                <p:oleObj name="Equation" r:id="rId8" imgW="749160" imgH="22860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30488" y="2951163"/>
                        <a:ext cx="1722437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858452"/>
              </p:ext>
            </p:extLst>
          </p:nvPr>
        </p:nvGraphicFramePr>
        <p:xfrm>
          <a:off x="2774950" y="3721100"/>
          <a:ext cx="298608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07" name="Equation" r:id="rId10" imgW="1130040" imgH="228600" progId="Equation.3">
                  <p:embed/>
                </p:oleObj>
              </mc:Choice>
              <mc:Fallback>
                <p:oleObj name="Equation" r:id="rId10" imgW="11300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74950" y="3721100"/>
                        <a:ext cx="2986088" cy="604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70114" y="4796973"/>
            <a:ext cx="1486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Solution:</a:t>
            </a:r>
            <a:endParaRPr lang="en-US" sz="28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083709"/>
              </p:ext>
            </p:extLst>
          </p:nvPr>
        </p:nvGraphicFramePr>
        <p:xfrm>
          <a:off x="2495323" y="4654778"/>
          <a:ext cx="2874174" cy="918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08" name="Equation" r:id="rId12" imgW="1511280" imgH="482400" progId="Equation.3">
                  <p:embed/>
                </p:oleObj>
              </mc:Choice>
              <mc:Fallback>
                <p:oleObj name="Equation" r:id="rId12" imgW="151128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95323" y="4654778"/>
                        <a:ext cx="2874174" cy="9187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62857" y="5805716"/>
            <a:ext cx="228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normalization:</a:t>
            </a:r>
            <a:endParaRPr lang="en-US" sz="2800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852446"/>
              </p:ext>
            </p:extLst>
          </p:nvPr>
        </p:nvGraphicFramePr>
        <p:xfrm>
          <a:off x="3160453" y="5834743"/>
          <a:ext cx="1506344" cy="859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09" name="Equation" r:id="rId14" imgW="825480" imgH="469800" progId="Equation.3">
                  <p:embed/>
                </p:oleObj>
              </mc:Choice>
              <mc:Fallback>
                <p:oleObj name="Equation" r:id="rId14" imgW="82548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160453" y="5834743"/>
                        <a:ext cx="1506344" cy="859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364513" y="3606801"/>
            <a:ext cx="1407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Solve it?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8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4" grpId="0"/>
      <p:bldP spid="16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212" y="60668"/>
            <a:ext cx="9159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All other states</a:t>
            </a:r>
            <a:endParaRPr lang="en-US" sz="4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801224"/>
              </p:ext>
            </p:extLst>
          </p:nvPr>
        </p:nvGraphicFramePr>
        <p:xfrm>
          <a:off x="1935615" y="1536019"/>
          <a:ext cx="417659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44" name="Equation" r:id="rId3" imgW="1625400" imgH="215640" progId="Equation.3">
                  <p:embed/>
                </p:oleObj>
              </mc:Choice>
              <mc:Fallback>
                <p:oleObj name="Equation" r:id="rId3" imgW="1625400" imgH="21564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5615" y="1536019"/>
                        <a:ext cx="4176595" cy="554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131399"/>
              </p:ext>
            </p:extLst>
          </p:nvPr>
        </p:nvGraphicFramePr>
        <p:xfrm>
          <a:off x="2187576" y="2366282"/>
          <a:ext cx="3618140" cy="687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45" name="Equation" r:id="rId5" imgW="1333440" imgH="253800" progId="Equation.3">
                  <p:embed/>
                </p:oleObj>
              </mc:Choice>
              <mc:Fallback>
                <p:oleObj name="Equation" r:id="rId5" imgW="1333440" imgH="2538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87576" y="2366282"/>
                        <a:ext cx="3618140" cy="6877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3701145"/>
            <a:ext cx="9067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normalization of the operators (and switching to bra-</a:t>
            </a:r>
            <a:r>
              <a:rPr lang="en-US" sz="2800" dirty="0" err="1" smtClean="0"/>
              <a:t>ket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094838"/>
              </p:ext>
            </p:extLst>
          </p:nvPr>
        </p:nvGraphicFramePr>
        <p:xfrm>
          <a:off x="1888671" y="4427763"/>
          <a:ext cx="2908299" cy="623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46" name="Equation" r:id="rId7" imgW="1244520" imgH="266400" progId="Equation.3">
                  <p:embed/>
                </p:oleObj>
              </mc:Choice>
              <mc:Fallback>
                <p:oleObj name="Equation" r:id="rId7" imgW="124452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88671" y="4427763"/>
                        <a:ext cx="2908299" cy="6232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45982"/>
              </p:ext>
            </p:extLst>
          </p:nvPr>
        </p:nvGraphicFramePr>
        <p:xfrm>
          <a:off x="1942193" y="5319940"/>
          <a:ext cx="2493963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47" name="Equation" r:id="rId9" imgW="1066680" imgH="266400" progId="Equation.3">
                  <p:embed/>
                </p:oleObj>
              </mc:Choice>
              <mc:Fallback>
                <p:oleObj name="Equation" r:id="rId9" imgW="1066680" imgH="2664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42193" y="5319940"/>
                        <a:ext cx="2493963" cy="623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3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442310" y="1686049"/>
          <a:ext cx="3114700" cy="644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4" name="Equation" r:id="rId3" imgW="1041120" imgH="215640" progId="Equation.3">
                  <p:embed/>
                </p:oleObj>
              </mc:Choice>
              <mc:Fallback>
                <p:oleObj name="Equation" r:id="rId3" imgW="1041120" imgH="21564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2310" y="1686049"/>
                        <a:ext cx="3114700" cy="644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4498" y="0"/>
            <a:ext cx="77744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Potential forces</a:t>
            </a:r>
            <a:endParaRPr lang="en-US" sz="4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44378" y="3477821"/>
          <a:ext cx="5335645" cy="1214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5" name="Equation" r:id="rId5" imgW="2120760" imgH="482400" progId="Equation.3">
                  <p:embed/>
                </p:oleObj>
              </mc:Choice>
              <mc:Fallback>
                <p:oleObj name="Equation" r:id="rId5" imgW="2120760" imgH="4824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4378" y="3477821"/>
                        <a:ext cx="5335645" cy="1214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9995" y="1738700"/>
            <a:ext cx="524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If: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921115" y="1684559"/>
            <a:ext cx="1873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99"/>
                </a:solidFill>
              </a:rPr>
              <a:t>potential</a:t>
            </a:r>
            <a:endParaRPr lang="en-US" sz="3600" dirty="0">
              <a:solidFill>
                <a:srgbClr val="00009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6202" y="2581190"/>
            <a:ext cx="3111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</a:rPr>
              <a:t>potential forces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897443" y="4332157"/>
            <a:ext cx="4347147" cy="1959825"/>
          </a:xfrm>
          <a:custGeom>
            <a:avLst/>
            <a:gdLst>
              <a:gd name="connsiteX0" fmla="*/ 0 w 4347147"/>
              <a:gd name="connsiteY0" fmla="*/ 1439056 h 1959825"/>
              <a:gd name="connsiteX1" fmla="*/ 704537 w 4347147"/>
              <a:gd name="connsiteY1" fmla="*/ 1858781 h 1959825"/>
              <a:gd name="connsiteX2" fmla="*/ 1379095 w 4347147"/>
              <a:gd name="connsiteY2" fmla="*/ 1918741 h 1959825"/>
              <a:gd name="connsiteX3" fmla="*/ 2683239 w 4347147"/>
              <a:gd name="connsiteY3" fmla="*/ 1334125 h 1959825"/>
              <a:gd name="connsiteX4" fmla="*/ 3657600 w 4347147"/>
              <a:gd name="connsiteY4" fmla="*/ 269823 h 1959825"/>
              <a:gd name="connsiteX5" fmla="*/ 4347147 w 4347147"/>
              <a:gd name="connsiteY5" fmla="*/ 0 h 195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47147" h="1959825">
                <a:moveTo>
                  <a:pt x="0" y="1439056"/>
                </a:moveTo>
                <a:cubicBezTo>
                  <a:pt x="237344" y="1608945"/>
                  <a:pt x="474688" y="1778834"/>
                  <a:pt x="704537" y="1858781"/>
                </a:cubicBezTo>
                <a:cubicBezTo>
                  <a:pt x="934386" y="1938728"/>
                  <a:pt x="1049311" y="2006184"/>
                  <a:pt x="1379095" y="1918741"/>
                </a:cubicBezTo>
                <a:cubicBezTo>
                  <a:pt x="1708879" y="1831298"/>
                  <a:pt x="2303488" y="1608945"/>
                  <a:pt x="2683239" y="1334125"/>
                </a:cubicBezTo>
                <a:cubicBezTo>
                  <a:pt x="3062990" y="1059305"/>
                  <a:pt x="3380282" y="492177"/>
                  <a:pt x="3657600" y="269823"/>
                </a:cubicBezTo>
                <a:cubicBezTo>
                  <a:pt x="3934918" y="47469"/>
                  <a:pt x="4141032" y="23734"/>
                  <a:pt x="4347147" y="0"/>
                </a:cubicBez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897443" y="4287187"/>
            <a:ext cx="4377127" cy="1943358"/>
          </a:xfrm>
          <a:custGeom>
            <a:avLst/>
            <a:gdLst>
              <a:gd name="connsiteX0" fmla="*/ 0 w 4377127"/>
              <a:gd name="connsiteY0" fmla="*/ 1484026 h 1943358"/>
              <a:gd name="connsiteX1" fmla="*/ 779488 w 4377127"/>
              <a:gd name="connsiteY1" fmla="*/ 689547 h 1943358"/>
              <a:gd name="connsiteX2" fmla="*/ 2053652 w 4377127"/>
              <a:gd name="connsiteY2" fmla="*/ 1244183 h 1943358"/>
              <a:gd name="connsiteX3" fmla="*/ 3312826 w 4377127"/>
              <a:gd name="connsiteY3" fmla="*/ 1903751 h 1943358"/>
              <a:gd name="connsiteX4" fmla="*/ 4377127 w 4377127"/>
              <a:gd name="connsiteY4" fmla="*/ 0 h 1943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7127" h="1943358">
                <a:moveTo>
                  <a:pt x="0" y="1484026"/>
                </a:moveTo>
                <a:cubicBezTo>
                  <a:pt x="218606" y="1106773"/>
                  <a:pt x="437213" y="729521"/>
                  <a:pt x="779488" y="689547"/>
                </a:cubicBezTo>
                <a:cubicBezTo>
                  <a:pt x="1121763" y="649573"/>
                  <a:pt x="1631429" y="1041816"/>
                  <a:pt x="2053652" y="1244183"/>
                </a:cubicBezTo>
                <a:cubicBezTo>
                  <a:pt x="2475875" y="1446550"/>
                  <a:pt x="2925580" y="2111115"/>
                  <a:pt x="3312826" y="1903751"/>
                </a:cubicBezTo>
                <a:cubicBezTo>
                  <a:pt x="3700072" y="1696387"/>
                  <a:pt x="4038599" y="848193"/>
                  <a:pt x="4377127" y="0"/>
                </a:cubicBezTo>
              </a:path>
            </a:pathLst>
          </a:custGeom>
          <a:noFill/>
          <a:ln w="635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10863" y="5577241"/>
            <a:ext cx="45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310659" y="4025577"/>
            <a:ext cx="45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9995" y="6144896"/>
            <a:ext cx="3909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U - function of state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6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5212" y="60668"/>
            <a:ext cx="9159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Many variables: </a:t>
            </a:r>
            <a:r>
              <a:rPr lang="en-US" sz="4000" b="1" dirty="0" smtClean="0">
                <a:solidFill>
                  <a:srgbClr val="000099"/>
                </a:solidFill>
              </a:rPr>
              <a:t>Factorization</a:t>
            </a:r>
            <a:endParaRPr lang="en-US" sz="4000" b="1" dirty="0">
              <a:solidFill>
                <a:srgbClr val="000099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166334"/>
              </p:ext>
            </p:extLst>
          </p:nvPr>
        </p:nvGraphicFramePr>
        <p:xfrm>
          <a:off x="4586970" y="2841170"/>
          <a:ext cx="2757260" cy="520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73" name="Equation" r:id="rId3" imgW="1143000" imgH="215640" progId="Equation.3">
                  <p:embed/>
                </p:oleObj>
              </mc:Choice>
              <mc:Fallback>
                <p:oleObj name="Equation" r:id="rId3" imgW="11430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6970" y="2841170"/>
                        <a:ext cx="2757260" cy="520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990362"/>
              </p:ext>
            </p:extLst>
          </p:nvPr>
        </p:nvGraphicFramePr>
        <p:xfrm>
          <a:off x="896257" y="1080634"/>
          <a:ext cx="1739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74" name="Equation" r:id="rId5" imgW="825480" imgH="241200" progId="Equation.3">
                  <p:embed/>
                </p:oleObj>
              </mc:Choice>
              <mc:Fallback>
                <p:oleObj name="Equation" r:id="rId5" imgW="825480" imgH="2412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6257" y="1080634"/>
                        <a:ext cx="17399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436754"/>
              </p:ext>
            </p:extLst>
          </p:nvPr>
        </p:nvGraphicFramePr>
        <p:xfrm>
          <a:off x="3760560" y="1088117"/>
          <a:ext cx="1712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75" name="Equation" r:id="rId7" imgW="812520" imgH="241200" progId="Equation.3">
                  <p:embed/>
                </p:oleObj>
              </mc:Choice>
              <mc:Fallback>
                <p:oleObj name="Equation" r:id="rId7" imgW="812520" imgH="241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60560" y="1088117"/>
                        <a:ext cx="1712913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18855"/>
              </p:ext>
            </p:extLst>
          </p:nvPr>
        </p:nvGraphicFramePr>
        <p:xfrm>
          <a:off x="6455228" y="1068841"/>
          <a:ext cx="17399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76" name="Equation" r:id="rId9" imgW="825480" imgH="253800" progId="Equation.3">
                  <p:embed/>
                </p:oleObj>
              </mc:Choice>
              <mc:Fallback>
                <p:oleObj name="Equation" r:id="rId9" imgW="825480" imgH="2538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55228" y="1068841"/>
                        <a:ext cx="1739900" cy="534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2514" y="2917372"/>
            <a:ext cx="3432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Then for the operator:</a:t>
            </a:r>
            <a:endParaRPr lang="en-US" sz="28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961036"/>
              </p:ext>
            </p:extLst>
          </p:nvPr>
        </p:nvGraphicFramePr>
        <p:xfrm>
          <a:off x="897392" y="3931557"/>
          <a:ext cx="227488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77" name="Equation" r:id="rId11" imgW="1079280" imgH="228600" progId="Equation.3">
                  <p:embed/>
                </p:oleObj>
              </mc:Choice>
              <mc:Fallback>
                <p:oleObj name="Equation" r:id="rId11" imgW="1079280" imgH="2286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97392" y="3931557"/>
                        <a:ext cx="2274887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63142" y="3853544"/>
            <a:ext cx="3076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the </a:t>
            </a:r>
            <a:r>
              <a:rPr lang="en-US" sz="2800" dirty="0" err="1" smtClean="0"/>
              <a:t>eigenfunction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499427" y="4746173"/>
            <a:ext cx="2621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the eigenvalue</a:t>
            </a:r>
            <a:endParaRPr lang="en-US" sz="28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375401"/>
              </p:ext>
            </p:extLst>
          </p:nvPr>
        </p:nvGraphicFramePr>
        <p:xfrm>
          <a:off x="928915" y="4859338"/>
          <a:ext cx="2328863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78" name="Equation" r:id="rId13" imgW="1104840" imgH="228600" progId="Equation.3">
                  <p:embed/>
                </p:oleObj>
              </mc:Choice>
              <mc:Fallback>
                <p:oleObj name="Equation" r:id="rId13" imgW="1104840" imgH="2286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28915" y="4859338"/>
                        <a:ext cx="2328863" cy="48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751942" y="5943601"/>
            <a:ext cx="1414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Prove it!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1714" y="2097315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And:</a:t>
            </a:r>
            <a:endParaRPr lang="en-US" sz="28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164574"/>
              </p:ext>
            </p:extLst>
          </p:nvPr>
        </p:nvGraphicFramePr>
        <p:xfrm>
          <a:off x="1998209" y="2060122"/>
          <a:ext cx="118586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79" name="Equation" r:id="rId15" imgW="596880" imgH="241200" progId="Equation.3">
                  <p:embed/>
                </p:oleObj>
              </mc:Choice>
              <mc:Fallback>
                <p:oleObj name="Equation" r:id="rId15" imgW="5968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98209" y="2060122"/>
                        <a:ext cx="1185862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629029"/>
              </p:ext>
            </p:extLst>
          </p:nvPr>
        </p:nvGraphicFramePr>
        <p:xfrm>
          <a:off x="3761695" y="2067378"/>
          <a:ext cx="118586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80" name="Equation" r:id="rId17" imgW="596880" imgH="241200" progId="Equation.3">
                  <p:embed/>
                </p:oleObj>
              </mc:Choice>
              <mc:Fallback>
                <p:oleObj name="Equation" r:id="rId17" imgW="596880" imgH="24120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61695" y="2067378"/>
                        <a:ext cx="1185862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432965"/>
              </p:ext>
            </p:extLst>
          </p:nvPr>
        </p:nvGraphicFramePr>
        <p:xfrm>
          <a:off x="5292952" y="2045607"/>
          <a:ext cx="118586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81" name="Equation" r:id="rId19" imgW="596880" imgH="241200" progId="Equation.3">
                  <p:embed/>
                </p:oleObj>
              </mc:Choice>
              <mc:Fallback>
                <p:oleObj name="Equation" r:id="rId19" imgW="596880" imgH="241200" progId="Equation.3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292952" y="2045607"/>
                        <a:ext cx="1185862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4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2" grpId="0"/>
      <p:bldP spid="13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212" y="60668"/>
            <a:ext cx="9159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Example</a:t>
            </a:r>
            <a:endParaRPr lang="en-US" sz="4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168948"/>
              </p:ext>
            </p:extLst>
          </p:nvPr>
        </p:nvGraphicFramePr>
        <p:xfrm>
          <a:off x="2362881" y="1069976"/>
          <a:ext cx="38989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69" name="Equation" r:id="rId3" imgW="2286000" imgH="507960" progId="Equation.3">
                  <p:embed/>
                </p:oleObj>
              </mc:Choice>
              <mc:Fallback>
                <p:oleObj name="Equation" r:id="rId3" imgW="2286000" imgH="50796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881" y="1069976"/>
                        <a:ext cx="3898900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303357"/>
              </p:ext>
            </p:extLst>
          </p:nvPr>
        </p:nvGraphicFramePr>
        <p:xfrm>
          <a:off x="2412320" y="3730853"/>
          <a:ext cx="3425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70" name="Equation" r:id="rId5" imgW="1625400" imgH="241200" progId="Equation.3">
                  <p:embed/>
                </p:oleObj>
              </mc:Choice>
              <mc:Fallback>
                <p:oleObj name="Equation" r:id="rId5" imgW="1625400" imgH="2412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2320" y="3730853"/>
                        <a:ext cx="3425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34581"/>
              </p:ext>
            </p:extLst>
          </p:nvPr>
        </p:nvGraphicFramePr>
        <p:xfrm>
          <a:off x="1729014" y="2180092"/>
          <a:ext cx="550068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71" name="Equation" r:id="rId7" imgW="3225600" imgH="507960" progId="Equation.3">
                  <p:embed/>
                </p:oleObj>
              </mc:Choice>
              <mc:Fallback>
                <p:oleObj name="Equation" r:id="rId7" imgW="3225600" imgH="50796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29014" y="2180092"/>
                        <a:ext cx="5500688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077044"/>
              </p:ext>
            </p:extLst>
          </p:nvPr>
        </p:nvGraphicFramePr>
        <p:xfrm>
          <a:off x="1208541" y="4641170"/>
          <a:ext cx="5673726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72" name="Equation" r:id="rId9" imgW="2692080" imgH="431640" progId="Equation.3">
                  <p:embed/>
                </p:oleObj>
              </mc:Choice>
              <mc:Fallback>
                <p:oleObj name="Equation" r:id="rId9" imgW="2692080" imgH="4316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08541" y="4641170"/>
                        <a:ext cx="5673726" cy="906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26343" y="5958115"/>
            <a:ext cx="5646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Room for degeneracies (symmetries!)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7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212" y="60668"/>
            <a:ext cx="91592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Particle in a spherically-symmetric potential</a:t>
            </a:r>
            <a:endParaRPr lang="en-US" sz="4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296653"/>
              </p:ext>
            </p:extLst>
          </p:nvPr>
        </p:nvGraphicFramePr>
        <p:xfrm>
          <a:off x="1292225" y="1608138"/>
          <a:ext cx="2468563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5" name="Equation" r:id="rId3" imgW="1295280" imgH="419040" progId="Equation.3">
                  <p:embed/>
                </p:oleObj>
              </mc:Choice>
              <mc:Fallback>
                <p:oleObj name="Equation" r:id="rId3" imgW="1295280" imgH="4190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2225" y="1608138"/>
                        <a:ext cx="2468563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392703"/>
              </p:ext>
            </p:extLst>
          </p:nvPr>
        </p:nvGraphicFramePr>
        <p:xfrm>
          <a:off x="790575" y="2882900"/>
          <a:ext cx="7080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6" name="Equation" r:id="rId5" imgW="355320" imgH="253800" progId="Equation.3">
                  <p:embed/>
                </p:oleObj>
              </mc:Choice>
              <mc:Fallback>
                <p:oleObj name="Equation" r:id="rId5" imgW="35532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0575" y="2882900"/>
                        <a:ext cx="708025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38661" y="2848131"/>
            <a:ext cx="2427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Spheric</a:t>
            </a:r>
            <a:r>
              <a:rPr lang="en-US" sz="2400" dirty="0" smtClean="0"/>
              <a:t> symmetry</a:t>
            </a:r>
            <a:endParaRPr lang="en-US" sz="24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438679"/>
              </p:ext>
            </p:extLst>
          </p:nvPr>
        </p:nvGraphicFramePr>
        <p:xfrm>
          <a:off x="5312971" y="1661722"/>
          <a:ext cx="1537889" cy="556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7" name="Equation" r:id="rId7" imgW="736560" imgH="266400" progId="Equation.3">
                  <p:embed/>
                </p:oleObj>
              </mc:Choice>
              <mc:Fallback>
                <p:oleObj name="Equation" r:id="rId7" imgW="73656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12971" y="1661722"/>
                        <a:ext cx="1537889" cy="5568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6595672" y="2368446"/>
            <a:ext cx="1633928" cy="1499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10" idx="7"/>
          </p:cNvCxnSpPr>
          <p:nvPr/>
        </p:nvCxnSpPr>
        <p:spPr>
          <a:xfrm flipV="1">
            <a:off x="7405141" y="2587972"/>
            <a:ext cx="585176" cy="60493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38662" y="3462727"/>
            <a:ext cx="3197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Forces are called </a:t>
            </a:r>
            <a:r>
              <a:rPr lang="en-US" sz="2400" dirty="0" smtClean="0">
                <a:solidFill>
                  <a:srgbClr val="C00000"/>
                </a:solidFill>
              </a:rPr>
              <a:t>central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193" y="5084163"/>
            <a:ext cx="38727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 of coordinate system:</a:t>
            </a:r>
          </a:p>
          <a:p>
            <a:r>
              <a:rPr lang="en-US" sz="2400" dirty="0" smtClean="0"/>
              <a:t> spherical polar coordinates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636302" y="5561351"/>
            <a:ext cx="2143593" cy="149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646951" y="5546361"/>
            <a:ext cx="1019331" cy="109428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666282" y="3957403"/>
            <a:ext cx="14990" cy="158895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696262" y="4527030"/>
            <a:ext cx="929390" cy="989350"/>
          </a:xfrm>
          <a:prstGeom prst="straightConnector1">
            <a:avLst/>
          </a:prstGeom>
          <a:ln w="635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580682" y="4616970"/>
            <a:ext cx="29980" cy="17538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>
            <a:off x="5411448" y="4976734"/>
            <a:ext cx="569627" cy="479685"/>
          </a:xfrm>
          <a:prstGeom prst="arc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5786203" y="5606321"/>
            <a:ext cx="946879" cy="9168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29"/>
          <p:cNvSpPr/>
          <p:nvPr/>
        </p:nvSpPr>
        <p:spPr>
          <a:xfrm rot="9216043">
            <a:off x="5323603" y="5077679"/>
            <a:ext cx="907022" cy="739502"/>
          </a:xfrm>
          <a:prstGeom prst="arc">
            <a:avLst>
              <a:gd name="adj1" fmla="val 16200000"/>
              <a:gd name="adj2" fmla="val 20081828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565438"/>
              </p:ext>
            </p:extLst>
          </p:nvPr>
        </p:nvGraphicFramePr>
        <p:xfrm>
          <a:off x="5446529" y="5909767"/>
          <a:ext cx="489575" cy="578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8" name="Equation" r:id="rId9" imgW="139680" imgH="164880" progId="Equation.3">
                  <p:embed/>
                </p:oleObj>
              </mc:Choice>
              <mc:Fallback>
                <p:oleObj name="Equation" r:id="rId9" imgW="13968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46529" y="5909767"/>
                        <a:ext cx="489575" cy="578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71461"/>
              </p:ext>
            </p:extLst>
          </p:nvPr>
        </p:nvGraphicFramePr>
        <p:xfrm>
          <a:off x="5786438" y="4181475"/>
          <a:ext cx="444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9" name="Equation" r:id="rId11" imgW="126720" imgH="177480" progId="Equation.3">
                  <p:embed/>
                </p:oleObj>
              </mc:Choice>
              <mc:Fallback>
                <p:oleObj name="Equation" r:id="rId11" imgW="126720" imgH="177480" progId="Equation.3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86438" y="4181475"/>
                        <a:ext cx="4445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911644"/>
              </p:ext>
            </p:extLst>
          </p:nvPr>
        </p:nvGraphicFramePr>
        <p:xfrm>
          <a:off x="6178758" y="4969447"/>
          <a:ext cx="386934" cy="429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0" name="Equation" r:id="rId13" imgW="114120" imgH="126720" progId="Equation.3">
                  <p:embed/>
                </p:oleObj>
              </mc:Choice>
              <mc:Fallback>
                <p:oleObj name="Equation" r:id="rId13" imgW="114120" imgH="126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78758" y="4969447"/>
                        <a:ext cx="386934" cy="429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197246" y="63963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722433" y="5619345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y</a:t>
            </a:r>
            <a:endParaRPr 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219075" y="4015397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z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212" y="60668"/>
            <a:ext cx="9159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Coordinates Transformations</a:t>
            </a:r>
            <a:endParaRPr lang="en-US" sz="4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643756"/>
              </p:ext>
            </p:extLst>
          </p:nvPr>
        </p:nvGraphicFramePr>
        <p:xfrm>
          <a:off x="569001" y="1153827"/>
          <a:ext cx="2486650" cy="510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5" name="Equation" r:id="rId3" imgW="990360" imgH="203040" progId="Equation.3">
                  <p:embed/>
                </p:oleObj>
              </mc:Choice>
              <mc:Fallback>
                <p:oleObj name="Equation" r:id="rId3" imgW="9903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9001" y="1153827"/>
                        <a:ext cx="2486650" cy="510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150056"/>
              </p:ext>
            </p:extLst>
          </p:nvPr>
        </p:nvGraphicFramePr>
        <p:xfrm>
          <a:off x="572567" y="1680460"/>
          <a:ext cx="24542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6" name="Equation" r:id="rId5" imgW="977760" imgH="203040" progId="Equation.3">
                  <p:embed/>
                </p:oleObj>
              </mc:Choice>
              <mc:Fallback>
                <p:oleObj name="Equation" r:id="rId5" imgW="977760" imgH="2030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2567" y="1680460"/>
                        <a:ext cx="2454275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214240"/>
              </p:ext>
            </p:extLst>
          </p:nvPr>
        </p:nvGraphicFramePr>
        <p:xfrm>
          <a:off x="610901" y="2237153"/>
          <a:ext cx="16891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7" name="Equation" r:id="rId7" imgW="672840" imgH="177480" progId="Equation.3">
                  <p:embed/>
                </p:oleObj>
              </mc:Choice>
              <mc:Fallback>
                <p:oleObj name="Equation" r:id="rId7" imgW="672840" imgH="17748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0901" y="2237153"/>
                        <a:ext cx="1689100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5251"/>
              </p:ext>
            </p:extLst>
          </p:nvPr>
        </p:nvGraphicFramePr>
        <p:xfrm>
          <a:off x="1448685" y="3306659"/>
          <a:ext cx="53990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8" name="Equation" r:id="rId9" imgW="2641320" imgH="215640" progId="Equation.3">
                  <p:embed/>
                </p:oleObj>
              </mc:Choice>
              <mc:Fallback>
                <p:oleObj name="Equation" r:id="rId9" imgW="26413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48685" y="3306659"/>
                        <a:ext cx="5399088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121017"/>
              </p:ext>
            </p:extLst>
          </p:nvPr>
        </p:nvGraphicFramePr>
        <p:xfrm>
          <a:off x="4203961" y="1094490"/>
          <a:ext cx="3351082" cy="504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9" name="Equation" r:id="rId11" imgW="1942920" imgH="291960" progId="Equation.3">
                  <p:embed/>
                </p:oleObj>
              </mc:Choice>
              <mc:Fallback>
                <p:oleObj name="Equation" r:id="rId11" imgW="1942920" imgH="29196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03961" y="1094490"/>
                        <a:ext cx="3351082" cy="504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385968"/>
              </p:ext>
            </p:extLst>
          </p:nvPr>
        </p:nvGraphicFramePr>
        <p:xfrm>
          <a:off x="4181995" y="1816230"/>
          <a:ext cx="16002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30" name="Equation" r:id="rId13" imgW="927000" imgH="431640" progId="Equation.3">
                  <p:embed/>
                </p:oleObj>
              </mc:Choice>
              <mc:Fallback>
                <p:oleObj name="Equation" r:id="rId13" imgW="927000" imgH="43164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81995" y="1816230"/>
                        <a:ext cx="1600200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577376"/>
              </p:ext>
            </p:extLst>
          </p:nvPr>
        </p:nvGraphicFramePr>
        <p:xfrm>
          <a:off x="6473384" y="1818521"/>
          <a:ext cx="157797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31" name="Equation" r:id="rId15" imgW="914400" imgH="431640" progId="Equation.3">
                  <p:embed/>
                </p:oleObj>
              </mc:Choice>
              <mc:Fallback>
                <p:oleObj name="Equation" r:id="rId15" imgW="914400" imgH="43164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73384" y="1818521"/>
                        <a:ext cx="1577975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908092" y="4092315"/>
            <a:ext cx="3056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so, using the chain rule</a:t>
            </a:r>
            <a:endParaRPr lang="en-US" sz="24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878004"/>
              </p:ext>
            </p:extLst>
          </p:nvPr>
        </p:nvGraphicFramePr>
        <p:xfrm>
          <a:off x="1247540" y="4733744"/>
          <a:ext cx="6262532" cy="1784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32" name="Equation" r:id="rId17" imgW="4101840" imgH="1168200" progId="Equation.3">
                  <p:embed/>
                </p:oleObj>
              </mc:Choice>
              <mc:Fallback>
                <p:oleObj name="Equation" r:id="rId17" imgW="4101840" imgH="11682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47540" y="4733744"/>
                        <a:ext cx="6262532" cy="1784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2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940177"/>
              </p:ext>
            </p:extLst>
          </p:nvPr>
        </p:nvGraphicFramePr>
        <p:xfrm>
          <a:off x="4599170" y="1000802"/>
          <a:ext cx="2617788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80" name="Equation" r:id="rId3" imgW="1714320" imgH="1168200" progId="Equation.3">
                  <p:embed/>
                </p:oleObj>
              </mc:Choice>
              <mc:Fallback>
                <p:oleObj name="Equation" r:id="rId3" imgW="1714320" imgH="116820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99170" y="1000802"/>
                        <a:ext cx="2617788" cy="178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5212" y="60668"/>
            <a:ext cx="9159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Transformations and Jacobian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379095" y="1499017"/>
            <a:ext cx="956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that is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72322" y="4364637"/>
            <a:ext cx="2654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all components:</a:t>
            </a:r>
            <a:endParaRPr lang="en-US" sz="24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257"/>
              </p:ext>
            </p:extLst>
          </p:nvPr>
        </p:nvGraphicFramePr>
        <p:xfrm>
          <a:off x="3751888" y="3876597"/>
          <a:ext cx="3983036" cy="2243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81" name="Equation" r:id="rId5" imgW="2120760" imgH="1193760" progId="Equation.3">
                  <p:embed/>
                </p:oleObj>
              </mc:Choice>
              <mc:Fallback>
                <p:oleObj name="Equation" r:id="rId5" imgW="2120760" imgH="119376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51888" y="3876597"/>
                        <a:ext cx="3983036" cy="22433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4991725" y="3612630"/>
            <a:ext cx="2083632" cy="2698229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46426" y="6396335"/>
            <a:ext cx="1289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99"/>
                </a:solidFill>
              </a:rPr>
              <a:t>Jacobian</a:t>
            </a:r>
            <a:endParaRPr lang="en-US" sz="2400" b="1" dirty="0">
              <a:solidFill>
                <a:srgbClr val="00009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7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212" y="60668"/>
            <a:ext cx="9159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Laplacian and Angular momentum</a:t>
            </a:r>
            <a:endParaRPr lang="en-US" sz="4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713216"/>
              </p:ext>
            </p:extLst>
          </p:nvPr>
        </p:nvGraphicFramePr>
        <p:xfrm>
          <a:off x="1391065" y="1153098"/>
          <a:ext cx="3521962" cy="765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03" name="Equation" r:id="rId3" imgW="2044440" imgH="444240" progId="Equation.3">
                  <p:embed/>
                </p:oleObj>
              </mc:Choice>
              <mc:Fallback>
                <p:oleObj name="Equation" r:id="rId3" imgW="204444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1065" y="1153098"/>
                        <a:ext cx="3521962" cy="765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899660"/>
              </p:ext>
            </p:extLst>
          </p:nvPr>
        </p:nvGraphicFramePr>
        <p:xfrm>
          <a:off x="1292226" y="2113951"/>
          <a:ext cx="645477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04" name="Equation" r:id="rId5" imgW="3746160" imgH="482400" progId="Equation.3">
                  <p:embed/>
                </p:oleObj>
              </mc:Choice>
              <mc:Fallback>
                <p:oleObj name="Equation" r:id="rId5" imgW="3746160" imgH="4824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2226" y="2113951"/>
                        <a:ext cx="6454775" cy="830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50670"/>
              </p:ext>
            </p:extLst>
          </p:nvPr>
        </p:nvGraphicFramePr>
        <p:xfrm>
          <a:off x="327283" y="3230378"/>
          <a:ext cx="3322821" cy="712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05" name="Equation" r:id="rId7" imgW="2133360" imgH="457200" progId="Equation.3">
                  <p:embed/>
                </p:oleObj>
              </mc:Choice>
              <mc:Fallback>
                <p:oleObj name="Equation" r:id="rId7" imgW="213336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283" y="3230378"/>
                        <a:ext cx="3322821" cy="7120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04836"/>
              </p:ext>
            </p:extLst>
          </p:nvPr>
        </p:nvGraphicFramePr>
        <p:xfrm>
          <a:off x="344772" y="4072326"/>
          <a:ext cx="3322821" cy="712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06" name="Equation" r:id="rId9" imgW="2133360" imgH="457200" progId="Equation.3">
                  <p:embed/>
                </p:oleObj>
              </mc:Choice>
              <mc:Fallback>
                <p:oleObj name="Equation" r:id="rId9" imgW="2133360" imgH="4572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4772" y="4072326"/>
                        <a:ext cx="3322821" cy="7120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970520"/>
              </p:ext>
            </p:extLst>
          </p:nvPr>
        </p:nvGraphicFramePr>
        <p:xfrm>
          <a:off x="382666" y="4986389"/>
          <a:ext cx="120650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07" name="Equation" r:id="rId11" imgW="774360" imgH="419040" progId="Equation.3">
                  <p:embed/>
                </p:oleObj>
              </mc:Choice>
              <mc:Fallback>
                <p:oleObj name="Equation" r:id="rId11" imgW="774360" imgH="41904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2666" y="4986389"/>
                        <a:ext cx="1206500" cy="652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314282"/>
              </p:ext>
            </p:extLst>
          </p:nvPr>
        </p:nvGraphicFramePr>
        <p:xfrm>
          <a:off x="5003729" y="4032355"/>
          <a:ext cx="3826430" cy="749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08" name="Equation" r:id="rId13" imgW="2463480" imgH="482400" progId="Equation.3">
                  <p:embed/>
                </p:oleObj>
              </mc:Choice>
              <mc:Fallback>
                <p:oleObj name="Equation" r:id="rId13" imgW="246348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03729" y="4032355"/>
                        <a:ext cx="3826430" cy="7495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84361" y="3360296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so: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120453" y="5159115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Then:</a:t>
            </a:r>
            <a:endParaRPr lang="en-US" sz="24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867477"/>
              </p:ext>
            </p:extLst>
          </p:nvPr>
        </p:nvGraphicFramePr>
        <p:xfrm>
          <a:off x="2514600" y="5908675"/>
          <a:ext cx="34147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09" name="Equation" r:id="rId15" imgW="1981080" imgH="482400" progId="Equation.3">
                  <p:embed/>
                </p:oleObj>
              </mc:Choice>
              <mc:Fallback>
                <p:oleObj name="Equation" r:id="rId15" imgW="1981080" imgH="4824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14600" y="5908675"/>
                        <a:ext cx="3414713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3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212" y="60668"/>
            <a:ext cx="9159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Kinetic energy and Classification</a:t>
            </a:r>
            <a:endParaRPr lang="en-US" sz="4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606807"/>
              </p:ext>
            </p:extLst>
          </p:nvPr>
        </p:nvGraphicFramePr>
        <p:xfrm>
          <a:off x="741987" y="961921"/>
          <a:ext cx="6825794" cy="91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87" name="Equation" r:id="rId3" imgW="3606480" imgH="482400" progId="Equation.3">
                  <p:embed/>
                </p:oleObj>
              </mc:Choice>
              <mc:Fallback>
                <p:oleObj name="Equation" r:id="rId3" imgW="3606480" imgH="48240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1987" y="961921"/>
                        <a:ext cx="6825794" cy="91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9823" y="1798820"/>
            <a:ext cx="8765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Operator </a:t>
            </a:r>
            <a:r>
              <a:rPr lang="en-US" sz="2400" dirty="0" smtClean="0">
                <a:solidFill>
                  <a:srgbClr val="000099"/>
                </a:solidFill>
              </a:rPr>
              <a:t>factorization: </a:t>
            </a:r>
            <a:r>
              <a:rPr lang="en-US" sz="2400" dirty="0" smtClean="0"/>
              <a:t>separation of </a:t>
            </a:r>
            <a:r>
              <a:rPr lang="en-US" sz="2400" dirty="0" smtClean="0">
                <a:solidFill>
                  <a:srgbClr val="000099"/>
                </a:solidFill>
              </a:rPr>
              <a:t>radial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000099"/>
                </a:solidFill>
              </a:rPr>
              <a:t>angular</a:t>
            </a:r>
            <a:r>
              <a:rPr lang="en-US" sz="2400" dirty="0" smtClean="0"/>
              <a:t> components </a:t>
            </a:r>
            <a:endParaRPr lang="en-US" sz="2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24352"/>
              </p:ext>
            </p:extLst>
          </p:nvPr>
        </p:nvGraphicFramePr>
        <p:xfrm>
          <a:off x="3829466" y="3625433"/>
          <a:ext cx="1491505" cy="481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88" name="Equation" r:id="rId5" imgW="825480" imgH="266400" progId="Equation.3">
                  <p:embed/>
                </p:oleObj>
              </mc:Choice>
              <mc:Fallback>
                <p:oleObj name="Equation" r:id="rId5" imgW="82548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29466" y="3625433"/>
                        <a:ext cx="1491505" cy="4818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80413" y="2955561"/>
            <a:ext cx="2711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Particle </a:t>
            </a:r>
            <a:r>
              <a:rPr lang="en-US" sz="3600" b="1" dirty="0" smtClean="0">
                <a:solidFill>
                  <a:srgbClr val="C00000"/>
                </a:solidFill>
              </a:rPr>
              <a:t>in</a:t>
            </a:r>
            <a:r>
              <a:rPr lang="en-US" sz="2400" dirty="0" smtClean="0"/>
              <a:t> a Sphere</a:t>
            </a:r>
            <a:endParaRPr lang="en-US" sz="2400" dirty="0"/>
          </a:p>
        </p:txBody>
      </p:sp>
      <p:sp>
        <p:nvSpPr>
          <p:cNvPr id="9" name="Down Arrow 8"/>
          <p:cNvSpPr/>
          <p:nvPr/>
        </p:nvSpPr>
        <p:spPr>
          <a:xfrm rot="18036167">
            <a:off x="5486401" y="4032355"/>
            <a:ext cx="389744" cy="5696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913630"/>
              </p:ext>
            </p:extLst>
          </p:nvPr>
        </p:nvGraphicFramePr>
        <p:xfrm>
          <a:off x="6541959" y="4692390"/>
          <a:ext cx="224948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89" name="Equation" r:id="rId7" imgW="1244520" imgH="266400" progId="Equation.3">
                  <p:embed/>
                </p:oleObj>
              </mc:Choice>
              <mc:Fallback>
                <p:oleObj name="Equation" r:id="rId7" imgW="1244520" imgH="2664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41959" y="4692390"/>
                        <a:ext cx="2249488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531871" y="3707569"/>
            <a:ext cx="233788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Hydrogen-like</a:t>
            </a:r>
            <a:r>
              <a:rPr lang="en-US" sz="2800" dirty="0" smtClean="0"/>
              <a:t> </a:t>
            </a:r>
          </a:p>
          <a:p>
            <a:pPr algn="ctr"/>
            <a:r>
              <a:rPr lang="en-US" sz="2400" dirty="0" smtClean="0"/>
              <a:t>atoms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538210" y="5174106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with</a:t>
            </a:r>
            <a:endParaRPr lang="en-US" sz="24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364235"/>
              </p:ext>
            </p:extLst>
          </p:nvPr>
        </p:nvGraphicFramePr>
        <p:xfrm>
          <a:off x="7498621" y="5024828"/>
          <a:ext cx="1258888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0" name="Equation" r:id="rId9" imgW="660240" imgH="393480" progId="Equation.3">
                  <p:embed/>
                </p:oleObj>
              </mc:Choice>
              <mc:Fallback>
                <p:oleObj name="Equation" r:id="rId9" imgW="6602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98621" y="5024828"/>
                        <a:ext cx="1258888" cy="75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04800" y="3677587"/>
            <a:ext cx="284622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Particle </a:t>
            </a:r>
            <a:r>
              <a:rPr lang="en-US" sz="3600" b="1" dirty="0">
                <a:solidFill>
                  <a:srgbClr val="C00000"/>
                </a:solidFill>
              </a:rPr>
              <a:t>o</a:t>
            </a:r>
            <a:r>
              <a:rPr lang="en-US" sz="3600" b="1" dirty="0" smtClean="0">
                <a:solidFill>
                  <a:srgbClr val="C00000"/>
                </a:solidFill>
              </a:rPr>
              <a:t>n</a:t>
            </a:r>
            <a:r>
              <a:rPr lang="en-US" sz="2400" dirty="0" smtClean="0"/>
              <a:t> a Sphere</a:t>
            </a:r>
          </a:p>
          <a:p>
            <a:r>
              <a:rPr lang="en-US" sz="2400" dirty="0" smtClean="0"/>
              <a:t>(</a:t>
            </a:r>
            <a:r>
              <a:rPr lang="en-US" sz="2400" dirty="0" err="1" smtClean="0"/>
              <a:t>a.k.a</a:t>
            </a:r>
            <a:r>
              <a:rPr lang="en-US" sz="2400" dirty="0" smtClean="0"/>
              <a:t> </a:t>
            </a:r>
            <a:r>
              <a:rPr lang="en-US" sz="3200" b="1" dirty="0" smtClean="0">
                <a:solidFill>
                  <a:srgbClr val="C00000"/>
                </a:solidFill>
              </a:rPr>
              <a:t>rigid rotor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446304"/>
              </p:ext>
            </p:extLst>
          </p:nvPr>
        </p:nvGraphicFramePr>
        <p:xfrm>
          <a:off x="905916" y="4856788"/>
          <a:ext cx="9874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1" name="Equation" r:id="rId11" imgW="545760" imgH="266400" progId="Equation.3">
                  <p:embed/>
                </p:oleObj>
              </mc:Choice>
              <mc:Fallback>
                <p:oleObj name="Equation" r:id="rId11" imgW="545760" imgH="2664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05916" y="4856788"/>
                        <a:ext cx="98742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450154"/>
              </p:ext>
            </p:extLst>
          </p:nvPr>
        </p:nvGraphicFramePr>
        <p:xfrm>
          <a:off x="720880" y="5361481"/>
          <a:ext cx="1546069" cy="394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2" name="Equation" r:id="rId13" imgW="596880" imgH="152280" progId="Equation.3">
                  <p:embed/>
                </p:oleObj>
              </mc:Choice>
              <mc:Fallback>
                <p:oleObj name="Equation" r:id="rId13" imgW="596880" imgH="152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20880" y="5361481"/>
                        <a:ext cx="1546069" cy="394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Down Arrow 16"/>
          <p:cNvSpPr/>
          <p:nvPr/>
        </p:nvSpPr>
        <p:spPr>
          <a:xfrm rot="3242317">
            <a:off x="3345308" y="4064832"/>
            <a:ext cx="389744" cy="5696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454827"/>
              </p:ext>
            </p:extLst>
          </p:nvPr>
        </p:nvGraphicFramePr>
        <p:xfrm>
          <a:off x="2944970" y="6190548"/>
          <a:ext cx="34036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3" name="Equation" r:id="rId15" imgW="1663560" imgH="253800" progId="Equation.3">
                  <p:embed/>
                </p:oleObj>
              </mc:Choice>
              <mc:Fallback>
                <p:oleObj name="Equation" r:id="rId15" imgW="166356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944970" y="6190548"/>
                        <a:ext cx="3403600" cy="519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928079" y="5746230"/>
            <a:ext cx="3365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common form of solution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/>
      <p:bldP spid="12" grpId="0"/>
      <p:bldP spid="14" grpId="0"/>
      <p:bldP spid="17" grpId="0" animBg="1"/>
      <p:bldP spid="19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609686"/>
              </p:ext>
            </p:extLst>
          </p:nvPr>
        </p:nvGraphicFramePr>
        <p:xfrm>
          <a:off x="220403" y="2828067"/>
          <a:ext cx="1908202" cy="5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68" name="Equation" r:id="rId3" imgW="901440" imgH="241200" progId="Equation.3">
                  <p:embed/>
                </p:oleObj>
              </mc:Choice>
              <mc:Fallback>
                <p:oleObj name="Equation" r:id="rId3" imgW="9014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403" y="2828067"/>
                        <a:ext cx="1908202" cy="511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5212" y="60668"/>
            <a:ext cx="9159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The difference in the Radial component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44773" y="1978702"/>
            <a:ext cx="9006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Rigid rotor                    Particle-in-a-sphere           Hydrogen-like atoms</a:t>
            </a:r>
            <a:endParaRPr lang="en-US" sz="2400" b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386212"/>
              </p:ext>
            </p:extLst>
          </p:nvPr>
        </p:nvGraphicFramePr>
        <p:xfrm>
          <a:off x="2620963" y="3656013"/>
          <a:ext cx="21510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69" name="Equation" r:id="rId5" imgW="1015920" imgH="241200" progId="Equation.3">
                  <p:embed/>
                </p:oleObj>
              </mc:Choice>
              <mc:Fallback>
                <p:oleObj name="Equation" r:id="rId5" imgW="1015920" imgH="241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20963" y="3656013"/>
                        <a:ext cx="2151062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78308" y="4437089"/>
            <a:ext cx="2572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Spherical </a:t>
            </a:r>
            <a:r>
              <a:rPr lang="en-US" sz="2400" b="1" dirty="0" smtClean="0">
                <a:solidFill>
                  <a:srgbClr val="000099"/>
                </a:solidFill>
              </a:rPr>
              <a:t>Bessel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functions of order 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92905" y="1124262"/>
            <a:ext cx="242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 summary in advance)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795166"/>
              </p:ext>
            </p:extLst>
          </p:nvPr>
        </p:nvGraphicFramePr>
        <p:xfrm>
          <a:off x="2597461" y="5341702"/>
          <a:ext cx="1423429" cy="86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70" name="Equation" r:id="rId7" imgW="711000" imgH="431640" progId="Equation.3">
                  <p:embed/>
                </p:oleObj>
              </mc:Choice>
              <mc:Fallback>
                <p:oleObj name="Equation" r:id="rId7" imgW="71100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97461" y="5341702"/>
                        <a:ext cx="1423429" cy="86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326760"/>
              </p:ext>
            </p:extLst>
          </p:nvPr>
        </p:nvGraphicFramePr>
        <p:xfrm>
          <a:off x="5729287" y="4245913"/>
          <a:ext cx="341471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71" name="Equation" r:id="rId9" imgW="1612800" imgH="253800" progId="Equation.3">
                  <p:embed/>
                </p:oleObj>
              </mc:Choice>
              <mc:Fallback>
                <p:oleObj name="Equation" r:id="rId9" imgW="1612800" imgH="2538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29287" y="4245913"/>
                        <a:ext cx="3414713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18485" y="5219075"/>
            <a:ext cx="28069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99"/>
                </a:solidFill>
              </a:rPr>
              <a:t>Laguerre polynomial</a:t>
            </a:r>
          </a:p>
          <a:p>
            <a:r>
              <a:rPr lang="en-US" sz="2400" dirty="0" smtClean="0"/>
              <a:t>and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exponent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7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5212" y="60668"/>
            <a:ext cx="9159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Angular kinetic energy</a:t>
            </a:r>
            <a:endParaRPr lang="en-US" sz="4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087567"/>
              </p:ext>
            </p:extLst>
          </p:nvPr>
        </p:nvGraphicFramePr>
        <p:xfrm>
          <a:off x="843432" y="1354684"/>
          <a:ext cx="1858962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6" name="Equation" r:id="rId3" imgW="888840" imgH="431640" progId="Equation.3">
                  <p:embed/>
                </p:oleObj>
              </mc:Choice>
              <mc:Fallback>
                <p:oleObj name="Equation" r:id="rId3" imgW="888840" imgH="4316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3432" y="1354684"/>
                        <a:ext cx="1858962" cy="903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813809" y="2743201"/>
            <a:ext cx="45481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Kinetic energy of rotational motion</a:t>
            </a:r>
          </a:p>
          <a:p>
            <a:r>
              <a:rPr lang="en-US" sz="2400" dirty="0" smtClean="0"/>
              <a:t>I – moment of inertia</a:t>
            </a:r>
            <a:endParaRPr lang="en-US" sz="2400" dirty="0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997877"/>
              </p:ext>
            </p:extLst>
          </p:nvPr>
        </p:nvGraphicFramePr>
        <p:xfrm>
          <a:off x="5579880" y="3974502"/>
          <a:ext cx="2735263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7" name="Equation" r:id="rId5" imgW="1307880" imgH="495000" progId="Equation.3">
                  <p:embed/>
                </p:oleObj>
              </mc:Choice>
              <mc:Fallback>
                <p:oleObj name="Equation" r:id="rId5" imgW="1307880" imgH="4950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79880" y="3974502"/>
                        <a:ext cx="2735263" cy="1036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14"/>
          <p:cNvSpPr/>
          <p:nvPr/>
        </p:nvSpPr>
        <p:spPr>
          <a:xfrm>
            <a:off x="1918742" y="4527031"/>
            <a:ext cx="3267856" cy="599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130977" y="1274164"/>
            <a:ext cx="1319134" cy="1199213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57331" y="3914932"/>
            <a:ext cx="2565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general case: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93758" y="5941103"/>
            <a:ext cx="619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Lets looks at the commutation relationships first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4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5212" y="60668"/>
            <a:ext cx="9159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Commutation of angular momentum components</a:t>
            </a:r>
            <a:endParaRPr lang="en-US" sz="36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536655"/>
              </p:ext>
            </p:extLst>
          </p:nvPr>
        </p:nvGraphicFramePr>
        <p:xfrm>
          <a:off x="6044678" y="2016906"/>
          <a:ext cx="1531746" cy="531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18" name="Equation" r:id="rId3" imgW="622080" imgH="215640" progId="Equation.3">
                  <p:embed/>
                </p:oleObj>
              </mc:Choice>
              <mc:Fallback>
                <p:oleObj name="Equation" r:id="rId3" imgW="6220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44678" y="2016906"/>
                        <a:ext cx="1531746" cy="531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062710"/>
              </p:ext>
            </p:extLst>
          </p:nvPr>
        </p:nvGraphicFramePr>
        <p:xfrm>
          <a:off x="716976" y="1571078"/>
          <a:ext cx="3790950" cy="169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19" name="Equation" r:id="rId5" imgW="1650960" imgH="736560" progId="Equation.3">
                  <p:embed/>
                </p:oleObj>
              </mc:Choice>
              <mc:Fallback>
                <p:oleObj name="Equation" r:id="rId5" imgW="1650960" imgH="736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6976" y="1571078"/>
                        <a:ext cx="3790950" cy="169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9881" y="4227227"/>
            <a:ext cx="1517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Show that </a:t>
            </a:r>
            <a:endParaRPr lang="en-US" sz="2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65826"/>
              </p:ext>
            </p:extLst>
          </p:nvPr>
        </p:nvGraphicFramePr>
        <p:xfrm>
          <a:off x="2146507" y="4210050"/>
          <a:ext cx="1803043" cy="556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20" name="Equation" r:id="rId7" imgW="863280" imgH="266400" progId="Equation.3">
                  <p:embed/>
                </p:oleObj>
              </mc:Choice>
              <mc:Fallback>
                <p:oleObj name="Equation" r:id="rId7" imgW="86328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46507" y="4210050"/>
                        <a:ext cx="1803043" cy="5568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68583" y="1306644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Using:</a:t>
            </a:r>
            <a:endParaRPr lang="en-US" sz="24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41847"/>
              </p:ext>
            </p:extLst>
          </p:nvPr>
        </p:nvGraphicFramePr>
        <p:xfrm>
          <a:off x="5269147" y="2811384"/>
          <a:ext cx="3748542" cy="486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21" name="Equation" r:id="rId9" imgW="1663560" imgH="215640" progId="Equation.3">
                  <p:embed/>
                </p:oleObj>
              </mc:Choice>
              <mc:Fallback>
                <p:oleObj name="Equation" r:id="rId9" imgW="166356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69147" y="2811384"/>
                        <a:ext cx="3748542" cy="486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473518"/>
              </p:ext>
            </p:extLst>
          </p:nvPr>
        </p:nvGraphicFramePr>
        <p:xfrm>
          <a:off x="2149005" y="4887106"/>
          <a:ext cx="1803043" cy="556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22" name="Equation" r:id="rId11" imgW="863280" imgH="266400" progId="Equation.3">
                  <p:embed/>
                </p:oleObj>
              </mc:Choice>
              <mc:Fallback>
                <p:oleObj name="Equation" r:id="rId11" imgW="863280" imgH="2664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49005" y="4887106"/>
                        <a:ext cx="1803043" cy="5568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888894"/>
              </p:ext>
            </p:extLst>
          </p:nvPr>
        </p:nvGraphicFramePr>
        <p:xfrm>
          <a:off x="2178986" y="5666594"/>
          <a:ext cx="1803043" cy="556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23" name="Equation" r:id="rId13" imgW="863280" imgH="266400" progId="Equation.3">
                  <p:embed/>
                </p:oleObj>
              </mc:Choice>
              <mc:Fallback>
                <p:oleObj name="Equation" r:id="rId13" imgW="863280" imgH="2664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78986" y="5666594"/>
                        <a:ext cx="1803043" cy="5568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41887" y="3857471"/>
            <a:ext cx="429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Mnemonics: cyclic permutations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135973" y="4606979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42813" y="573374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73973" y="571875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00603" y="5066675"/>
            <a:ext cx="494676" cy="61459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906125" y="5951095"/>
            <a:ext cx="1021829" cy="1748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98878" y="5021704"/>
            <a:ext cx="472138" cy="66706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3591</TotalTime>
  <Words>3072</Words>
  <Application>Microsoft Office PowerPoint</Application>
  <PresentationFormat>On-screen Show (4:3)</PresentationFormat>
  <Paragraphs>722</Paragraphs>
  <Slides>111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111</vt:i4>
      </vt:variant>
    </vt:vector>
  </HeadingPairs>
  <TitlesOfParts>
    <vt:vector size="119" baseType="lpstr">
      <vt:lpstr>Arial</vt:lpstr>
      <vt:lpstr>Calibri</vt:lpstr>
      <vt:lpstr>Calibri Light</vt:lpstr>
      <vt:lpstr>Times New Roman</vt:lpstr>
      <vt:lpstr>Wingdings</vt:lpstr>
      <vt:lpstr>Office Theme</vt:lpstr>
      <vt:lpstr>Equation</vt:lpstr>
      <vt:lpstr>Формула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Performing MD simulations: Intra-molecular potential</vt:lpstr>
      <vt:lpstr>Performing MD simulations: Surface-molecule potential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</dc:creator>
  <cp:lastModifiedBy>Alexey-user</cp:lastModifiedBy>
  <cp:revision>193</cp:revision>
  <dcterms:created xsi:type="dcterms:W3CDTF">2017-01-23T20:59:52Z</dcterms:created>
  <dcterms:modified xsi:type="dcterms:W3CDTF">2017-08-05T11:11:19Z</dcterms:modified>
</cp:coreProperties>
</file>