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06DE-39CD-5688-0640-70A22CE9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09BBA9-44FE-B55B-F8CC-7A491CF90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103FD0-D44E-BB79-EEE7-4F1480A8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900DA-FD6D-0FAE-8F73-E342EA41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BE33C-A1B4-1F3D-FB2E-12A784B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56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12A4E-89CF-864C-EF2D-036FA1EB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201CC6-8198-1B6E-1C44-A67B481B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ABD05-5CCC-A0E5-39D8-7B6AEFC9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A8192-64DA-B06F-8360-53FF572D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CAB2E-9150-9E9D-0C90-6BFC586F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6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8245F5-77B1-4F3B-5174-466ACF149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0A096C-7D4C-6376-2900-2F4FC2FD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C6AC7-04F6-6F91-4E5A-AFC1B338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280A7-13A8-8D4D-5F44-663E80E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30238-A893-CB1C-0A2D-D946EA9D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62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63CA6-4FD2-0A39-0A0E-82B9D4C3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7CDA6-D7E3-7CAB-A7E2-B1EB87BC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9A303-3D5B-6755-1153-7D88822B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B69A-E766-654E-0BC5-411268BF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28E4D-A38D-2383-A71E-5FB32C7A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1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B5BFA-24AE-EA44-5682-AFCC7C45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452CB-1F51-B2FB-453B-EE70A80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12DDC-8C83-DB96-8DEA-EF9EF48F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80BF8-7D6F-FB61-4D3D-B315A304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65912-B555-7EEA-905B-169D643E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62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74107-BB40-DE71-1DCD-232335A0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EB98D-6E2B-F572-2798-D0A081BB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CB56E2-1389-CFB8-CB71-2324C52D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F907F5-DA92-6A98-7B7A-7F6DCFA6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2CB651-0FB1-FCD8-92A5-3592D567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E61E5-10FA-05EF-1A62-35FBFE3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92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F85C6-8AF2-A508-8280-53B24BC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9EBB0B-0D42-9F35-5A7C-BD40BA52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D3D636-5820-4F20-1BF3-FD2511AC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92CC06-B15B-C89C-E29F-E4CC237A0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2EB6F9-B25B-DDB3-D62B-B4CFC705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8B7842-1BA5-8474-ABB3-F0ED1680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2FD8A0-1695-A314-0128-F0A9392B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F53B2D-D181-62E5-8908-2AE64972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08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2E265-0E47-2169-FB0E-348B4E6A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24C83-9277-4421-B7ED-34DBFAA6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F26C9-EC2A-138A-6B69-2EEDD638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76AD8-4D40-A498-BA17-B6C74464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96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96007A-936F-E548-4E66-E655E826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5B3397-380B-D8DA-2637-DABD5AE4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CA6238-DB20-9DD2-4B8B-1D090E1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63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3926E-DE2A-BFDE-28F0-FD6A7453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E127A-374C-427A-428C-74231295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E471A1-D30C-BB74-5FDB-38481F08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BF07F-DD2E-03B5-767E-47B06A8C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4EACB-EE87-92C7-CB29-66B52EE8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200FC3-DEFC-4026-3CCA-6B3CC161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5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302B2-87AC-B658-D240-03F0FD2E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D483D8-C3BC-A743-13D5-792D0EDE6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4D7A2-3534-6CBB-BC91-75AB74E0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A8D64D-DFB8-1DB8-0B81-30CB847A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D45EF-AE30-9030-C32F-6B36CC7F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FCE71-B258-3F2F-28A9-D8148F5A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770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E2590A-358A-791C-7352-269F5640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7FCFC-E346-98F2-3AA7-911F0639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B94D4-2CF7-A13C-E7C4-028059B1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81A1-FFF2-422D-827C-84C566C0110F}" type="datetimeFigureOut">
              <a:rPr lang="fr-CA" smtClean="0"/>
              <a:t>2023-02-28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DDD960-9E48-810B-C939-65B9F393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F79AB-5E0A-59E6-8BCA-8E84DBB6E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4802-7B1A-4180-83B1-0925F7CAD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0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3">
            <a:extLst>
              <a:ext uri="{FF2B5EF4-FFF2-40B4-BE49-F238E27FC236}">
                <a16:creationId xmlns:a16="http://schemas.microsoft.com/office/drawing/2014/main" id="{75628F34-35BD-40ED-AC56-585BEC636ABA}"/>
              </a:ext>
            </a:extLst>
          </p:cNvPr>
          <p:cNvSpPr txBox="1"/>
          <p:nvPr/>
        </p:nvSpPr>
        <p:spPr>
          <a:xfrm>
            <a:off x="0" y="2651864"/>
            <a:ext cx="1836000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/>
              <a:t>Accueil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500" b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Inclus :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Formulaire de connexion</a:t>
            </a:r>
          </a:p>
          <a:p>
            <a:pPr marL="92075" marR="0" lvl="0" indent="-92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A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Lien vers formulaire d’inscription</a:t>
            </a:r>
            <a:endParaRPr lang="fr-CA" sz="1500" dirty="0"/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11CBCF00-A14B-4197-BDA9-9DBD2D8288E5}"/>
              </a:ext>
            </a:extLst>
          </p:cNvPr>
          <p:cNvSpPr txBox="1"/>
          <p:nvPr/>
        </p:nvSpPr>
        <p:spPr>
          <a:xfrm>
            <a:off x="2665271" y="2251754"/>
            <a:ext cx="13185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/>
              <a:t>Inscription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7F14232F-23BC-4835-B527-44AAFD4D0BFF}"/>
              </a:ext>
            </a:extLst>
          </p:cNvPr>
          <p:cNvSpPr txBox="1"/>
          <p:nvPr/>
        </p:nvSpPr>
        <p:spPr>
          <a:xfrm>
            <a:off x="4813109" y="2174810"/>
            <a:ext cx="3456000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 err="1"/>
              <a:t>Planif</a:t>
            </a:r>
            <a:r>
              <a:rPr lang="fr-CA" sz="2000" b="1" dirty="0"/>
              <a:t> de base</a:t>
            </a:r>
          </a:p>
          <a:p>
            <a:r>
              <a:rPr lang="fr-CA" sz="1500" u="sng" dirty="0"/>
              <a:t>Inclus :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Ajouter un évènement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Modifier un évènement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Supprimer un évènement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Partager un évènement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Barre de recherche (+ lien vers page de recherches avancées)</a:t>
            </a:r>
          </a:p>
          <a:p>
            <a:r>
              <a:rPr lang="fr-CA" sz="1500" u="sng" dirty="0"/>
              <a:t>Dans le menu de la page :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Sommaire du profil (+ lien vers le profil)</a:t>
            </a:r>
          </a:p>
          <a:p>
            <a:pPr marL="92075" indent="-92075">
              <a:buFont typeface="Arial" panose="020B0604020202020204" pitchFamily="34" charset="0"/>
              <a:buChar char="•"/>
              <a:defRPr/>
            </a:pPr>
            <a:r>
              <a:rPr lang="fr-CA" sz="1500" dirty="0">
                <a:solidFill>
                  <a:prstClr val="black"/>
                </a:solidFill>
                <a:latin typeface="Calibri" panose="020F0502020204030204"/>
              </a:rPr>
              <a:t>Espace pour les notifications (en pop-up)</a:t>
            </a:r>
          </a:p>
        </p:txBody>
      </p:sp>
      <p:sp>
        <p:nvSpPr>
          <p:cNvPr id="10" name="ZoneTexte 8">
            <a:extLst>
              <a:ext uri="{FF2B5EF4-FFF2-40B4-BE49-F238E27FC236}">
                <a16:creationId xmlns:a16="http://schemas.microsoft.com/office/drawing/2014/main" id="{EDC4904D-FEEC-49BD-9A5A-CDE64D53710E}"/>
              </a:ext>
            </a:extLst>
          </p:cNvPr>
          <p:cNvSpPr txBox="1"/>
          <p:nvPr/>
        </p:nvSpPr>
        <p:spPr>
          <a:xfrm>
            <a:off x="10194145" y="1628509"/>
            <a:ext cx="199785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/>
              <a:t>Profil</a:t>
            </a:r>
          </a:p>
          <a:p>
            <a:r>
              <a:rPr lang="fr-CA" sz="1500" u="sng" dirty="0"/>
              <a:t>Inclus 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fr-CA" sz="1500" dirty="0"/>
              <a:t>Modifier le profil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87BB82-75CD-4BC1-B5F9-48A3D86EED33}"/>
              </a:ext>
            </a:extLst>
          </p:cNvPr>
          <p:cNvSpPr txBox="1"/>
          <p:nvPr/>
        </p:nvSpPr>
        <p:spPr>
          <a:xfrm>
            <a:off x="9643289" y="3082752"/>
            <a:ext cx="254871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/>
              <a:t>Recherches avancées</a:t>
            </a:r>
          </a:p>
          <a:p>
            <a:r>
              <a:rPr lang="fr-CA" sz="1500" u="sng" dirty="0"/>
              <a:t>Inclus 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fr-CA" sz="1500" dirty="0"/>
              <a:t>Recherches avancées/filtrées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80C70C-27AF-46B2-B240-E2B7F8FF564E}"/>
              </a:ext>
            </a:extLst>
          </p:cNvPr>
          <p:cNvSpPr txBox="1"/>
          <p:nvPr/>
        </p:nvSpPr>
        <p:spPr>
          <a:xfrm>
            <a:off x="9190857" y="4375413"/>
            <a:ext cx="30011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b="1" dirty="0"/>
              <a:t>Gestionnaire d’évènement</a:t>
            </a:r>
          </a:p>
          <a:p>
            <a:r>
              <a:rPr lang="fr-CA" sz="1500" u="sng" dirty="0"/>
              <a:t>Inclus 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fr-CA" sz="1500" dirty="0"/>
              <a:t>Évènement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fr-CA" sz="1500" dirty="0"/>
              <a:t>Gestionnaire des disponibilités</a:t>
            </a:r>
          </a:p>
          <a:p>
            <a:r>
              <a:rPr lang="fr-CA" sz="1300" dirty="0"/>
              <a:t>*</a:t>
            </a:r>
            <a:r>
              <a:rPr lang="fr-CA" sz="1300" i="1" dirty="0"/>
              <a:t>Fonctionnalité en construction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29A3D8-1BA7-4B5D-9BA3-87B0358E419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36000" y="2451809"/>
            <a:ext cx="829271" cy="9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A638DD8-A6EE-43D3-929C-7968E3481D1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83837" y="2451809"/>
            <a:ext cx="829272" cy="10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3CD0228-AE65-4B45-AA28-EE96BFABEE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69109" y="2059396"/>
            <a:ext cx="1925036" cy="14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E6A7920-A525-4B03-95E9-9A5B025B2DE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269109" y="3529027"/>
            <a:ext cx="921748" cy="150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C2ED755-497F-434F-B9AA-CC24BFA52E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269109" y="3513639"/>
            <a:ext cx="1374180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F0716CE-24B1-4E4F-8D3E-073F34AE669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836000" y="3429000"/>
            <a:ext cx="2977109" cy="10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07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Malo Mélyse</dc:creator>
  <cp:lastModifiedBy>Malo Mélyse</cp:lastModifiedBy>
  <cp:revision>1</cp:revision>
  <dcterms:created xsi:type="dcterms:W3CDTF">2023-03-01T01:28:03Z</dcterms:created>
  <dcterms:modified xsi:type="dcterms:W3CDTF">2023-03-01T01:50:30Z</dcterms:modified>
</cp:coreProperties>
</file>