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C520A-6D09-02D5-E68F-1BC69CDE150A}" v="2" dt="2023-08-09T10:51:20.0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7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ollings" userId="S::jenny.collings@wearecodenation.com::87015c88-eb87-499b-8a76-a17d49791698" providerId="AD" clId="Web-{135C520A-6D09-02D5-E68F-1BC69CDE150A}"/>
    <pc:docChg chg="modSld">
      <pc:chgData name="Jenny Collings" userId="S::jenny.collings@wearecodenation.com::87015c88-eb87-499b-8a76-a17d49791698" providerId="AD" clId="Web-{135C520A-6D09-02D5-E68F-1BC69CDE150A}" dt="2023-08-09T10:51:20.004" v="1"/>
      <pc:docMkLst>
        <pc:docMk/>
      </pc:docMkLst>
      <pc:sldChg chg="addSp delSp">
        <pc:chgData name="Jenny Collings" userId="S::jenny.collings@wearecodenation.com::87015c88-eb87-499b-8a76-a17d49791698" providerId="AD" clId="Web-{135C520A-6D09-02D5-E68F-1BC69CDE150A}" dt="2023-08-09T10:51:20.004" v="1"/>
        <pc:sldMkLst>
          <pc:docMk/>
          <pc:sldMk cId="0" sldId="268"/>
        </pc:sldMkLst>
        <pc:picChg chg="add del">
          <ac:chgData name="Jenny Collings" userId="S::jenny.collings@wearecodenation.com::87015c88-eb87-499b-8a76-a17d49791698" providerId="AD" clId="Web-{135C520A-6D09-02D5-E68F-1BC69CDE150A}" dt="2023-08-09T10:51:20.004" v="1"/>
          <ac:picMkLst>
            <pc:docMk/>
            <pc:sldMk cId="0" sldId="268"/>
            <ac:picMk id="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05205" y="452374"/>
            <a:ext cx="18093690" cy="180949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530872" y="4613064"/>
              <a:ext cx="8178165" cy="2193290"/>
            </a:xfrm>
            <a:custGeom>
              <a:avLst/>
              <a:gdLst/>
              <a:ahLst/>
              <a:cxnLst/>
              <a:rect l="l" t="t" r="r" b="b"/>
              <a:pathLst>
                <a:path w="8178165" h="2193290">
                  <a:moveTo>
                    <a:pt x="622592" y="771994"/>
                  </a:moveTo>
                  <a:lnTo>
                    <a:pt x="287528" y="771994"/>
                  </a:lnTo>
                  <a:lnTo>
                    <a:pt x="287528" y="40208"/>
                  </a:lnTo>
                  <a:lnTo>
                    <a:pt x="73075" y="40208"/>
                  </a:lnTo>
                  <a:lnTo>
                    <a:pt x="73075" y="978395"/>
                  </a:lnTo>
                  <a:lnTo>
                    <a:pt x="622592" y="978395"/>
                  </a:lnTo>
                  <a:lnTo>
                    <a:pt x="622592" y="771994"/>
                  </a:lnTo>
                  <a:close/>
                </a:path>
                <a:path w="8178165" h="2193290">
                  <a:moveTo>
                    <a:pt x="716826" y="1669465"/>
                  </a:moveTo>
                  <a:lnTo>
                    <a:pt x="593699" y="1669465"/>
                  </a:lnTo>
                  <a:lnTo>
                    <a:pt x="505002" y="2028621"/>
                  </a:lnTo>
                  <a:lnTo>
                    <a:pt x="464007" y="1879828"/>
                  </a:lnTo>
                  <a:lnTo>
                    <a:pt x="406057" y="1669465"/>
                  </a:lnTo>
                  <a:lnTo>
                    <a:pt x="310769" y="1669465"/>
                  </a:lnTo>
                  <a:lnTo>
                    <a:pt x="211823" y="2028621"/>
                  </a:lnTo>
                  <a:lnTo>
                    <a:pt x="123126" y="1669465"/>
                  </a:lnTo>
                  <a:lnTo>
                    <a:pt x="0" y="1669465"/>
                  </a:lnTo>
                  <a:lnTo>
                    <a:pt x="141452" y="2182545"/>
                  </a:lnTo>
                  <a:lnTo>
                    <a:pt x="274853" y="2182545"/>
                  </a:lnTo>
                  <a:lnTo>
                    <a:pt x="317347" y="2028621"/>
                  </a:lnTo>
                  <a:lnTo>
                    <a:pt x="358419" y="1879828"/>
                  </a:lnTo>
                  <a:lnTo>
                    <a:pt x="441972" y="2182545"/>
                  </a:lnTo>
                  <a:lnTo>
                    <a:pt x="575373" y="2182545"/>
                  </a:lnTo>
                  <a:lnTo>
                    <a:pt x="617804" y="2028621"/>
                  </a:lnTo>
                  <a:lnTo>
                    <a:pt x="716826" y="1669465"/>
                  </a:lnTo>
                  <a:close/>
                </a:path>
                <a:path w="8178165" h="2193290">
                  <a:moveTo>
                    <a:pt x="1090993" y="1999310"/>
                  </a:moveTo>
                  <a:lnTo>
                    <a:pt x="1085888" y="1954199"/>
                  </a:lnTo>
                  <a:lnTo>
                    <a:pt x="1071333" y="1913178"/>
                  </a:lnTo>
                  <a:lnTo>
                    <a:pt x="1071092" y="1912810"/>
                  </a:lnTo>
                  <a:lnTo>
                    <a:pt x="1048473" y="1877301"/>
                  </a:lnTo>
                  <a:lnTo>
                    <a:pt x="1018438" y="1847570"/>
                  </a:lnTo>
                  <a:lnTo>
                    <a:pt x="982383" y="1825066"/>
                  </a:lnTo>
                  <a:lnTo>
                    <a:pt x="981049" y="1824609"/>
                  </a:lnTo>
                  <a:lnTo>
                    <a:pt x="981049" y="1999310"/>
                  </a:lnTo>
                  <a:lnTo>
                    <a:pt x="974572" y="2034768"/>
                  </a:lnTo>
                  <a:lnTo>
                    <a:pt x="956767" y="2062060"/>
                  </a:lnTo>
                  <a:lnTo>
                    <a:pt x="930021" y="2079599"/>
                  </a:lnTo>
                  <a:lnTo>
                    <a:pt x="896759" y="2085797"/>
                  </a:lnTo>
                  <a:lnTo>
                    <a:pt x="863485" y="2079599"/>
                  </a:lnTo>
                  <a:lnTo>
                    <a:pt x="836739" y="2062060"/>
                  </a:lnTo>
                  <a:lnTo>
                    <a:pt x="818934" y="2034768"/>
                  </a:lnTo>
                  <a:lnTo>
                    <a:pt x="812469" y="1999310"/>
                  </a:lnTo>
                  <a:lnTo>
                    <a:pt x="818934" y="1963839"/>
                  </a:lnTo>
                  <a:lnTo>
                    <a:pt x="836739" y="1936546"/>
                  </a:lnTo>
                  <a:lnTo>
                    <a:pt x="863485" y="1919008"/>
                  </a:lnTo>
                  <a:lnTo>
                    <a:pt x="896759" y="1912810"/>
                  </a:lnTo>
                  <a:lnTo>
                    <a:pt x="930021" y="1919008"/>
                  </a:lnTo>
                  <a:lnTo>
                    <a:pt x="956767" y="1936546"/>
                  </a:lnTo>
                  <a:lnTo>
                    <a:pt x="974572" y="1963839"/>
                  </a:lnTo>
                  <a:lnTo>
                    <a:pt x="981049" y="1999310"/>
                  </a:lnTo>
                  <a:lnTo>
                    <a:pt x="981049" y="1824609"/>
                  </a:lnTo>
                  <a:lnTo>
                    <a:pt x="941438" y="1810791"/>
                  </a:lnTo>
                  <a:lnTo>
                    <a:pt x="896759" y="1805800"/>
                  </a:lnTo>
                  <a:lnTo>
                    <a:pt x="852068" y="1810791"/>
                  </a:lnTo>
                  <a:lnTo>
                    <a:pt x="811136" y="1825066"/>
                  </a:lnTo>
                  <a:lnTo>
                    <a:pt x="775068" y="1847570"/>
                  </a:lnTo>
                  <a:lnTo>
                    <a:pt x="745045" y="1877301"/>
                  </a:lnTo>
                  <a:lnTo>
                    <a:pt x="722185" y="1913178"/>
                  </a:lnTo>
                  <a:lnTo>
                    <a:pt x="707631" y="1954199"/>
                  </a:lnTo>
                  <a:lnTo>
                    <a:pt x="702525" y="1999310"/>
                  </a:lnTo>
                  <a:lnTo>
                    <a:pt x="707631" y="2044407"/>
                  </a:lnTo>
                  <a:lnTo>
                    <a:pt x="722185" y="2085428"/>
                  </a:lnTo>
                  <a:lnTo>
                    <a:pt x="745045" y="2121319"/>
                  </a:lnTo>
                  <a:lnTo>
                    <a:pt x="775068" y="2151037"/>
                  </a:lnTo>
                  <a:lnTo>
                    <a:pt x="811136" y="2173554"/>
                  </a:lnTo>
                  <a:lnTo>
                    <a:pt x="852068" y="2187816"/>
                  </a:lnTo>
                  <a:lnTo>
                    <a:pt x="896759" y="2192807"/>
                  </a:lnTo>
                  <a:lnTo>
                    <a:pt x="941438" y="2187816"/>
                  </a:lnTo>
                  <a:lnTo>
                    <a:pt x="982383" y="2173554"/>
                  </a:lnTo>
                  <a:lnTo>
                    <a:pt x="1018438" y="2151037"/>
                  </a:lnTo>
                  <a:lnTo>
                    <a:pt x="1048473" y="2121319"/>
                  </a:lnTo>
                  <a:lnTo>
                    <a:pt x="1071092" y="2085797"/>
                  </a:lnTo>
                  <a:lnTo>
                    <a:pt x="1071333" y="2085428"/>
                  </a:lnTo>
                  <a:lnTo>
                    <a:pt x="1085888" y="2044407"/>
                  </a:lnTo>
                  <a:lnTo>
                    <a:pt x="1090993" y="1999310"/>
                  </a:lnTo>
                  <a:close/>
                </a:path>
                <a:path w="8178165" h="2193290">
                  <a:moveTo>
                    <a:pt x="1367231" y="643331"/>
                  </a:moveTo>
                  <a:lnTo>
                    <a:pt x="1364272" y="593852"/>
                  </a:lnTo>
                  <a:lnTo>
                    <a:pt x="1360538" y="573633"/>
                  </a:lnTo>
                  <a:lnTo>
                    <a:pt x="1355598" y="546849"/>
                  </a:lnTo>
                  <a:lnTo>
                    <a:pt x="1341551" y="502653"/>
                  </a:lnTo>
                  <a:lnTo>
                    <a:pt x="1325295" y="467753"/>
                  </a:lnTo>
                  <a:lnTo>
                    <a:pt x="1322451" y="461645"/>
                  </a:lnTo>
                  <a:lnTo>
                    <a:pt x="1298625" y="424141"/>
                  </a:lnTo>
                  <a:lnTo>
                    <a:pt x="1270393" y="390512"/>
                  </a:lnTo>
                  <a:lnTo>
                    <a:pt x="1238084" y="361099"/>
                  </a:lnTo>
                  <a:lnTo>
                    <a:pt x="1202029" y="336257"/>
                  </a:lnTo>
                  <a:lnTo>
                    <a:pt x="1167523" y="318833"/>
                  </a:lnTo>
                  <a:lnTo>
                    <a:pt x="1167523" y="573633"/>
                  </a:lnTo>
                  <a:lnTo>
                    <a:pt x="879373" y="573633"/>
                  </a:lnTo>
                  <a:lnTo>
                    <a:pt x="899375" y="528256"/>
                  </a:lnTo>
                  <a:lnTo>
                    <a:pt x="930808" y="495058"/>
                  </a:lnTo>
                  <a:lnTo>
                    <a:pt x="973048" y="474675"/>
                  </a:lnTo>
                  <a:lnTo>
                    <a:pt x="1025461" y="467753"/>
                  </a:lnTo>
                  <a:lnTo>
                    <a:pt x="1070089" y="473367"/>
                  </a:lnTo>
                  <a:lnTo>
                    <a:pt x="1111072" y="491540"/>
                  </a:lnTo>
                  <a:lnTo>
                    <a:pt x="1144765" y="524294"/>
                  </a:lnTo>
                  <a:lnTo>
                    <a:pt x="1167523" y="573633"/>
                  </a:lnTo>
                  <a:lnTo>
                    <a:pt x="1167523" y="318833"/>
                  </a:lnTo>
                  <a:lnTo>
                    <a:pt x="1162545" y="316318"/>
                  </a:lnTo>
                  <a:lnTo>
                    <a:pt x="1119962" y="301650"/>
                  </a:lnTo>
                  <a:lnTo>
                    <a:pt x="1074610" y="292595"/>
                  </a:lnTo>
                  <a:lnTo>
                    <a:pt x="1026795" y="289496"/>
                  </a:lnTo>
                  <a:lnTo>
                    <a:pt x="975296" y="292646"/>
                  </a:lnTo>
                  <a:lnTo>
                    <a:pt x="926858" y="301840"/>
                  </a:lnTo>
                  <a:lnTo>
                    <a:pt x="881761" y="316699"/>
                  </a:lnTo>
                  <a:lnTo>
                    <a:pt x="840257" y="336854"/>
                  </a:lnTo>
                  <a:lnTo>
                    <a:pt x="802627" y="361911"/>
                  </a:lnTo>
                  <a:lnTo>
                    <a:pt x="769137" y="391515"/>
                  </a:lnTo>
                  <a:lnTo>
                    <a:pt x="740054" y="425284"/>
                  </a:lnTo>
                  <a:lnTo>
                    <a:pt x="715657" y="462838"/>
                  </a:lnTo>
                  <a:lnTo>
                    <a:pt x="696214" y="503796"/>
                  </a:lnTo>
                  <a:lnTo>
                    <a:pt x="681990" y="547776"/>
                  </a:lnTo>
                  <a:lnTo>
                    <a:pt x="673265" y="594410"/>
                  </a:lnTo>
                  <a:lnTo>
                    <a:pt x="670293" y="643331"/>
                  </a:lnTo>
                  <a:lnTo>
                    <a:pt x="672782" y="688555"/>
                  </a:lnTo>
                  <a:lnTo>
                    <a:pt x="680173" y="731862"/>
                  </a:lnTo>
                  <a:lnTo>
                    <a:pt x="692315" y="772960"/>
                  </a:lnTo>
                  <a:lnTo>
                    <a:pt x="709041" y="811555"/>
                  </a:lnTo>
                  <a:lnTo>
                    <a:pt x="730211" y="847344"/>
                  </a:lnTo>
                  <a:lnTo>
                    <a:pt x="755675" y="880033"/>
                  </a:lnTo>
                  <a:lnTo>
                    <a:pt x="785279" y="909332"/>
                  </a:lnTo>
                  <a:lnTo>
                    <a:pt x="818883" y="934935"/>
                  </a:lnTo>
                  <a:lnTo>
                    <a:pt x="856335" y="956538"/>
                  </a:lnTo>
                  <a:lnTo>
                    <a:pt x="897470" y="973861"/>
                  </a:lnTo>
                  <a:lnTo>
                    <a:pt x="942149" y="986612"/>
                  </a:lnTo>
                  <a:lnTo>
                    <a:pt x="990231" y="994473"/>
                  </a:lnTo>
                  <a:lnTo>
                    <a:pt x="1041539" y="997153"/>
                  </a:lnTo>
                  <a:lnTo>
                    <a:pt x="1094371" y="994295"/>
                  </a:lnTo>
                  <a:lnTo>
                    <a:pt x="1143660" y="985735"/>
                  </a:lnTo>
                  <a:lnTo>
                    <a:pt x="1189316" y="971524"/>
                  </a:lnTo>
                  <a:lnTo>
                    <a:pt x="1231239" y="951699"/>
                  </a:lnTo>
                  <a:lnTo>
                    <a:pt x="1269352" y="926338"/>
                  </a:lnTo>
                  <a:lnTo>
                    <a:pt x="1303540" y="895451"/>
                  </a:lnTo>
                  <a:lnTo>
                    <a:pt x="1333728" y="859104"/>
                  </a:lnTo>
                  <a:lnTo>
                    <a:pt x="1261465" y="817562"/>
                  </a:lnTo>
                  <a:lnTo>
                    <a:pt x="1172895" y="766635"/>
                  </a:lnTo>
                  <a:lnTo>
                    <a:pt x="1149210" y="787031"/>
                  </a:lnTo>
                  <a:lnTo>
                    <a:pt x="1119111" y="803148"/>
                  </a:lnTo>
                  <a:lnTo>
                    <a:pt x="1083741" y="813752"/>
                  </a:lnTo>
                  <a:lnTo>
                    <a:pt x="1044219" y="817562"/>
                  </a:lnTo>
                  <a:lnTo>
                    <a:pt x="991577" y="812698"/>
                  </a:lnTo>
                  <a:lnTo>
                    <a:pt x="945718" y="796785"/>
                  </a:lnTo>
                  <a:lnTo>
                    <a:pt x="908900" y="767803"/>
                  </a:lnTo>
                  <a:lnTo>
                    <a:pt x="883386" y="723747"/>
                  </a:lnTo>
                  <a:lnTo>
                    <a:pt x="1359192" y="723747"/>
                  </a:lnTo>
                  <a:lnTo>
                    <a:pt x="1362710" y="704392"/>
                  </a:lnTo>
                  <a:lnTo>
                    <a:pt x="1365224" y="684542"/>
                  </a:lnTo>
                  <a:lnTo>
                    <a:pt x="1366723" y="664184"/>
                  </a:lnTo>
                  <a:lnTo>
                    <a:pt x="1367231" y="643331"/>
                  </a:lnTo>
                  <a:close/>
                </a:path>
                <a:path w="8178165" h="2193290">
                  <a:moveTo>
                    <a:pt x="1373073" y="1808734"/>
                  </a:moveTo>
                  <a:lnTo>
                    <a:pt x="1338465" y="1813166"/>
                  </a:lnTo>
                  <a:lnTo>
                    <a:pt x="1306271" y="1826602"/>
                  </a:lnTo>
                  <a:lnTo>
                    <a:pt x="1279994" y="1849247"/>
                  </a:lnTo>
                  <a:lnTo>
                    <a:pt x="1263129" y="1881301"/>
                  </a:lnTo>
                  <a:lnTo>
                    <a:pt x="1263129" y="1816061"/>
                  </a:lnTo>
                  <a:lnTo>
                    <a:pt x="1153172" y="1816061"/>
                  </a:lnTo>
                  <a:lnTo>
                    <a:pt x="1153172" y="2182545"/>
                  </a:lnTo>
                  <a:lnTo>
                    <a:pt x="1263129" y="2182545"/>
                  </a:lnTo>
                  <a:lnTo>
                    <a:pt x="1263129" y="2016899"/>
                  </a:lnTo>
                  <a:lnTo>
                    <a:pt x="1273911" y="1972195"/>
                  </a:lnTo>
                  <a:lnTo>
                    <a:pt x="1301051" y="1945157"/>
                  </a:lnTo>
                  <a:lnTo>
                    <a:pt x="1336713" y="1933092"/>
                  </a:lnTo>
                  <a:lnTo>
                    <a:pt x="1373073" y="1933333"/>
                  </a:lnTo>
                  <a:lnTo>
                    <a:pt x="1373073" y="1933092"/>
                  </a:lnTo>
                  <a:lnTo>
                    <a:pt x="1373073" y="1881301"/>
                  </a:lnTo>
                  <a:lnTo>
                    <a:pt x="1373073" y="1808734"/>
                  </a:lnTo>
                  <a:close/>
                </a:path>
                <a:path w="8178165" h="2193290">
                  <a:moveTo>
                    <a:pt x="1776285" y="2182545"/>
                  </a:moveTo>
                  <a:lnTo>
                    <a:pt x="1655114" y="2020557"/>
                  </a:lnTo>
                  <a:lnTo>
                    <a:pt x="1639214" y="1999310"/>
                  </a:lnTo>
                  <a:lnTo>
                    <a:pt x="1655762" y="1976577"/>
                  </a:lnTo>
                  <a:lnTo>
                    <a:pt x="1772615" y="1816061"/>
                  </a:lnTo>
                  <a:lnTo>
                    <a:pt x="1644345" y="1816061"/>
                  </a:lnTo>
                  <a:lnTo>
                    <a:pt x="1534401" y="1976577"/>
                  </a:lnTo>
                  <a:lnTo>
                    <a:pt x="1534401" y="1669465"/>
                  </a:lnTo>
                  <a:lnTo>
                    <a:pt x="1424457" y="1669465"/>
                  </a:lnTo>
                  <a:lnTo>
                    <a:pt x="1424457" y="2182545"/>
                  </a:lnTo>
                  <a:lnTo>
                    <a:pt x="1534401" y="2182545"/>
                  </a:lnTo>
                  <a:lnTo>
                    <a:pt x="1534401" y="2020557"/>
                  </a:lnTo>
                  <a:lnTo>
                    <a:pt x="1651673" y="2182545"/>
                  </a:lnTo>
                  <a:lnTo>
                    <a:pt x="1776285" y="2182545"/>
                  </a:lnTo>
                  <a:close/>
                </a:path>
                <a:path w="8178165" h="2193290">
                  <a:moveTo>
                    <a:pt x="2105113" y="308254"/>
                  </a:moveTo>
                  <a:lnTo>
                    <a:pt x="1882622" y="308254"/>
                  </a:lnTo>
                  <a:lnTo>
                    <a:pt x="1743240" y="733120"/>
                  </a:lnTo>
                  <a:lnTo>
                    <a:pt x="1603857" y="308254"/>
                  </a:lnTo>
                  <a:lnTo>
                    <a:pt x="1381366" y="308254"/>
                  </a:lnTo>
                  <a:lnTo>
                    <a:pt x="1629321" y="978395"/>
                  </a:lnTo>
                  <a:lnTo>
                    <a:pt x="1857159" y="978395"/>
                  </a:lnTo>
                  <a:lnTo>
                    <a:pt x="1947913" y="733120"/>
                  </a:lnTo>
                  <a:lnTo>
                    <a:pt x="2105113" y="308254"/>
                  </a:lnTo>
                  <a:close/>
                </a:path>
                <a:path w="8178165" h="2193290">
                  <a:moveTo>
                    <a:pt x="2211044" y="1999310"/>
                  </a:moveTo>
                  <a:lnTo>
                    <a:pt x="2204732" y="1947049"/>
                  </a:lnTo>
                  <a:lnTo>
                    <a:pt x="2190521" y="1909889"/>
                  </a:lnTo>
                  <a:lnTo>
                    <a:pt x="2159457" y="1861604"/>
                  </a:lnTo>
                  <a:lnTo>
                    <a:pt x="2123960" y="1831695"/>
                  </a:lnTo>
                  <a:lnTo>
                    <a:pt x="2101100" y="1821230"/>
                  </a:lnTo>
                  <a:lnTo>
                    <a:pt x="2101100" y="1999310"/>
                  </a:lnTo>
                  <a:lnTo>
                    <a:pt x="2094585" y="2036470"/>
                  </a:lnTo>
                  <a:lnTo>
                    <a:pt x="2076450" y="2064626"/>
                  </a:lnTo>
                  <a:lnTo>
                    <a:pt x="2048840" y="2082482"/>
                  </a:lnTo>
                  <a:lnTo>
                    <a:pt x="2013877" y="2088730"/>
                  </a:lnTo>
                  <a:lnTo>
                    <a:pt x="1978914" y="2082482"/>
                  </a:lnTo>
                  <a:lnTo>
                    <a:pt x="1951304" y="2064626"/>
                  </a:lnTo>
                  <a:lnTo>
                    <a:pt x="1933168" y="2036470"/>
                  </a:lnTo>
                  <a:lnTo>
                    <a:pt x="1926653" y="1999310"/>
                  </a:lnTo>
                  <a:lnTo>
                    <a:pt x="1933168" y="1962137"/>
                  </a:lnTo>
                  <a:lnTo>
                    <a:pt x="1951304" y="1933981"/>
                  </a:lnTo>
                  <a:lnTo>
                    <a:pt x="1978914" y="1916125"/>
                  </a:lnTo>
                  <a:lnTo>
                    <a:pt x="2013877" y="1909889"/>
                  </a:lnTo>
                  <a:lnTo>
                    <a:pt x="2048840" y="1916125"/>
                  </a:lnTo>
                  <a:lnTo>
                    <a:pt x="2076450" y="1933981"/>
                  </a:lnTo>
                  <a:lnTo>
                    <a:pt x="2094585" y="1962137"/>
                  </a:lnTo>
                  <a:lnTo>
                    <a:pt x="2101100" y="1999310"/>
                  </a:lnTo>
                  <a:lnTo>
                    <a:pt x="2101100" y="1821230"/>
                  </a:lnTo>
                  <a:lnTo>
                    <a:pt x="2082177" y="1812556"/>
                  </a:lnTo>
                  <a:lnTo>
                    <a:pt x="2035860" y="1805800"/>
                  </a:lnTo>
                  <a:lnTo>
                    <a:pt x="2001481" y="1808873"/>
                  </a:lnTo>
                  <a:lnTo>
                    <a:pt x="1971916" y="1817712"/>
                  </a:lnTo>
                  <a:lnTo>
                    <a:pt x="1947011" y="1831771"/>
                  </a:lnTo>
                  <a:lnTo>
                    <a:pt x="1926653" y="1850517"/>
                  </a:lnTo>
                  <a:lnTo>
                    <a:pt x="1926653" y="1669465"/>
                  </a:lnTo>
                  <a:lnTo>
                    <a:pt x="1816709" y="1669465"/>
                  </a:lnTo>
                  <a:lnTo>
                    <a:pt x="1816709" y="2182545"/>
                  </a:lnTo>
                  <a:lnTo>
                    <a:pt x="1926653" y="2182545"/>
                  </a:lnTo>
                  <a:lnTo>
                    <a:pt x="1926653" y="2148090"/>
                  </a:lnTo>
                  <a:lnTo>
                    <a:pt x="1947011" y="2166836"/>
                  </a:lnTo>
                  <a:lnTo>
                    <a:pt x="1971916" y="2180894"/>
                  </a:lnTo>
                  <a:lnTo>
                    <a:pt x="2001481" y="2189734"/>
                  </a:lnTo>
                  <a:lnTo>
                    <a:pt x="2035860" y="2192807"/>
                  </a:lnTo>
                  <a:lnTo>
                    <a:pt x="2082177" y="2186063"/>
                  </a:lnTo>
                  <a:lnTo>
                    <a:pt x="2123960" y="2166912"/>
                  </a:lnTo>
                  <a:lnTo>
                    <a:pt x="2146300" y="2148090"/>
                  </a:lnTo>
                  <a:lnTo>
                    <a:pt x="2159457" y="2137016"/>
                  </a:lnTo>
                  <a:lnTo>
                    <a:pt x="2186965" y="2098014"/>
                  </a:lnTo>
                  <a:lnTo>
                    <a:pt x="2190521" y="2088730"/>
                  </a:lnTo>
                  <a:lnTo>
                    <a:pt x="2204732" y="2051558"/>
                  </a:lnTo>
                  <a:lnTo>
                    <a:pt x="2211044" y="1999310"/>
                  </a:lnTo>
                  <a:close/>
                </a:path>
                <a:path w="8178165" h="2193290">
                  <a:moveTo>
                    <a:pt x="2643530" y="1999310"/>
                  </a:moveTo>
                  <a:lnTo>
                    <a:pt x="2638425" y="1954199"/>
                  </a:lnTo>
                  <a:lnTo>
                    <a:pt x="2623870" y="1913178"/>
                  </a:lnTo>
                  <a:lnTo>
                    <a:pt x="2623629" y="1912810"/>
                  </a:lnTo>
                  <a:lnTo>
                    <a:pt x="2600998" y="1877301"/>
                  </a:lnTo>
                  <a:lnTo>
                    <a:pt x="2570975" y="1847570"/>
                  </a:lnTo>
                  <a:lnTo>
                    <a:pt x="2534920" y="1825066"/>
                  </a:lnTo>
                  <a:lnTo>
                    <a:pt x="2533586" y="1824609"/>
                  </a:lnTo>
                  <a:lnTo>
                    <a:pt x="2533586" y="1999310"/>
                  </a:lnTo>
                  <a:lnTo>
                    <a:pt x="2527109" y="2034768"/>
                  </a:lnTo>
                  <a:lnTo>
                    <a:pt x="2509304" y="2062060"/>
                  </a:lnTo>
                  <a:lnTo>
                    <a:pt x="2482558" y="2079599"/>
                  </a:lnTo>
                  <a:lnTo>
                    <a:pt x="2449296" y="2085797"/>
                  </a:lnTo>
                  <a:lnTo>
                    <a:pt x="2416022" y="2079599"/>
                  </a:lnTo>
                  <a:lnTo>
                    <a:pt x="2389276" y="2062060"/>
                  </a:lnTo>
                  <a:lnTo>
                    <a:pt x="2371471" y="2034768"/>
                  </a:lnTo>
                  <a:lnTo>
                    <a:pt x="2364994" y="1999310"/>
                  </a:lnTo>
                  <a:lnTo>
                    <a:pt x="2371471" y="1963839"/>
                  </a:lnTo>
                  <a:lnTo>
                    <a:pt x="2389276" y="1936546"/>
                  </a:lnTo>
                  <a:lnTo>
                    <a:pt x="2416022" y="1919008"/>
                  </a:lnTo>
                  <a:lnTo>
                    <a:pt x="2449296" y="1912810"/>
                  </a:lnTo>
                  <a:lnTo>
                    <a:pt x="2482558" y="1919008"/>
                  </a:lnTo>
                  <a:lnTo>
                    <a:pt x="2509304" y="1936546"/>
                  </a:lnTo>
                  <a:lnTo>
                    <a:pt x="2527109" y="1963839"/>
                  </a:lnTo>
                  <a:lnTo>
                    <a:pt x="2533586" y="1999310"/>
                  </a:lnTo>
                  <a:lnTo>
                    <a:pt x="2533586" y="1824609"/>
                  </a:lnTo>
                  <a:lnTo>
                    <a:pt x="2493975" y="1810791"/>
                  </a:lnTo>
                  <a:lnTo>
                    <a:pt x="2449296" y="1805800"/>
                  </a:lnTo>
                  <a:lnTo>
                    <a:pt x="2404605" y="1810791"/>
                  </a:lnTo>
                  <a:lnTo>
                    <a:pt x="2363660" y="1825066"/>
                  </a:lnTo>
                  <a:lnTo>
                    <a:pt x="2327605" y="1847570"/>
                  </a:lnTo>
                  <a:lnTo>
                    <a:pt x="2297582" y="1877301"/>
                  </a:lnTo>
                  <a:lnTo>
                    <a:pt x="2274709" y="1913178"/>
                  </a:lnTo>
                  <a:lnTo>
                    <a:pt x="2260155" y="1954199"/>
                  </a:lnTo>
                  <a:lnTo>
                    <a:pt x="2255050" y="1999310"/>
                  </a:lnTo>
                  <a:lnTo>
                    <a:pt x="2260155" y="2044407"/>
                  </a:lnTo>
                  <a:lnTo>
                    <a:pt x="2274709" y="2085428"/>
                  </a:lnTo>
                  <a:lnTo>
                    <a:pt x="2297582" y="2121319"/>
                  </a:lnTo>
                  <a:lnTo>
                    <a:pt x="2327605" y="2151037"/>
                  </a:lnTo>
                  <a:lnTo>
                    <a:pt x="2363660" y="2173554"/>
                  </a:lnTo>
                  <a:lnTo>
                    <a:pt x="2404605" y="2187816"/>
                  </a:lnTo>
                  <a:lnTo>
                    <a:pt x="2449296" y="2192807"/>
                  </a:lnTo>
                  <a:lnTo>
                    <a:pt x="2493975" y="2187816"/>
                  </a:lnTo>
                  <a:lnTo>
                    <a:pt x="2534920" y="2173554"/>
                  </a:lnTo>
                  <a:lnTo>
                    <a:pt x="2570975" y="2151037"/>
                  </a:lnTo>
                  <a:lnTo>
                    <a:pt x="2600998" y="2121319"/>
                  </a:lnTo>
                  <a:lnTo>
                    <a:pt x="2623629" y="2085797"/>
                  </a:lnTo>
                  <a:lnTo>
                    <a:pt x="2623870" y="2085428"/>
                  </a:lnTo>
                  <a:lnTo>
                    <a:pt x="2638425" y="2044407"/>
                  </a:lnTo>
                  <a:lnTo>
                    <a:pt x="2643530" y="1999310"/>
                  </a:lnTo>
                  <a:close/>
                </a:path>
                <a:path w="8178165" h="2193290">
                  <a:moveTo>
                    <a:pt x="2816136" y="643331"/>
                  </a:moveTo>
                  <a:lnTo>
                    <a:pt x="2813177" y="593852"/>
                  </a:lnTo>
                  <a:lnTo>
                    <a:pt x="2804515" y="546849"/>
                  </a:lnTo>
                  <a:lnTo>
                    <a:pt x="2790469" y="502653"/>
                  </a:lnTo>
                  <a:lnTo>
                    <a:pt x="2774213" y="467753"/>
                  </a:lnTo>
                  <a:lnTo>
                    <a:pt x="2771368" y="461645"/>
                  </a:lnTo>
                  <a:lnTo>
                    <a:pt x="2747530" y="424141"/>
                  </a:lnTo>
                  <a:lnTo>
                    <a:pt x="2719298" y="390512"/>
                  </a:lnTo>
                  <a:lnTo>
                    <a:pt x="2687002" y="361099"/>
                  </a:lnTo>
                  <a:lnTo>
                    <a:pt x="2650934" y="336257"/>
                  </a:lnTo>
                  <a:lnTo>
                    <a:pt x="2616441" y="318846"/>
                  </a:lnTo>
                  <a:lnTo>
                    <a:pt x="2616441" y="573633"/>
                  </a:lnTo>
                  <a:lnTo>
                    <a:pt x="2328278" y="573633"/>
                  </a:lnTo>
                  <a:lnTo>
                    <a:pt x="2348280" y="528256"/>
                  </a:lnTo>
                  <a:lnTo>
                    <a:pt x="2379713" y="495058"/>
                  </a:lnTo>
                  <a:lnTo>
                    <a:pt x="2421953" y="474675"/>
                  </a:lnTo>
                  <a:lnTo>
                    <a:pt x="2474366" y="467753"/>
                  </a:lnTo>
                  <a:lnTo>
                    <a:pt x="2518994" y="473367"/>
                  </a:lnTo>
                  <a:lnTo>
                    <a:pt x="2559977" y="491540"/>
                  </a:lnTo>
                  <a:lnTo>
                    <a:pt x="2593670" y="524294"/>
                  </a:lnTo>
                  <a:lnTo>
                    <a:pt x="2616441" y="573633"/>
                  </a:lnTo>
                  <a:lnTo>
                    <a:pt x="2616441" y="318846"/>
                  </a:lnTo>
                  <a:lnTo>
                    <a:pt x="2611450" y="316318"/>
                  </a:lnTo>
                  <a:lnTo>
                    <a:pt x="2568867" y="301650"/>
                  </a:lnTo>
                  <a:lnTo>
                    <a:pt x="2523515" y="292595"/>
                  </a:lnTo>
                  <a:lnTo>
                    <a:pt x="2475712" y="289496"/>
                  </a:lnTo>
                  <a:lnTo>
                    <a:pt x="2424214" y="292646"/>
                  </a:lnTo>
                  <a:lnTo>
                    <a:pt x="2375776" y="301840"/>
                  </a:lnTo>
                  <a:lnTo>
                    <a:pt x="2330666" y="316699"/>
                  </a:lnTo>
                  <a:lnTo>
                    <a:pt x="2289162" y="336854"/>
                  </a:lnTo>
                  <a:lnTo>
                    <a:pt x="2251532" y="361911"/>
                  </a:lnTo>
                  <a:lnTo>
                    <a:pt x="2218042" y="391515"/>
                  </a:lnTo>
                  <a:lnTo>
                    <a:pt x="2188959" y="425284"/>
                  </a:lnTo>
                  <a:lnTo>
                    <a:pt x="2164562" y="462838"/>
                  </a:lnTo>
                  <a:lnTo>
                    <a:pt x="2145119" y="503796"/>
                  </a:lnTo>
                  <a:lnTo>
                    <a:pt x="2130895" y="547776"/>
                  </a:lnTo>
                  <a:lnTo>
                    <a:pt x="2122170" y="594410"/>
                  </a:lnTo>
                  <a:lnTo>
                    <a:pt x="2119198" y="643331"/>
                  </a:lnTo>
                  <a:lnTo>
                    <a:pt x="2121700" y="688555"/>
                  </a:lnTo>
                  <a:lnTo>
                    <a:pt x="2129078" y="731862"/>
                  </a:lnTo>
                  <a:lnTo>
                    <a:pt x="2141220" y="772960"/>
                  </a:lnTo>
                  <a:lnTo>
                    <a:pt x="2157946" y="811555"/>
                  </a:lnTo>
                  <a:lnTo>
                    <a:pt x="2179116" y="847344"/>
                  </a:lnTo>
                  <a:lnTo>
                    <a:pt x="2204580" y="880033"/>
                  </a:lnTo>
                  <a:lnTo>
                    <a:pt x="2234196" y="909332"/>
                  </a:lnTo>
                  <a:lnTo>
                    <a:pt x="2267801" y="934935"/>
                  </a:lnTo>
                  <a:lnTo>
                    <a:pt x="2305240" y="956538"/>
                  </a:lnTo>
                  <a:lnTo>
                    <a:pt x="2346375" y="973861"/>
                  </a:lnTo>
                  <a:lnTo>
                    <a:pt x="2391054" y="986612"/>
                  </a:lnTo>
                  <a:lnTo>
                    <a:pt x="2439136" y="994473"/>
                  </a:lnTo>
                  <a:lnTo>
                    <a:pt x="2490457" y="997153"/>
                  </a:lnTo>
                  <a:lnTo>
                    <a:pt x="2543276" y="994295"/>
                  </a:lnTo>
                  <a:lnTo>
                    <a:pt x="2592578" y="985735"/>
                  </a:lnTo>
                  <a:lnTo>
                    <a:pt x="2638221" y="971524"/>
                  </a:lnTo>
                  <a:lnTo>
                    <a:pt x="2680157" y="951699"/>
                  </a:lnTo>
                  <a:lnTo>
                    <a:pt x="2718257" y="926338"/>
                  </a:lnTo>
                  <a:lnTo>
                    <a:pt x="2752445" y="895451"/>
                  </a:lnTo>
                  <a:lnTo>
                    <a:pt x="2782633" y="859104"/>
                  </a:lnTo>
                  <a:lnTo>
                    <a:pt x="2710370" y="817562"/>
                  </a:lnTo>
                  <a:lnTo>
                    <a:pt x="2621800" y="766635"/>
                  </a:lnTo>
                  <a:lnTo>
                    <a:pt x="2598115" y="787031"/>
                  </a:lnTo>
                  <a:lnTo>
                    <a:pt x="2568016" y="803148"/>
                  </a:lnTo>
                  <a:lnTo>
                    <a:pt x="2532646" y="813752"/>
                  </a:lnTo>
                  <a:lnTo>
                    <a:pt x="2493137" y="817562"/>
                  </a:lnTo>
                  <a:lnTo>
                    <a:pt x="2440482" y="812698"/>
                  </a:lnTo>
                  <a:lnTo>
                    <a:pt x="2394623" y="796785"/>
                  </a:lnTo>
                  <a:lnTo>
                    <a:pt x="2357805" y="767803"/>
                  </a:lnTo>
                  <a:lnTo>
                    <a:pt x="2332304" y="723747"/>
                  </a:lnTo>
                  <a:lnTo>
                    <a:pt x="2808097" y="723747"/>
                  </a:lnTo>
                  <a:lnTo>
                    <a:pt x="2811615" y="704392"/>
                  </a:lnTo>
                  <a:lnTo>
                    <a:pt x="2814129" y="684542"/>
                  </a:lnTo>
                  <a:lnTo>
                    <a:pt x="2815640" y="664184"/>
                  </a:lnTo>
                  <a:lnTo>
                    <a:pt x="2816136" y="643331"/>
                  </a:lnTo>
                  <a:close/>
                </a:path>
                <a:path w="8178165" h="2193290">
                  <a:moveTo>
                    <a:pt x="3075863" y="1999310"/>
                  </a:moveTo>
                  <a:lnTo>
                    <a:pt x="3070758" y="1954199"/>
                  </a:lnTo>
                  <a:lnTo>
                    <a:pt x="3056204" y="1913178"/>
                  </a:lnTo>
                  <a:lnTo>
                    <a:pt x="3055963" y="1912810"/>
                  </a:lnTo>
                  <a:lnTo>
                    <a:pt x="3033331" y="1877301"/>
                  </a:lnTo>
                  <a:lnTo>
                    <a:pt x="3003308" y="1847570"/>
                  </a:lnTo>
                  <a:lnTo>
                    <a:pt x="2967253" y="1825066"/>
                  </a:lnTo>
                  <a:lnTo>
                    <a:pt x="2965920" y="1824609"/>
                  </a:lnTo>
                  <a:lnTo>
                    <a:pt x="2965920" y="1999310"/>
                  </a:lnTo>
                  <a:lnTo>
                    <a:pt x="2959443" y="2034768"/>
                  </a:lnTo>
                  <a:lnTo>
                    <a:pt x="2941637" y="2062060"/>
                  </a:lnTo>
                  <a:lnTo>
                    <a:pt x="2914891" y="2079599"/>
                  </a:lnTo>
                  <a:lnTo>
                    <a:pt x="2881617" y="2085797"/>
                  </a:lnTo>
                  <a:lnTo>
                    <a:pt x="2848356" y="2079599"/>
                  </a:lnTo>
                  <a:lnTo>
                    <a:pt x="2821609" y="2062060"/>
                  </a:lnTo>
                  <a:lnTo>
                    <a:pt x="2803804" y="2034768"/>
                  </a:lnTo>
                  <a:lnTo>
                    <a:pt x="2797327" y="1999310"/>
                  </a:lnTo>
                  <a:lnTo>
                    <a:pt x="2803804" y="1963839"/>
                  </a:lnTo>
                  <a:lnTo>
                    <a:pt x="2821609" y="1936546"/>
                  </a:lnTo>
                  <a:lnTo>
                    <a:pt x="2848356" y="1919008"/>
                  </a:lnTo>
                  <a:lnTo>
                    <a:pt x="2881617" y="1912810"/>
                  </a:lnTo>
                  <a:lnTo>
                    <a:pt x="2914891" y="1919008"/>
                  </a:lnTo>
                  <a:lnTo>
                    <a:pt x="2941637" y="1936546"/>
                  </a:lnTo>
                  <a:lnTo>
                    <a:pt x="2959443" y="1963839"/>
                  </a:lnTo>
                  <a:lnTo>
                    <a:pt x="2965920" y="1999310"/>
                  </a:lnTo>
                  <a:lnTo>
                    <a:pt x="2965920" y="1824609"/>
                  </a:lnTo>
                  <a:lnTo>
                    <a:pt x="2926308" y="1810791"/>
                  </a:lnTo>
                  <a:lnTo>
                    <a:pt x="2881617" y="1805800"/>
                  </a:lnTo>
                  <a:lnTo>
                    <a:pt x="2836938" y="1810791"/>
                  </a:lnTo>
                  <a:lnTo>
                    <a:pt x="2795994" y="1825066"/>
                  </a:lnTo>
                  <a:lnTo>
                    <a:pt x="2759938" y="1847570"/>
                  </a:lnTo>
                  <a:lnTo>
                    <a:pt x="2729915" y="1877301"/>
                  </a:lnTo>
                  <a:lnTo>
                    <a:pt x="2707043" y="1913178"/>
                  </a:lnTo>
                  <a:lnTo>
                    <a:pt x="2692489" y="1954199"/>
                  </a:lnTo>
                  <a:lnTo>
                    <a:pt x="2687383" y="1999310"/>
                  </a:lnTo>
                  <a:lnTo>
                    <a:pt x="2692489" y="2044407"/>
                  </a:lnTo>
                  <a:lnTo>
                    <a:pt x="2707043" y="2085428"/>
                  </a:lnTo>
                  <a:lnTo>
                    <a:pt x="2729915" y="2121319"/>
                  </a:lnTo>
                  <a:lnTo>
                    <a:pt x="2759938" y="2151037"/>
                  </a:lnTo>
                  <a:lnTo>
                    <a:pt x="2795994" y="2173554"/>
                  </a:lnTo>
                  <a:lnTo>
                    <a:pt x="2836938" y="2187816"/>
                  </a:lnTo>
                  <a:lnTo>
                    <a:pt x="2881617" y="2192807"/>
                  </a:lnTo>
                  <a:lnTo>
                    <a:pt x="2926308" y="2187816"/>
                  </a:lnTo>
                  <a:lnTo>
                    <a:pt x="2967253" y="2173554"/>
                  </a:lnTo>
                  <a:lnTo>
                    <a:pt x="3003308" y="2151037"/>
                  </a:lnTo>
                  <a:lnTo>
                    <a:pt x="3033331" y="2121319"/>
                  </a:lnTo>
                  <a:lnTo>
                    <a:pt x="3055963" y="2085797"/>
                  </a:lnTo>
                  <a:lnTo>
                    <a:pt x="3056204" y="2085428"/>
                  </a:lnTo>
                  <a:lnTo>
                    <a:pt x="3070758" y="2044407"/>
                  </a:lnTo>
                  <a:lnTo>
                    <a:pt x="3075863" y="1999310"/>
                  </a:lnTo>
                  <a:close/>
                </a:path>
                <a:path w="8178165" h="2193290">
                  <a:moveTo>
                    <a:pt x="3131210" y="0"/>
                  </a:moveTo>
                  <a:lnTo>
                    <a:pt x="2930169" y="0"/>
                  </a:lnTo>
                  <a:lnTo>
                    <a:pt x="2930169" y="978395"/>
                  </a:lnTo>
                  <a:lnTo>
                    <a:pt x="3131210" y="978395"/>
                  </a:lnTo>
                  <a:lnTo>
                    <a:pt x="3131210" y="0"/>
                  </a:lnTo>
                  <a:close/>
                </a:path>
                <a:path w="8178165" h="2193290">
                  <a:moveTo>
                    <a:pt x="3489871" y="2182545"/>
                  </a:moveTo>
                  <a:lnTo>
                    <a:pt x="3368700" y="2020557"/>
                  </a:lnTo>
                  <a:lnTo>
                    <a:pt x="3352800" y="1999310"/>
                  </a:lnTo>
                  <a:lnTo>
                    <a:pt x="3369348" y="1976577"/>
                  </a:lnTo>
                  <a:lnTo>
                    <a:pt x="3486200" y="1816061"/>
                  </a:lnTo>
                  <a:lnTo>
                    <a:pt x="3357930" y="1816061"/>
                  </a:lnTo>
                  <a:lnTo>
                    <a:pt x="3247987" y="1976577"/>
                  </a:lnTo>
                  <a:lnTo>
                    <a:pt x="3247987" y="1669465"/>
                  </a:lnTo>
                  <a:lnTo>
                    <a:pt x="3138043" y="1669465"/>
                  </a:lnTo>
                  <a:lnTo>
                    <a:pt x="3138043" y="2182545"/>
                  </a:lnTo>
                  <a:lnTo>
                    <a:pt x="3247987" y="2182545"/>
                  </a:lnTo>
                  <a:lnTo>
                    <a:pt x="3247987" y="2020557"/>
                  </a:lnTo>
                  <a:lnTo>
                    <a:pt x="3365258" y="2182545"/>
                  </a:lnTo>
                  <a:lnTo>
                    <a:pt x="3489871" y="2182545"/>
                  </a:lnTo>
                  <a:close/>
                </a:path>
                <a:path w="8178165" h="2193290">
                  <a:moveTo>
                    <a:pt x="3985984" y="40208"/>
                  </a:moveTo>
                  <a:lnTo>
                    <a:pt x="3798354" y="40208"/>
                  </a:lnTo>
                  <a:lnTo>
                    <a:pt x="3553079" y="128663"/>
                  </a:lnTo>
                  <a:lnTo>
                    <a:pt x="3605352" y="312280"/>
                  </a:lnTo>
                  <a:lnTo>
                    <a:pt x="3771544" y="266712"/>
                  </a:lnTo>
                  <a:lnTo>
                    <a:pt x="3771544" y="978395"/>
                  </a:lnTo>
                  <a:lnTo>
                    <a:pt x="3985984" y="978395"/>
                  </a:lnTo>
                  <a:lnTo>
                    <a:pt x="3985984" y="266712"/>
                  </a:lnTo>
                  <a:lnTo>
                    <a:pt x="3985984" y="40208"/>
                  </a:lnTo>
                  <a:close/>
                </a:path>
                <a:path w="8178165" h="2193290">
                  <a:moveTo>
                    <a:pt x="5345455" y="238556"/>
                  </a:moveTo>
                  <a:lnTo>
                    <a:pt x="5318925" y="200240"/>
                  </a:lnTo>
                  <a:lnTo>
                    <a:pt x="5288585" y="165023"/>
                  </a:lnTo>
                  <a:lnTo>
                    <a:pt x="5254726" y="133146"/>
                  </a:lnTo>
                  <a:lnTo>
                    <a:pt x="5217630" y="104813"/>
                  </a:lnTo>
                  <a:lnTo>
                    <a:pt x="5177587" y="80238"/>
                  </a:lnTo>
                  <a:lnTo>
                    <a:pt x="5134889" y="59651"/>
                  </a:lnTo>
                  <a:lnTo>
                    <a:pt x="5089830" y="43256"/>
                  </a:lnTo>
                  <a:lnTo>
                    <a:pt x="5042700" y="31280"/>
                  </a:lnTo>
                  <a:lnTo>
                    <a:pt x="4993792" y="23939"/>
                  </a:lnTo>
                  <a:lnTo>
                    <a:pt x="4943373" y="21437"/>
                  </a:lnTo>
                  <a:lnTo>
                    <a:pt x="4894300" y="23609"/>
                  </a:lnTo>
                  <a:lnTo>
                    <a:pt x="4846993" y="29997"/>
                  </a:lnTo>
                  <a:lnTo>
                    <a:pt x="4801616" y="40411"/>
                  </a:lnTo>
                  <a:lnTo>
                    <a:pt x="4758321" y="54686"/>
                  </a:lnTo>
                  <a:lnTo>
                    <a:pt x="4717262" y="72644"/>
                  </a:lnTo>
                  <a:lnTo>
                    <a:pt x="4678591" y="94094"/>
                  </a:lnTo>
                  <a:lnTo>
                    <a:pt x="4642459" y="118859"/>
                  </a:lnTo>
                  <a:lnTo>
                    <a:pt x="4609046" y="146761"/>
                  </a:lnTo>
                  <a:lnTo>
                    <a:pt x="4578477" y="177622"/>
                  </a:lnTo>
                  <a:lnTo>
                    <a:pt x="4550930" y="211251"/>
                  </a:lnTo>
                  <a:lnTo>
                    <a:pt x="4526546" y="247484"/>
                  </a:lnTo>
                  <a:lnTo>
                    <a:pt x="4505490" y="286131"/>
                  </a:lnTo>
                  <a:lnTo>
                    <a:pt x="4487913" y="327012"/>
                  </a:lnTo>
                  <a:lnTo>
                    <a:pt x="4473968" y="369951"/>
                  </a:lnTo>
                  <a:lnTo>
                    <a:pt x="4463821" y="414769"/>
                  </a:lnTo>
                  <a:lnTo>
                    <a:pt x="4457611" y="461276"/>
                  </a:lnTo>
                  <a:lnTo>
                    <a:pt x="4455515" y="509295"/>
                  </a:lnTo>
                  <a:lnTo>
                    <a:pt x="4457611" y="557326"/>
                  </a:lnTo>
                  <a:lnTo>
                    <a:pt x="4463821" y="603834"/>
                  </a:lnTo>
                  <a:lnTo>
                    <a:pt x="4473968" y="648639"/>
                  </a:lnTo>
                  <a:lnTo>
                    <a:pt x="4487913" y="691578"/>
                  </a:lnTo>
                  <a:lnTo>
                    <a:pt x="4505490" y="732459"/>
                  </a:lnTo>
                  <a:lnTo>
                    <a:pt x="4526546" y="771105"/>
                  </a:lnTo>
                  <a:lnTo>
                    <a:pt x="4550930" y="807339"/>
                  </a:lnTo>
                  <a:lnTo>
                    <a:pt x="4578477" y="840981"/>
                  </a:lnTo>
                  <a:lnTo>
                    <a:pt x="4609046" y="871829"/>
                  </a:lnTo>
                  <a:lnTo>
                    <a:pt x="4642459" y="899731"/>
                  </a:lnTo>
                  <a:lnTo>
                    <a:pt x="4678591" y="924509"/>
                  </a:lnTo>
                  <a:lnTo>
                    <a:pt x="4717262" y="945946"/>
                  </a:lnTo>
                  <a:lnTo>
                    <a:pt x="4758321" y="963904"/>
                  </a:lnTo>
                  <a:lnTo>
                    <a:pt x="4801616" y="978179"/>
                  </a:lnTo>
                  <a:lnTo>
                    <a:pt x="4846993" y="988606"/>
                  </a:lnTo>
                  <a:lnTo>
                    <a:pt x="4894300" y="994994"/>
                  </a:lnTo>
                  <a:lnTo>
                    <a:pt x="4943373" y="997153"/>
                  </a:lnTo>
                  <a:lnTo>
                    <a:pt x="4994148" y="994664"/>
                  </a:lnTo>
                  <a:lnTo>
                    <a:pt x="5043348" y="987310"/>
                  </a:lnTo>
                  <a:lnTo>
                    <a:pt x="5090680" y="975334"/>
                  </a:lnTo>
                  <a:lnTo>
                    <a:pt x="5135854" y="958938"/>
                  </a:lnTo>
                  <a:lnTo>
                    <a:pt x="5178590" y="938352"/>
                  </a:lnTo>
                  <a:lnTo>
                    <a:pt x="5218595" y="913777"/>
                  </a:lnTo>
                  <a:lnTo>
                    <a:pt x="5255565" y="885444"/>
                  </a:lnTo>
                  <a:lnTo>
                    <a:pt x="5289232" y="853567"/>
                  </a:lnTo>
                  <a:lnTo>
                    <a:pt x="5319293" y="818349"/>
                  </a:lnTo>
                  <a:lnTo>
                    <a:pt x="5345455" y="780034"/>
                  </a:lnTo>
                  <a:lnTo>
                    <a:pt x="5160492" y="672807"/>
                  </a:lnTo>
                  <a:lnTo>
                    <a:pt x="5131613" y="712584"/>
                  </a:lnTo>
                  <a:lnTo>
                    <a:pt x="5094109" y="744651"/>
                  </a:lnTo>
                  <a:lnTo>
                    <a:pt x="5049329" y="768350"/>
                  </a:lnTo>
                  <a:lnTo>
                    <a:pt x="4998631" y="783031"/>
                  </a:lnTo>
                  <a:lnTo>
                    <a:pt x="4943373" y="788073"/>
                  </a:lnTo>
                  <a:lnTo>
                    <a:pt x="4895329" y="784796"/>
                  </a:lnTo>
                  <a:lnTo>
                    <a:pt x="4851120" y="775169"/>
                  </a:lnTo>
                  <a:lnTo>
                    <a:pt x="4811026" y="759523"/>
                  </a:lnTo>
                  <a:lnTo>
                    <a:pt x="4775339" y="738200"/>
                  </a:lnTo>
                  <a:lnTo>
                    <a:pt x="4744339" y="711517"/>
                  </a:lnTo>
                  <a:lnTo>
                    <a:pt x="4718342" y="679805"/>
                  </a:lnTo>
                  <a:lnTo>
                    <a:pt x="4697603" y="643394"/>
                  </a:lnTo>
                  <a:lnTo>
                    <a:pt x="4682439" y="602627"/>
                  </a:lnTo>
                  <a:lnTo>
                    <a:pt x="4673130" y="557809"/>
                  </a:lnTo>
                  <a:lnTo>
                    <a:pt x="4669955" y="509295"/>
                  </a:lnTo>
                  <a:lnTo>
                    <a:pt x="4673130" y="460781"/>
                  </a:lnTo>
                  <a:lnTo>
                    <a:pt x="4682439" y="415975"/>
                  </a:lnTo>
                  <a:lnTo>
                    <a:pt x="4697603" y="375196"/>
                  </a:lnTo>
                  <a:lnTo>
                    <a:pt x="4718342" y="338797"/>
                  </a:lnTo>
                  <a:lnTo>
                    <a:pt x="4744339" y="307086"/>
                  </a:lnTo>
                  <a:lnTo>
                    <a:pt x="4775339" y="280403"/>
                  </a:lnTo>
                  <a:lnTo>
                    <a:pt x="4811026" y="259067"/>
                  </a:lnTo>
                  <a:lnTo>
                    <a:pt x="4851120" y="243433"/>
                  </a:lnTo>
                  <a:lnTo>
                    <a:pt x="4895329" y="233807"/>
                  </a:lnTo>
                  <a:lnTo>
                    <a:pt x="4943373" y="230517"/>
                  </a:lnTo>
                  <a:lnTo>
                    <a:pt x="4998504" y="235559"/>
                  </a:lnTo>
                  <a:lnTo>
                    <a:pt x="5048948" y="250253"/>
                  </a:lnTo>
                  <a:lnTo>
                    <a:pt x="5093525" y="273951"/>
                  </a:lnTo>
                  <a:lnTo>
                    <a:pt x="5131092" y="306006"/>
                  </a:lnTo>
                  <a:lnTo>
                    <a:pt x="5160492" y="345782"/>
                  </a:lnTo>
                  <a:lnTo>
                    <a:pt x="5345455" y="238556"/>
                  </a:lnTo>
                  <a:close/>
                </a:path>
                <a:path w="8178165" h="2193290">
                  <a:moveTo>
                    <a:pt x="6088977" y="308254"/>
                  </a:moveTo>
                  <a:lnTo>
                    <a:pt x="5874524" y="308254"/>
                  </a:lnTo>
                  <a:lnTo>
                    <a:pt x="5748540" y="718375"/>
                  </a:lnTo>
                  <a:lnTo>
                    <a:pt x="5599773" y="308254"/>
                  </a:lnTo>
                  <a:lnTo>
                    <a:pt x="5378628" y="308254"/>
                  </a:lnTo>
                  <a:lnTo>
                    <a:pt x="5645340" y="947572"/>
                  </a:lnTo>
                  <a:lnTo>
                    <a:pt x="5625604" y="990536"/>
                  </a:lnTo>
                  <a:lnTo>
                    <a:pt x="5600649" y="1022045"/>
                  </a:lnTo>
                  <a:lnTo>
                    <a:pt x="5568823" y="1043203"/>
                  </a:lnTo>
                  <a:lnTo>
                    <a:pt x="5528424" y="1055090"/>
                  </a:lnTo>
                  <a:lnTo>
                    <a:pt x="5477802" y="1058811"/>
                  </a:lnTo>
                  <a:lnTo>
                    <a:pt x="5477802" y="1246454"/>
                  </a:lnTo>
                  <a:lnTo>
                    <a:pt x="5527306" y="1246657"/>
                  </a:lnTo>
                  <a:lnTo>
                    <a:pt x="5573522" y="1242047"/>
                  </a:lnTo>
                  <a:lnTo>
                    <a:pt x="5616562" y="1232484"/>
                  </a:lnTo>
                  <a:lnTo>
                    <a:pt x="5656542" y="1217790"/>
                  </a:lnTo>
                  <a:lnTo>
                    <a:pt x="5693575" y="1197813"/>
                  </a:lnTo>
                  <a:lnTo>
                    <a:pt x="5727751" y="1172400"/>
                  </a:lnTo>
                  <a:lnTo>
                    <a:pt x="5759196" y="1141399"/>
                  </a:lnTo>
                  <a:lnTo>
                    <a:pt x="5788012" y="1104646"/>
                  </a:lnTo>
                  <a:lnTo>
                    <a:pt x="5814314" y="1061974"/>
                  </a:lnTo>
                  <a:lnTo>
                    <a:pt x="5838202" y="1013244"/>
                  </a:lnTo>
                  <a:lnTo>
                    <a:pt x="5859780" y="958291"/>
                  </a:lnTo>
                  <a:lnTo>
                    <a:pt x="5944374" y="718375"/>
                  </a:lnTo>
                  <a:lnTo>
                    <a:pt x="6088977" y="308254"/>
                  </a:lnTo>
                  <a:close/>
                </a:path>
                <a:path w="8178165" h="2193290">
                  <a:moveTo>
                    <a:pt x="6884124" y="643331"/>
                  </a:moveTo>
                  <a:lnTo>
                    <a:pt x="6881165" y="594410"/>
                  </a:lnTo>
                  <a:lnTo>
                    <a:pt x="6872579" y="547776"/>
                  </a:lnTo>
                  <a:lnTo>
                    <a:pt x="6858762" y="503796"/>
                  </a:lnTo>
                  <a:lnTo>
                    <a:pt x="6840093" y="462838"/>
                  </a:lnTo>
                  <a:lnTo>
                    <a:pt x="6816966" y="425284"/>
                  </a:lnTo>
                  <a:lnTo>
                    <a:pt x="6789801" y="391515"/>
                  </a:lnTo>
                  <a:lnTo>
                    <a:pt x="6758965" y="361911"/>
                  </a:lnTo>
                  <a:lnTo>
                    <a:pt x="6724878" y="336854"/>
                  </a:lnTo>
                  <a:lnTo>
                    <a:pt x="6687921" y="316699"/>
                  </a:lnTo>
                  <a:lnTo>
                    <a:pt x="6683083" y="314883"/>
                  </a:lnTo>
                  <a:lnTo>
                    <a:pt x="6683083" y="643331"/>
                  </a:lnTo>
                  <a:lnTo>
                    <a:pt x="6677685" y="690346"/>
                  </a:lnTo>
                  <a:lnTo>
                    <a:pt x="6662280" y="730389"/>
                  </a:lnTo>
                  <a:lnTo>
                    <a:pt x="6638010" y="762774"/>
                  </a:lnTo>
                  <a:lnTo>
                    <a:pt x="6606045" y="786790"/>
                  </a:lnTo>
                  <a:lnTo>
                    <a:pt x="6567513" y="801712"/>
                  </a:lnTo>
                  <a:lnTo>
                    <a:pt x="6523583" y="806843"/>
                  </a:lnTo>
                  <a:lnTo>
                    <a:pt x="6479667" y="801712"/>
                  </a:lnTo>
                  <a:lnTo>
                    <a:pt x="6441135" y="786790"/>
                  </a:lnTo>
                  <a:lnTo>
                    <a:pt x="6409156" y="762774"/>
                  </a:lnTo>
                  <a:lnTo>
                    <a:pt x="6384899" y="730389"/>
                  </a:lnTo>
                  <a:lnTo>
                    <a:pt x="6369482" y="690346"/>
                  </a:lnTo>
                  <a:lnTo>
                    <a:pt x="6364097" y="643331"/>
                  </a:lnTo>
                  <a:lnTo>
                    <a:pt x="6369482" y="596315"/>
                  </a:lnTo>
                  <a:lnTo>
                    <a:pt x="6384899" y="556260"/>
                  </a:lnTo>
                  <a:lnTo>
                    <a:pt x="6409156" y="523875"/>
                  </a:lnTo>
                  <a:lnTo>
                    <a:pt x="6441135" y="499872"/>
                  </a:lnTo>
                  <a:lnTo>
                    <a:pt x="6479667" y="484949"/>
                  </a:lnTo>
                  <a:lnTo>
                    <a:pt x="6523583" y="479806"/>
                  </a:lnTo>
                  <a:lnTo>
                    <a:pt x="6567513" y="484949"/>
                  </a:lnTo>
                  <a:lnTo>
                    <a:pt x="6606045" y="499872"/>
                  </a:lnTo>
                  <a:lnTo>
                    <a:pt x="6638010" y="523875"/>
                  </a:lnTo>
                  <a:lnTo>
                    <a:pt x="6662280" y="556260"/>
                  </a:lnTo>
                  <a:lnTo>
                    <a:pt x="6677685" y="596315"/>
                  </a:lnTo>
                  <a:lnTo>
                    <a:pt x="6683083" y="643331"/>
                  </a:lnTo>
                  <a:lnTo>
                    <a:pt x="6683083" y="314883"/>
                  </a:lnTo>
                  <a:lnTo>
                    <a:pt x="6648488" y="301840"/>
                  </a:lnTo>
                  <a:lnTo>
                    <a:pt x="6606984" y="292646"/>
                  </a:lnTo>
                  <a:lnTo>
                    <a:pt x="6563792" y="289496"/>
                  </a:lnTo>
                  <a:lnTo>
                    <a:pt x="6512788" y="293103"/>
                  </a:lnTo>
                  <a:lnTo>
                    <a:pt x="6467449" y="303606"/>
                  </a:lnTo>
                  <a:lnTo>
                    <a:pt x="6427635" y="320471"/>
                  </a:lnTo>
                  <a:lnTo>
                    <a:pt x="6393231" y="343192"/>
                  </a:lnTo>
                  <a:lnTo>
                    <a:pt x="6364097" y="371246"/>
                  </a:lnTo>
                  <a:lnTo>
                    <a:pt x="6364097" y="40208"/>
                  </a:lnTo>
                  <a:lnTo>
                    <a:pt x="6163056" y="40208"/>
                  </a:lnTo>
                  <a:lnTo>
                    <a:pt x="6163056" y="978395"/>
                  </a:lnTo>
                  <a:lnTo>
                    <a:pt x="6364097" y="978395"/>
                  </a:lnTo>
                  <a:lnTo>
                    <a:pt x="6364097" y="915403"/>
                  </a:lnTo>
                  <a:lnTo>
                    <a:pt x="6393231" y="943457"/>
                  </a:lnTo>
                  <a:lnTo>
                    <a:pt x="6427635" y="966177"/>
                  </a:lnTo>
                  <a:lnTo>
                    <a:pt x="6467449" y="983043"/>
                  </a:lnTo>
                  <a:lnTo>
                    <a:pt x="6512788" y="993546"/>
                  </a:lnTo>
                  <a:lnTo>
                    <a:pt x="6563792" y="997153"/>
                  </a:lnTo>
                  <a:lnTo>
                    <a:pt x="6606984" y="994003"/>
                  </a:lnTo>
                  <a:lnTo>
                    <a:pt x="6648488" y="984821"/>
                  </a:lnTo>
                  <a:lnTo>
                    <a:pt x="6687921" y="969949"/>
                  </a:lnTo>
                  <a:lnTo>
                    <a:pt x="6724878" y="949794"/>
                  </a:lnTo>
                  <a:lnTo>
                    <a:pt x="6758965" y="924737"/>
                  </a:lnTo>
                  <a:lnTo>
                    <a:pt x="6789801" y="895134"/>
                  </a:lnTo>
                  <a:lnTo>
                    <a:pt x="6816966" y="861364"/>
                  </a:lnTo>
                  <a:lnTo>
                    <a:pt x="6840093" y="823810"/>
                  </a:lnTo>
                  <a:lnTo>
                    <a:pt x="6847827" y="806843"/>
                  </a:lnTo>
                  <a:lnTo>
                    <a:pt x="6858762" y="782866"/>
                  </a:lnTo>
                  <a:lnTo>
                    <a:pt x="6872579" y="738873"/>
                  </a:lnTo>
                  <a:lnTo>
                    <a:pt x="6881165" y="692238"/>
                  </a:lnTo>
                  <a:lnTo>
                    <a:pt x="6884124" y="643331"/>
                  </a:lnTo>
                  <a:close/>
                </a:path>
                <a:path w="8178165" h="2193290">
                  <a:moveTo>
                    <a:pt x="7661542" y="643331"/>
                  </a:moveTo>
                  <a:lnTo>
                    <a:pt x="7658582" y="593852"/>
                  </a:lnTo>
                  <a:lnTo>
                    <a:pt x="7654849" y="573633"/>
                  </a:lnTo>
                  <a:lnTo>
                    <a:pt x="7649908" y="546849"/>
                  </a:lnTo>
                  <a:lnTo>
                    <a:pt x="7635862" y="502653"/>
                  </a:lnTo>
                  <a:lnTo>
                    <a:pt x="7619606" y="467753"/>
                  </a:lnTo>
                  <a:lnTo>
                    <a:pt x="7616761" y="461645"/>
                  </a:lnTo>
                  <a:lnTo>
                    <a:pt x="7592936" y="424141"/>
                  </a:lnTo>
                  <a:lnTo>
                    <a:pt x="7564704" y="390512"/>
                  </a:lnTo>
                  <a:lnTo>
                    <a:pt x="7532395" y="361099"/>
                  </a:lnTo>
                  <a:lnTo>
                    <a:pt x="7496340" y="336257"/>
                  </a:lnTo>
                  <a:lnTo>
                    <a:pt x="7461847" y="318846"/>
                  </a:lnTo>
                  <a:lnTo>
                    <a:pt x="7461847" y="573633"/>
                  </a:lnTo>
                  <a:lnTo>
                    <a:pt x="7173684" y="573633"/>
                  </a:lnTo>
                  <a:lnTo>
                    <a:pt x="7193686" y="528256"/>
                  </a:lnTo>
                  <a:lnTo>
                    <a:pt x="7225119" y="495058"/>
                  </a:lnTo>
                  <a:lnTo>
                    <a:pt x="7267359" y="474675"/>
                  </a:lnTo>
                  <a:lnTo>
                    <a:pt x="7319772" y="467753"/>
                  </a:lnTo>
                  <a:lnTo>
                    <a:pt x="7364400" y="473367"/>
                  </a:lnTo>
                  <a:lnTo>
                    <a:pt x="7405383" y="491540"/>
                  </a:lnTo>
                  <a:lnTo>
                    <a:pt x="7439076" y="524294"/>
                  </a:lnTo>
                  <a:lnTo>
                    <a:pt x="7461847" y="573633"/>
                  </a:lnTo>
                  <a:lnTo>
                    <a:pt x="7461847" y="318846"/>
                  </a:lnTo>
                  <a:lnTo>
                    <a:pt x="7456856" y="316318"/>
                  </a:lnTo>
                  <a:lnTo>
                    <a:pt x="7414273" y="301650"/>
                  </a:lnTo>
                  <a:lnTo>
                    <a:pt x="7368921" y="292595"/>
                  </a:lnTo>
                  <a:lnTo>
                    <a:pt x="7321118" y="289496"/>
                  </a:lnTo>
                  <a:lnTo>
                    <a:pt x="7269607" y="292646"/>
                  </a:lnTo>
                  <a:lnTo>
                    <a:pt x="7221169" y="301840"/>
                  </a:lnTo>
                  <a:lnTo>
                    <a:pt x="7176071" y="316699"/>
                  </a:lnTo>
                  <a:lnTo>
                    <a:pt x="7134568" y="336854"/>
                  </a:lnTo>
                  <a:lnTo>
                    <a:pt x="7096938" y="361911"/>
                  </a:lnTo>
                  <a:lnTo>
                    <a:pt x="7063448" y="391515"/>
                  </a:lnTo>
                  <a:lnTo>
                    <a:pt x="7034365" y="425284"/>
                  </a:lnTo>
                  <a:lnTo>
                    <a:pt x="7009968" y="462838"/>
                  </a:lnTo>
                  <a:lnTo>
                    <a:pt x="6990524" y="503796"/>
                  </a:lnTo>
                  <a:lnTo>
                    <a:pt x="6976300" y="547776"/>
                  </a:lnTo>
                  <a:lnTo>
                    <a:pt x="6967575" y="594410"/>
                  </a:lnTo>
                  <a:lnTo>
                    <a:pt x="6964604" y="643331"/>
                  </a:lnTo>
                  <a:lnTo>
                    <a:pt x="6967093" y="688555"/>
                  </a:lnTo>
                  <a:lnTo>
                    <a:pt x="6974484" y="731862"/>
                  </a:lnTo>
                  <a:lnTo>
                    <a:pt x="6986625" y="772960"/>
                  </a:lnTo>
                  <a:lnTo>
                    <a:pt x="7003351" y="811555"/>
                  </a:lnTo>
                  <a:lnTo>
                    <a:pt x="7024522" y="847344"/>
                  </a:lnTo>
                  <a:lnTo>
                    <a:pt x="7049986" y="880033"/>
                  </a:lnTo>
                  <a:lnTo>
                    <a:pt x="7079589" y="909332"/>
                  </a:lnTo>
                  <a:lnTo>
                    <a:pt x="7113194" y="934935"/>
                  </a:lnTo>
                  <a:lnTo>
                    <a:pt x="7150646" y="956538"/>
                  </a:lnTo>
                  <a:lnTo>
                    <a:pt x="7191781" y="973861"/>
                  </a:lnTo>
                  <a:lnTo>
                    <a:pt x="7236460" y="986612"/>
                  </a:lnTo>
                  <a:lnTo>
                    <a:pt x="7284542" y="994473"/>
                  </a:lnTo>
                  <a:lnTo>
                    <a:pt x="7335850" y="997153"/>
                  </a:lnTo>
                  <a:lnTo>
                    <a:pt x="7388682" y="994295"/>
                  </a:lnTo>
                  <a:lnTo>
                    <a:pt x="7437971" y="985735"/>
                  </a:lnTo>
                  <a:lnTo>
                    <a:pt x="7483627" y="971524"/>
                  </a:lnTo>
                  <a:lnTo>
                    <a:pt x="7525563" y="951699"/>
                  </a:lnTo>
                  <a:lnTo>
                    <a:pt x="7563663" y="926338"/>
                  </a:lnTo>
                  <a:lnTo>
                    <a:pt x="7597851" y="895451"/>
                  </a:lnTo>
                  <a:lnTo>
                    <a:pt x="7628039" y="859104"/>
                  </a:lnTo>
                  <a:lnTo>
                    <a:pt x="7555776" y="817562"/>
                  </a:lnTo>
                  <a:lnTo>
                    <a:pt x="7467206" y="766635"/>
                  </a:lnTo>
                  <a:lnTo>
                    <a:pt x="7443521" y="787031"/>
                  </a:lnTo>
                  <a:lnTo>
                    <a:pt x="7413422" y="803148"/>
                  </a:lnTo>
                  <a:lnTo>
                    <a:pt x="7378052" y="813752"/>
                  </a:lnTo>
                  <a:lnTo>
                    <a:pt x="7338530" y="817562"/>
                  </a:lnTo>
                  <a:lnTo>
                    <a:pt x="7285888" y="812698"/>
                  </a:lnTo>
                  <a:lnTo>
                    <a:pt x="7240029" y="796785"/>
                  </a:lnTo>
                  <a:lnTo>
                    <a:pt x="7203211" y="767803"/>
                  </a:lnTo>
                  <a:lnTo>
                    <a:pt x="7177697" y="723747"/>
                  </a:lnTo>
                  <a:lnTo>
                    <a:pt x="7653502" y="723747"/>
                  </a:lnTo>
                  <a:lnTo>
                    <a:pt x="7657020" y="704392"/>
                  </a:lnTo>
                  <a:lnTo>
                    <a:pt x="7659535" y="684542"/>
                  </a:lnTo>
                  <a:lnTo>
                    <a:pt x="7661034" y="664184"/>
                  </a:lnTo>
                  <a:lnTo>
                    <a:pt x="7661542" y="643331"/>
                  </a:lnTo>
                  <a:close/>
                </a:path>
                <a:path w="8178165" h="2193290">
                  <a:moveTo>
                    <a:pt x="8177657" y="294855"/>
                  </a:moveTo>
                  <a:lnTo>
                    <a:pt x="8126895" y="300037"/>
                  </a:lnTo>
                  <a:lnTo>
                    <a:pt x="8078127" y="315696"/>
                  </a:lnTo>
                  <a:lnTo>
                    <a:pt x="8034642" y="342036"/>
                  </a:lnTo>
                  <a:lnTo>
                    <a:pt x="7999704" y="379260"/>
                  </a:lnTo>
                  <a:lnTo>
                    <a:pt x="7976616" y="427545"/>
                  </a:lnTo>
                  <a:lnTo>
                    <a:pt x="7976616" y="308254"/>
                  </a:lnTo>
                  <a:lnTo>
                    <a:pt x="7775575" y="308254"/>
                  </a:lnTo>
                  <a:lnTo>
                    <a:pt x="7775575" y="978395"/>
                  </a:lnTo>
                  <a:lnTo>
                    <a:pt x="7976616" y="978395"/>
                  </a:lnTo>
                  <a:lnTo>
                    <a:pt x="7976616" y="675487"/>
                  </a:lnTo>
                  <a:lnTo>
                    <a:pt x="7983385" y="624547"/>
                  </a:lnTo>
                  <a:lnTo>
                    <a:pt x="8001927" y="584835"/>
                  </a:lnTo>
                  <a:lnTo>
                    <a:pt x="8029575" y="555434"/>
                  </a:lnTo>
                  <a:lnTo>
                    <a:pt x="8063636" y="535432"/>
                  </a:lnTo>
                  <a:lnTo>
                    <a:pt x="8101457" y="523925"/>
                  </a:lnTo>
                  <a:lnTo>
                    <a:pt x="8140357" y="519976"/>
                  </a:lnTo>
                  <a:lnTo>
                    <a:pt x="8177657" y="522706"/>
                  </a:lnTo>
                  <a:lnTo>
                    <a:pt x="8177657" y="519976"/>
                  </a:lnTo>
                  <a:lnTo>
                    <a:pt x="8177657" y="427545"/>
                  </a:lnTo>
                  <a:lnTo>
                    <a:pt x="8177657" y="294855"/>
                  </a:lnTo>
                  <a:close/>
                </a:path>
              </a:pathLst>
            </a:custGeom>
            <a:solidFill>
              <a:srgbClr val="444444"/>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23544" y="523544"/>
              <a:ext cx="5852160" cy="673100"/>
            </a:xfrm>
            <a:custGeom>
              <a:avLst/>
              <a:gdLst/>
              <a:ahLst/>
              <a:cxnLst/>
              <a:rect l="l" t="t" r="r" b="b"/>
              <a:pathLst>
                <a:path w="5852160" h="673100">
                  <a:moveTo>
                    <a:pt x="416531" y="0"/>
                  </a:moveTo>
                  <a:lnTo>
                    <a:pt x="224286" y="0"/>
                  </a:lnTo>
                  <a:lnTo>
                    <a:pt x="0" y="659665"/>
                  </a:lnTo>
                  <a:lnTo>
                    <a:pt x="164916" y="659665"/>
                  </a:lnTo>
                  <a:lnTo>
                    <a:pt x="197899" y="556004"/>
                  </a:lnTo>
                  <a:lnTo>
                    <a:pt x="605573" y="556004"/>
                  </a:lnTo>
                  <a:lnTo>
                    <a:pt x="557511" y="414647"/>
                  </a:lnTo>
                  <a:lnTo>
                    <a:pt x="243133" y="414647"/>
                  </a:lnTo>
                  <a:lnTo>
                    <a:pt x="320409" y="172455"/>
                  </a:lnTo>
                  <a:lnTo>
                    <a:pt x="475166" y="172455"/>
                  </a:lnTo>
                  <a:lnTo>
                    <a:pt x="416531" y="0"/>
                  </a:lnTo>
                  <a:close/>
                </a:path>
                <a:path w="5852160" h="673100">
                  <a:moveTo>
                    <a:pt x="605573" y="556004"/>
                  </a:moveTo>
                  <a:lnTo>
                    <a:pt x="442918" y="556004"/>
                  </a:lnTo>
                  <a:lnTo>
                    <a:pt x="475901" y="659665"/>
                  </a:lnTo>
                  <a:lnTo>
                    <a:pt x="640818" y="659665"/>
                  </a:lnTo>
                  <a:lnTo>
                    <a:pt x="605573" y="556004"/>
                  </a:lnTo>
                  <a:close/>
                </a:path>
                <a:path w="5852160" h="673100">
                  <a:moveTo>
                    <a:pt x="475166" y="172455"/>
                  </a:moveTo>
                  <a:lnTo>
                    <a:pt x="320409" y="172455"/>
                  </a:lnTo>
                  <a:lnTo>
                    <a:pt x="397684" y="414647"/>
                  </a:lnTo>
                  <a:lnTo>
                    <a:pt x="557511" y="414647"/>
                  </a:lnTo>
                  <a:lnTo>
                    <a:pt x="475166" y="172455"/>
                  </a:lnTo>
                  <a:close/>
                </a:path>
                <a:path w="5852160" h="673100">
                  <a:moveTo>
                    <a:pt x="777279" y="490979"/>
                  </a:moveTo>
                  <a:lnTo>
                    <a:pt x="654769" y="560715"/>
                  </a:lnTo>
                  <a:lnTo>
                    <a:pt x="680907" y="601690"/>
                  </a:lnTo>
                  <a:lnTo>
                    <a:pt x="714825" y="633166"/>
                  </a:lnTo>
                  <a:lnTo>
                    <a:pt x="755936" y="655368"/>
                  </a:lnTo>
                  <a:lnTo>
                    <a:pt x="803650" y="668524"/>
                  </a:lnTo>
                  <a:lnTo>
                    <a:pt x="857381" y="672859"/>
                  </a:lnTo>
                  <a:lnTo>
                    <a:pt x="907240" y="668936"/>
                  </a:lnTo>
                  <a:lnTo>
                    <a:pt x="953434" y="656873"/>
                  </a:lnTo>
                  <a:lnTo>
                    <a:pt x="993555" y="636224"/>
                  </a:lnTo>
                  <a:lnTo>
                    <a:pt x="1025194" y="606543"/>
                  </a:lnTo>
                  <a:lnTo>
                    <a:pt x="1045944" y="567386"/>
                  </a:lnTo>
                  <a:lnTo>
                    <a:pt x="1049103" y="546580"/>
                  </a:lnTo>
                  <a:lnTo>
                    <a:pt x="857381" y="546580"/>
                  </a:lnTo>
                  <a:lnTo>
                    <a:pt x="829095" y="542928"/>
                  </a:lnTo>
                  <a:lnTo>
                    <a:pt x="806375" y="532208"/>
                  </a:lnTo>
                  <a:lnTo>
                    <a:pt x="789132" y="514774"/>
                  </a:lnTo>
                  <a:lnTo>
                    <a:pt x="777279" y="490979"/>
                  </a:lnTo>
                  <a:close/>
                </a:path>
                <a:path w="5852160" h="673100">
                  <a:moveTo>
                    <a:pt x="861150" y="175282"/>
                  </a:moveTo>
                  <a:lnTo>
                    <a:pt x="813438" y="179597"/>
                  </a:lnTo>
                  <a:lnTo>
                    <a:pt x="769705" y="192524"/>
                  </a:lnTo>
                  <a:lnTo>
                    <a:pt x="732044" y="214038"/>
                  </a:lnTo>
                  <a:lnTo>
                    <a:pt x="702551" y="244111"/>
                  </a:lnTo>
                  <a:lnTo>
                    <a:pt x="683320" y="282718"/>
                  </a:lnTo>
                  <a:lnTo>
                    <a:pt x="676444" y="329832"/>
                  </a:lnTo>
                  <a:lnTo>
                    <a:pt x="684394" y="377496"/>
                  </a:lnTo>
                  <a:lnTo>
                    <a:pt x="705701" y="413276"/>
                  </a:lnTo>
                  <a:lnTo>
                    <a:pt x="736547" y="439393"/>
                  </a:lnTo>
                  <a:lnTo>
                    <a:pt x="773118" y="458063"/>
                  </a:lnTo>
                  <a:lnTo>
                    <a:pt x="811596" y="471506"/>
                  </a:lnTo>
                  <a:lnTo>
                    <a:pt x="848167" y="481939"/>
                  </a:lnTo>
                  <a:lnTo>
                    <a:pt x="879013" y="491582"/>
                  </a:lnTo>
                  <a:lnTo>
                    <a:pt x="900319" y="502651"/>
                  </a:lnTo>
                  <a:lnTo>
                    <a:pt x="908269" y="517366"/>
                  </a:lnTo>
                  <a:lnTo>
                    <a:pt x="905089" y="529882"/>
                  </a:lnTo>
                  <a:lnTo>
                    <a:pt x="895547" y="539041"/>
                  </a:lnTo>
                  <a:lnTo>
                    <a:pt x="879645" y="544666"/>
                  </a:lnTo>
                  <a:lnTo>
                    <a:pt x="857381" y="546580"/>
                  </a:lnTo>
                  <a:lnTo>
                    <a:pt x="1049103" y="546580"/>
                  </a:lnTo>
                  <a:lnTo>
                    <a:pt x="1045446" y="467567"/>
                  </a:lnTo>
                  <a:lnTo>
                    <a:pt x="1024140" y="429926"/>
                  </a:lnTo>
                  <a:lnTo>
                    <a:pt x="993293" y="402919"/>
                  </a:lnTo>
                  <a:lnTo>
                    <a:pt x="956723" y="384079"/>
                  </a:lnTo>
                  <a:lnTo>
                    <a:pt x="918244" y="370940"/>
                  </a:lnTo>
                  <a:lnTo>
                    <a:pt x="881673" y="361036"/>
                  </a:lnTo>
                  <a:lnTo>
                    <a:pt x="850827" y="351899"/>
                  </a:lnTo>
                  <a:lnTo>
                    <a:pt x="829521" y="341063"/>
                  </a:lnTo>
                  <a:lnTo>
                    <a:pt x="821571" y="326063"/>
                  </a:lnTo>
                  <a:lnTo>
                    <a:pt x="824309" y="314784"/>
                  </a:lnTo>
                  <a:lnTo>
                    <a:pt x="832172" y="306509"/>
                  </a:lnTo>
                  <a:lnTo>
                    <a:pt x="844629" y="301414"/>
                  </a:lnTo>
                  <a:lnTo>
                    <a:pt x="861150" y="299676"/>
                  </a:lnTo>
                  <a:lnTo>
                    <a:pt x="1001210" y="299676"/>
                  </a:lnTo>
                  <a:lnTo>
                    <a:pt x="1044914" y="276117"/>
                  </a:lnTo>
                  <a:lnTo>
                    <a:pt x="1017932" y="239937"/>
                  </a:lnTo>
                  <a:lnTo>
                    <a:pt x="985115" y="211718"/>
                  </a:lnTo>
                  <a:lnTo>
                    <a:pt x="947412" y="191506"/>
                  </a:lnTo>
                  <a:lnTo>
                    <a:pt x="905774" y="179346"/>
                  </a:lnTo>
                  <a:lnTo>
                    <a:pt x="861150" y="175282"/>
                  </a:lnTo>
                  <a:close/>
                </a:path>
                <a:path w="5852160" h="673100">
                  <a:moveTo>
                    <a:pt x="1001210" y="299676"/>
                  </a:moveTo>
                  <a:lnTo>
                    <a:pt x="861150" y="299676"/>
                  </a:lnTo>
                  <a:lnTo>
                    <a:pt x="882280" y="302710"/>
                  </a:lnTo>
                  <a:lnTo>
                    <a:pt x="899435" y="311220"/>
                  </a:lnTo>
                  <a:lnTo>
                    <a:pt x="913232" y="324325"/>
                  </a:lnTo>
                  <a:lnTo>
                    <a:pt x="924290" y="341141"/>
                  </a:lnTo>
                  <a:lnTo>
                    <a:pt x="1001210" y="299676"/>
                  </a:lnTo>
                  <a:close/>
                </a:path>
                <a:path w="5852160" h="673100">
                  <a:moveTo>
                    <a:pt x="1189570" y="490979"/>
                  </a:moveTo>
                  <a:lnTo>
                    <a:pt x="1067060" y="560715"/>
                  </a:lnTo>
                  <a:lnTo>
                    <a:pt x="1093198" y="601690"/>
                  </a:lnTo>
                  <a:lnTo>
                    <a:pt x="1127116" y="633166"/>
                  </a:lnTo>
                  <a:lnTo>
                    <a:pt x="1168227" y="655368"/>
                  </a:lnTo>
                  <a:lnTo>
                    <a:pt x="1215941" y="668524"/>
                  </a:lnTo>
                  <a:lnTo>
                    <a:pt x="1269672" y="672859"/>
                  </a:lnTo>
                  <a:lnTo>
                    <a:pt x="1319531" y="668936"/>
                  </a:lnTo>
                  <a:lnTo>
                    <a:pt x="1365725" y="656873"/>
                  </a:lnTo>
                  <a:lnTo>
                    <a:pt x="1405846" y="636224"/>
                  </a:lnTo>
                  <a:lnTo>
                    <a:pt x="1437485" y="606543"/>
                  </a:lnTo>
                  <a:lnTo>
                    <a:pt x="1458235" y="567386"/>
                  </a:lnTo>
                  <a:lnTo>
                    <a:pt x="1461394" y="546580"/>
                  </a:lnTo>
                  <a:lnTo>
                    <a:pt x="1269672" y="546580"/>
                  </a:lnTo>
                  <a:lnTo>
                    <a:pt x="1241386" y="542928"/>
                  </a:lnTo>
                  <a:lnTo>
                    <a:pt x="1218666" y="532208"/>
                  </a:lnTo>
                  <a:lnTo>
                    <a:pt x="1201423" y="514774"/>
                  </a:lnTo>
                  <a:lnTo>
                    <a:pt x="1189570" y="490979"/>
                  </a:lnTo>
                  <a:close/>
                </a:path>
                <a:path w="5852160" h="673100">
                  <a:moveTo>
                    <a:pt x="1273442" y="175282"/>
                  </a:moveTo>
                  <a:lnTo>
                    <a:pt x="1225729" y="179597"/>
                  </a:lnTo>
                  <a:lnTo>
                    <a:pt x="1181996" y="192524"/>
                  </a:lnTo>
                  <a:lnTo>
                    <a:pt x="1144336" y="214038"/>
                  </a:lnTo>
                  <a:lnTo>
                    <a:pt x="1114843" y="244111"/>
                  </a:lnTo>
                  <a:lnTo>
                    <a:pt x="1095611" y="282718"/>
                  </a:lnTo>
                  <a:lnTo>
                    <a:pt x="1088735" y="329832"/>
                  </a:lnTo>
                  <a:lnTo>
                    <a:pt x="1096685" y="377496"/>
                  </a:lnTo>
                  <a:lnTo>
                    <a:pt x="1117992" y="413276"/>
                  </a:lnTo>
                  <a:lnTo>
                    <a:pt x="1148838" y="439393"/>
                  </a:lnTo>
                  <a:lnTo>
                    <a:pt x="1185409" y="458063"/>
                  </a:lnTo>
                  <a:lnTo>
                    <a:pt x="1223887" y="471506"/>
                  </a:lnTo>
                  <a:lnTo>
                    <a:pt x="1260458" y="481939"/>
                  </a:lnTo>
                  <a:lnTo>
                    <a:pt x="1291304" y="491582"/>
                  </a:lnTo>
                  <a:lnTo>
                    <a:pt x="1312610" y="502651"/>
                  </a:lnTo>
                  <a:lnTo>
                    <a:pt x="1320561" y="517366"/>
                  </a:lnTo>
                  <a:lnTo>
                    <a:pt x="1317380" y="529882"/>
                  </a:lnTo>
                  <a:lnTo>
                    <a:pt x="1307838" y="539041"/>
                  </a:lnTo>
                  <a:lnTo>
                    <a:pt x="1291936" y="544666"/>
                  </a:lnTo>
                  <a:lnTo>
                    <a:pt x="1269672" y="546580"/>
                  </a:lnTo>
                  <a:lnTo>
                    <a:pt x="1461394" y="546580"/>
                  </a:lnTo>
                  <a:lnTo>
                    <a:pt x="1457737" y="467567"/>
                  </a:lnTo>
                  <a:lnTo>
                    <a:pt x="1436431" y="429926"/>
                  </a:lnTo>
                  <a:lnTo>
                    <a:pt x="1405584" y="402919"/>
                  </a:lnTo>
                  <a:lnTo>
                    <a:pt x="1369014" y="384079"/>
                  </a:lnTo>
                  <a:lnTo>
                    <a:pt x="1330535" y="370940"/>
                  </a:lnTo>
                  <a:lnTo>
                    <a:pt x="1293965" y="361036"/>
                  </a:lnTo>
                  <a:lnTo>
                    <a:pt x="1263118" y="351899"/>
                  </a:lnTo>
                  <a:lnTo>
                    <a:pt x="1241812" y="341063"/>
                  </a:lnTo>
                  <a:lnTo>
                    <a:pt x="1233862" y="326063"/>
                  </a:lnTo>
                  <a:lnTo>
                    <a:pt x="1236600" y="314784"/>
                  </a:lnTo>
                  <a:lnTo>
                    <a:pt x="1244463" y="306509"/>
                  </a:lnTo>
                  <a:lnTo>
                    <a:pt x="1256920" y="301414"/>
                  </a:lnTo>
                  <a:lnTo>
                    <a:pt x="1273442" y="299676"/>
                  </a:lnTo>
                  <a:lnTo>
                    <a:pt x="1413501" y="299676"/>
                  </a:lnTo>
                  <a:lnTo>
                    <a:pt x="1457206" y="276117"/>
                  </a:lnTo>
                  <a:lnTo>
                    <a:pt x="1430223" y="239937"/>
                  </a:lnTo>
                  <a:lnTo>
                    <a:pt x="1397406" y="211718"/>
                  </a:lnTo>
                  <a:lnTo>
                    <a:pt x="1359703" y="191506"/>
                  </a:lnTo>
                  <a:lnTo>
                    <a:pt x="1318065" y="179346"/>
                  </a:lnTo>
                  <a:lnTo>
                    <a:pt x="1273442" y="175282"/>
                  </a:lnTo>
                  <a:close/>
                </a:path>
                <a:path w="5852160" h="673100">
                  <a:moveTo>
                    <a:pt x="1413501" y="299676"/>
                  </a:moveTo>
                  <a:lnTo>
                    <a:pt x="1273442" y="299676"/>
                  </a:lnTo>
                  <a:lnTo>
                    <a:pt x="1294572" y="302710"/>
                  </a:lnTo>
                  <a:lnTo>
                    <a:pt x="1311726" y="311220"/>
                  </a:lnTo>
                  <a:lnTo>
                    <a:pt x="1325523" y="324325"/>
                  </a:lnTo>
                  <a:lnTo>
                    <a:pt x="1336581" y="341141"/>
                  </a:lnTo>
                  <a:lnTo>
                    <a:pt x="1413501" y="299676"/>
                  </a:lnTo>
                  <a:close/>
                </a:path>
                <a:path w="5852160" h="673100">
                  <a:moveTo>
                    <a:pt x="1758774" y="175282"/>
                  </a:moveTo>
                  <a:lnTo>
                    <a:pt x="1710963" y="179191"/>
                  </a:lnTo>
                  <a:lnTo>
                    <a:pt x="1667091" y="190500"/>
                  </a:lnTo>
                  <a:lnTo>
                    <a:pt x="1627609" y="208580"/>
                  </a:lnTo>
                  <a:lnTo>
                    <a:pt x="1592967" y="232802"/>
                  </a:lnTo>
                  <a:lnTo>
                    <a:pt x="1563615" y="262540"/>
                  </a:lnTo>
                  <a:lnTo>
                    <a:pt x="1540003" y="297163"/>
                  </a:lnTo>
                  <a:lnTo>
                    <a:pt x="1522580" y="336045"/>
                  </a:lnTo>
                  <a:lnTo>
                    <a:pt x="1511796" y="378557"/>
                  </a:lnTo>
                  <a:lnTo>
                    <a:pt x="1508101" y="424070"/>
                  </a:lnTo>
                  <a:lnTo>
                    <a:pt x="1511748" y="469584"/>
                  </a:lnTo>
                  <a:lnTo>
                    <a:pt x="1522476" y="512096"/>
                  </a:lnTo>
                  <a:lnTo>
                    <a:pt x="1539968" y="550978"/>
                  </a:lnTo>
                  <a:lnTo>
                    <a:pt x="1563905" y="585601"/>
                  </a:lnTo>
                  <a:lnTo>
                    <a:pt x="1593969" y="615339"/>
                  </a:lnTo>
                  <a:lnTo>
                    <a:pt x="1629843" y="639561"/>
                  </a:lnTo>
                  <a:lnTo>
                    <a:pt x="1671208" y="657641"/>
                  </a:lnTo>
                  <a:lnTo>
                    <a:pt x="1717747" y="668950"/>
                  </a:lnTo>
                  <a:lnTo>
                    <a:pt x="1769141" y="672859"/>
                  </a:lnTo>
                  <a:lnTo>
                    <a:pt x="1820451" y="668916"/>
                  </a:lnTo>
                  <a:lnTo>
                    <a:pt x="1866832" y="657147"/>
                  </a:lnTo>
                  <a:lnTo>
                    <a:pt x="1908100" y="637644"/>
                  </a:lnTo>
                  <a:lnTo>
                    <a:pt x="1944076" y="610496"/>
                  </a:lnTo>
                  <a:lnTo>
                    <a:pt x="1974579" y="575794"/>
                  </a:lnTo>
                  <a:lnTo>
                    <a:pt x="1923773" y="546580"/>
                  </a:lnTo>
                  <a:lnTo>
                    <a:pt x="1771025" y="546580"/>
                  </a:lnTo>
                  <a:lnTo>
                    <a:pt x="1734008" y="543164"/>
                  </a:lnTo>
                  <a:lnTo>
                    <a:pt x="1701761" y="531973"/>
                  </a:lnTo>
                  <a:lnTo>
                    <a:pt x="1675875" y="511594"/>
                  </a:lnTo>
                  <a:lnTo>
                    <a:pt x="1657940" y="480613"/>
                  </a:lnTo>
                  <a:lnTo>
                    <a:pt x="1992485" y="480613"/>
                  </a:lnTo>
                  <a:lnTo>
                    <a:pt x="1994958" y="467008"/>
                  </a:lnTo>
                  <a:lnTo>
                    <a:pt x="1996725" y="453049"/>
                  </a:lnTo>
                  <a:lnTo>
                    <a:pt x="1997786" y="438736"/>
                  </a:lnTo>
                  <a:lnTo>
                    <a:pt x="1998139" y="424070"/>
                  </a:lnTo>
                  <a:lnTo>
                    <a:pt x="1993726" y="375067"/>
                  </a:lnTo>
                  <a:lnTo>
                    <a:pt x="1655113" y="375067"/>
                  </a:lnTo>
                  <a:lnTo>
                    <a:pt x="1669175" y="343158"/>
                  </a:lnTo>
                  <a:lnTo>
                    <a:pt x="1691277" y="319820"/>
                  </a:lnTo>
                  <a:lnTo>
                    <a:pt x="1720976" y="305493"/>
                  </a:lnTo>
                  <a:lnTo>
                    <a:pt x="1757832" y="300619"/>
                  </a:lnTo>
                  <a:lnTo>
                    <a:pt x="1967678" y="300619"/>
                  </a:lnTo>
                  <a:lnTo>
                    <a:pt x="1958680" y="282818"/>
                  </a:lnTo>
                  <a:lnTo>
                    <a:pt x="1930052" y="246314"/>
                  </a:lnTo>
                  <a:lnTo>
                    <a:pt x="1894974" y="216480"/>
                  </a:lnTo>
                  <a:lnTo>
                    <a:pt x="1854220" y="194144"/>
                  </a:lnTo>
                  <a:lnTo>
                    <a:pt x="1808562" y="180136"/>
                  </a:lnTo>
                  <a:lnTo>
                    <a:pt x="1758774" y="175282"/>
                  </a:lnTo>
                  <a:close/>
                </a:path>
                <a:path w="5852160" h="673100">
                  <a:moveTo>
                    <a:pt x="1861494" y="510769"/>
                  </a:moveTo>
                  <a:lnTo>
                    <a:pt x="1844840" y="525111"/>
                  </a:lnTo>
                  <a:lnTo>
                    <a:pt x="1823681" y="536449"/>
                  </a:lnTo>
                  <a:lnTo>
                    <a:pt x="1798811" y="543900"/>
                  </a:lnTo>
                  <a:lnTo>
                    <a:pt x="1771025" y="546580"/>
                  </a:lnTo>
                  <a:lnTo>
                    <a:pt x="1923773" y="546580"/>
                  </a:lnTo>
                  <a:lnTo>
                    <a:pt x="1861494" y="510769"/>
                  </a:lnTo>
                  <a:close/>
                </a:path>
                <a:path w="5852160" h="673100">
                  <a:moveTo>
                    <a:pt x="1967678" y="300619"/>
                  </a:moveTo>
                  <a:lnTo>
                    <a:pt x="1757832" y="300619"/>
                  </a:lnTo>
                  <a:lnTo>
                    <a:pt x="1789210" y="304565"/>
                  </a:lnTo>
                  <a:lnTo>
                    <a:pt x="1818027" y="317346"/>
                  </a:lnTo>
                  <a:lnTo>
                    <a:pt x="1841719" y="340375"/>
                  </a:lnTo>
                  <a:lnTo>
                    <a:pt x="1857724" y="375067"/>
                  </a:lnTo>
                  <a:lnTo>
                    <a:pt x="1993726" y="375067"/>
                  </a:lnTo>
                  <a:lnTo>
                    <a:pt x="1993497" y="372525"/>
                  </a:lnTo>
                  <a:lnTo>
                    <a:pt x="1980086" y="325165"/>
                  </a:lnTo>
                  <a:lnTo>
                    <a:pt x="1967678" y="300619"/>
                  </a:lnTo>
                  <a:close/>
                </a:path>
                <a:path w="5852160" h="673100">
                  <a:moveTo>
                    <a:pt x="2149435" y="490979"/>
                  </a:moveTo>
                  <a:lnTo>
                    <a:pt x="2026926" y="560715"/>
                  </a:lnTo>
                  <a:lnTo>
                    <a:pt x="2053064" y="601690"/>
                  </a:lnTo>
                  <a:lnTo>
                    <a:pt x="2086982" y="633166"/>
                  </a:lnTo>
                  <a:lnTo>
                    <a:pt x="2128092" y="655368"/>
                  </a:lnTo>
                  <a:lnTo>
                    <a:pt x="2175807" y="668524"/>
                  </a:lnTo>
                  <a:lnTo>
                    <a:pt x="2229537" y="672859"/>
                  </a:lnTo>
                  <a:lnTo>
                    <a:pt x="2279396" y="668936"/>
                  </a:lnTo>
                  <a:lnTo>
                    <a:pt x="2325590" y="656873"/>
                  </a:lnTo>
                  <a:lnTo>
                    <a:pt x="2365711" y="636224"/>
                  </a:lnTo>
                  <a:lnTo>
                    <a:pt x="2397351" y="606543"/>
                  </a:lnTo>
                  <a:lnTo>
                    <a:pt x="2418100" y="567386"/>
                  </a:lnTo>
                  <a:lnTo>
                    <a:pt x="2421260" y="546580"/>
                  </a:lnTo>
                  <a:lnTo>
                    <a:pt x="2229537" y="546580"/>
                  </a:lnTo>
                  <a:lnTo>
                    <a:pt x="2201251" y="542928"/>
                  </a:lnTo>
                  <a:lnTo>
                    <a:pt x="2178531" y="532208"/>
                  </a:lnTo>
                  <a:lnTo>
                    <a:pt x="2161288" y="514774"/>
                  </a:lnTo>
                  <a:lnTo>
                    <a:pt x="2149435" y="490979"/>
                  </a:lnTo>
                  <a:close/>
                </a:path>
                <a:path w="5852160" h="673100">
                  <a:moveTo>
                    <a:pt x="2233307" y="175282"/>
                  </a:moveTo>
                  <a:lnTo>
                    <a:pt x="2185594" y="179597"/>
                  </a:lnTo>
                  <a:lnTo>
                    <a:pt x="2141861" y="192524"/>
                  </a:lnTo>
                  <a:lnTo>
                    <a:pt x="2104201" y="214038"/>
                  </a:lnTo>
                  <a:lnTo>
                    <a:pt x="2074708" y="244111"/>
                  </a:lnTo>
                  <a:lnTo>
                    <a:pt x="2055476" y="282718"/>
                  </a:lnTo>
                  <a:lnTo>
                    <a:pt x="2048600" y="329832"/>
                  </a:lnTo>
                  <a:lnTo>
                    <a:pt x="2056550" y="377496"/>
                  </a:lnTo>
                  <a:lnTo>
                    <a:pt x="2077857" y="413276"/>
                  </a:lnTo>
                  <a:lnTo>
                    <a:pt x="2108703" y="439393"/>
                  </a:lnTo>
                  <a:lnTo>
                    <a:pt x="2145274" y="458063"/>
                  </a:lnTo>
                  <a:lnTo>
                    <a:pt x="2183752" y="471506"/>
                  </a:lnTo>
                  <a:lnTo>
                    <a:pt x="2220323" y="481939"/>
                  </a:lnTo>
                  <a:lnTo>
                    <a:pt x="2251169" y="491582"/>
                  </a:lnTo>
                  <a:lnTo>
                    <a:pt x="2272476" y="502651"/>
                  </a:lnTo>
                  <a:lnTo>
                    <a:pt x="2280426" y="517366"/>
                  </a:lnTo>
                  <a:lnTo>
                    <a:pt x="2277245" y="529882"/>
                  </a:lnTo>
                  <a:lnTo>
                    <a:pt x="2267704" y="539041"/>
                  </a:lnTo>
                  <a:lnTo>
                    <a:pt x="2251801" y="544666"/>
                  </a:lnTo>
                  <a:lnTo>
                    <a:pt x="2229537" y="546580"/>
                  </a:lnTo>
                  <a:lnTo>
                    <a:pt x="2421260" y="546580"/>
                  </a:lnTo>
                  <a:lnTo>
                    <a:pt x="2417602" y="467567"/>
                  </a:lnTo>
                  <a:lnTo>
                    <a:pt x="2396296" y="429926"/>
                  </a:lnTo>
                  <a:lnTo>
                    <a:pt x="2365449" y="402919"/>
                  </a:lnTo>
                  <a:lnTo>
                    <a:pt x="2328879" y="384079"/>
                  </a:lnTo>
                  <a:lnTo>
                    <a:pt x="2290400" y="370940"/>
                  </a:lnTo>
                  <a:lnTo>
                    <a:pt x="2253830" y="361036"/>
                  </a:lnTo>
                  <a:lnTo>
                    <a:pt x="2222983" y="351899"/>
                  </a:lnTo>
                  <a:lnTo>
                    <a:pt x="2201677" y="341063"/>
                  </a:lnTo>
                  <a:lnTo>
                    <a:pt x="2193727" y="326063"/>
                  </a:lnTo>
                  <a:lnTo>
                    <a:pt x="2196466" y="314784"/>
                  </a:lnTo>
                  <a:lnTo>
                    <a:pt x="2204329" y="306509"/>
                  </a:lnTo>
                  <a:lnTo>
                    <a:pt x="2216786" y="301414"/>
                  </a:lnTo>
                  <a:lnTo>
                    <a:pt x="2233307" y="299676"/>
                  </a:lnTo>
                  <a:lnTo>
                    <a:pt x="2373366" y="299676"/>
                  </a:lnTo>
                  <a:lnTo>
                    <a:pt x="2417071" y="276117"/>
                  </a:lnTo>
                  <a:lnTo>
                    <a:pt x="2390089" y="239937"/>
                  </a:lnTo>
                  <a:lnTo>
                    <a:pt x="2357271" y="211718"/>
                  </a:lnTo>
                  <a:lnTo>
                    <a:pt x="2319568" y="191506"/>
                  </a:lnTo>
                  <a:lnTo>
                    <a:pt x="2277930" y="179346"/>
                  </a:lnTo>
                  <a:lnTo>
                    <a:pt x="2233307" y="175282"/>
                  </a:lnTo>
                  <a:close/>
                </a:path>
                <a:path w="5852160" h="673100">
                  <a:moveTo>
                    <a:pt x="2373366" y="299676"/>
                  </a:moveTo>
                  <a:lnTo>
                    <a:pt x="2233307" y="299676"/>
                  </a:lnTo>
                  <a:lnTo>
                    <a:pt x="2254437" y="302710"/>
                  </a:lnTo>
                  <a:lnTo>
                    <a:pt x="2271591" y="311220"/>
                  </a:lnTo>
                  <a:lnTo>
                    <a:pt x="2285388" y="324325"/>
                  </a:lnTo>
                  <a:lnTo>
                    <a:pt x="2296446" y="341141"/>
                  </a:lnTo>
                  <a:lnTo>
                    <a:pt x="2373366" y="299676"/>
                  </a:lnTo>
                  <a:close/>
                </a:path>
                <a:path w="5852160" h="673100">
                  <a:moveTo>
                    <a:pt x="2561726" y="490979"/>
                  </a:moveTo>
                  <a:lnTo>
                    <a:pt x="2439217" y="560715"/>
                  </a:lnTo>
                  <a:lnTo>
                    <a:pt x="2465355" y="601690"/>
                  </a:lnTo>
                  <a:lnTo>
                    <a:pt x="2499273" y="633166"/>
                  </a:lnTo>
                  <a:lnTo>
                    <a:pt x="2540383" y="655368"/>
                  </a:lnTo>
                  <a:lnTo>
                    <a:pt x="2588098" y="668524"/>
                  </a:lnTo>
                  <a:lnTo>
                    <a:pt x="2641828" y="672859"/>
                  </a:lnTo>
                  <a:lnTo>
                    <a:pt x="2691687" y="668936"/>
                  </a:lnTo>
                  <a:lnTo>
                    <a:pt x="2737881" y="656873"/>
                  </a:lnTo>
                  <a:lnTo>
                    <a:pt x="2778002" y="636224"/>
                  </a:lnTo>
                  <a:lnTo>
                    <a:pt x="2809642" y="606543"/>
                  </a:lnTo>
                  <a:lnTo>
                    <a:pt x="2830392" y="567386"/>
                  </a:lnTo>
                  <a:lnTo>
                    <a:pt x="2833551" y="546580"/>
                  </a:lnTo>
                  <a:lnTo>
                    <a:pt x="2641828" y="546580"/>
                  </a:lnTo>
                  <a:lnTo>
                    <a:pt x="2613542" y="542928"/>
                  </a:lnTo>
                  <a:lnTo>
                    <a:pt x="2590822" y="532208"/>
                  </a:lnTo>
                  <a:lnTo>
                    <a:pt x="2573580" y="514774"/>
                  </a:lnTo>
                  <a:lnTo>
                    <a:pt x="2561726" y="490979"/>
                  </a:lnTo>
                  <a:close/>
                </a:path>
                <a:path w="5852160" h="673100">
                  <a:moveTo>
                    <a:pt x="2645598" y="175282"/>
                  </a:moveTo>
                  <a:lnTo>
                    <a:pt x="2597886" y="179597"/>
                  </a:lnTo>
                  <a:lnTo>
                    <a:pt x="2554152" y="192524"/>
                  </a:lnTo>
                  <a:lnTo>
                    <a:pt x="2516492" y="214038"/>
                  </a:lnTo>
                  <a:lnTo>
                    <a:pt x="2486999" y="244111"/>
                  </a:lnTo>
                  <a:lnTo>
                    <a:pt x="2467767" y="282718"/>
                  </a:lnTo>
                  <a:lnTo>
                    <a:pt x="2460891" y="329832"/>
                  </a:lnTo>
                  <a:lnTo>
                    <a:pt x="2468842" y="377496"/>
                  </a:lnTo>
                  <a:lnTo>
                    <a:pt x="2490148" y="413276"/>
                  </a:lnTo>
                  <a:lnTo>
                    <a:pt x="2520994" y="439393"/>
                  </a:lnTo>
                  <a:lnTo>
                    <a:pt x="2557565" y="458063"/>
                  </a:lnTo>
                  <a:lnTo>
                    <a:pt x="2596044" y="471506"/>
                  </a:lnTo>
                  <a:lnTo>
                    <a:pt x="2632614" y="481939"/>
                  </a:lnTo>
                  <a:lnTo>
                    <a:pt x="2663461" y="491582"/>
                  </a:lnTo>
                  <a:lnTo>
                    <a:pt x="2684767" y="502651"/>
                  </a:lnTo>
                  <a:lnTo>
                    <a:pt x="2692717" y="517366"/>
                  </a:lnTo>
                  <a:lnTo>
                    <a:pt x="2689536" y="529882"/>
                  </a:lnTo>
                  <a:lnTo>
                    <a:pt x="2679995" y="539041"/>
                  </a:lnTo>
                  <a:lnTo>
                    <a:pt x="2664092" y="544666"/>
                  </a:lnTo>
                  <a:lnTo>
                    <a:pt x="2641828" y="546580"/>
                  </a:lnTo>
                  <a:lnTo>
                    <a:pt x="2833551" y="546580"/>
                  </a:lnTo>
                  <a:lnTo>
                    <a:pt x="2829893" y="467567"/>
                  </a:lnTo>
                  <a:lnTo>
                    <a:pt x="2808587" y="429926"/>
                  </a:lnTo>
                  <a:lnTo>
                    <a:pt x="2777740" y="402919"/>
                  </a:lnTo>
                  <a:lnTo>
                    <a:pt x="2741170" y="384079"/>
                  </a:lnTo>
                  <a:lnTo>
                    <a:pt x="2702691" y="370940"/>
                  </a:lnTo>
                  <a:lnTo>
                    <a:pt x="2666121" y="361036"/>
                  </a:lnTo>
                  <a:lnTo>
                    <a:pt x="2635274" y="351899"/>
                  </a:lnTo>
                  <a:lnTo>
                    <a:pt x="2613968" y="341063"/>
                  </a:lnTo>
                  <a:lnTo>
                    <a:pt x="2606018" y="326063"/>
                  </a:lnTo>
                  <a:lnTo>
                    <a:pt x="2608757" y="314784"/>
                  </a:lnTo>
                  <a:lnTo>
                    <a:pt x="2616620" y="306509"/>
                  </a:lnTo>
                  <a:lnTo>
                    <a:pt x="2629077" y="301414"/>
                  </a:lnTo>
                  <a:lnTo>
                    <a:pt x="2645598" y="299676"/>
                  </a:lnTo>
                  <a:lnTo>
                    <a:pt x="2785657" y="299676"/>
                  </a:lnTo>
                  <a:lnTo>
                    <a:pt x="2829362" y="276117"/>
                  </a:lnTo>
                  <a:lnTo>
                    <a:pt x="2802380" y="239937"/>
                  </a:lnTo>
                  <a:lnTo>
                    <a:pt x="2769562" y="211718"/>
                  </a:lnTo>
                  <a:lnTo>
                    <a:pt x="2731860" y="191506"/>
                  </a:lnTo>
                  <a:lnTo>
                    <a:pt x="2690221" y="179346"/>
                  </a:lnTo>
                  <a:lnTo>
                    <a:pt x="2645598" y="175282"/>
                  </a:lnTo>
                  <a:close/>
                </a:path>
                <a:path w="5852160" h="673100">
                  <a:moveTo>
                    <a:pt x="2785657" y="299676"/>
                  </a:moveTo>
                  <a:lnTo>
                    <a:pt x="2645598" y="299676"/>
                  </a:lnTo>
                  <a:lnTo>
                    <a:pt x="2666728" y="302710"/>
                  </a:lnTo>
                  <a:lnTo>
                    <a:pt x="2683882" y="311220"/>
                  </a:lnTo>
                  <a:lnTo>
                    <a:pt x="2697679" y="324325"/>
                  </a:lnTo>
                  <a:lnTo>
                    <a:pt x="2708737" y="341141"/>
                  </a:lnTo>
                  <a:lnTo>
                    <a:pt x="2785657" y="299676"/>
                  </a:lnTo>
                  <a:close/>
                </a:path>
                <a:path w="5852160" h="673100">
                  <a:moveTo>
                    <a:pt x="3054377" y="188475"/>
                  </a:moveTo>
                  <a:lnTo>
                    <a:pt x="2913020" y="188475"/>
                  </a:lnTo>
                  <a:lnTo>
                    <a:pt x="2913020" y="659665"/>
                  </a:lnTo>
                  <a:lnTo>
                    <a:pt x="3054377" y="659665"/>
                  </a:lnTo>
                  <a:lnTo>
                    <a:pt x="3054377" y="393914"/>
                  </a:lnTo>
                  <a:lnTo>
                    <a:pt x="3059236" y="356617"/>
                  </a:lnTo>
                  <a:lnTo>
                    <a:pt x="3073460" y="328772"/>
                  </a:lnTo>
                  <a:lnTo>
                    <a:pt x="3096519" y="311353"/>
                  </a:lnTo>
                  <a:lnTo>
                    <a:pt x="3127883" y="305331"/>
                  </a:lnTo>
                  <a:lnTo>
                    <a:pt x="3610589" y="305331"/>
                  </a:lnTo>
                  <a:lnTo>
                    <a:pt x="3603265" y="280167"/>
                  </a:lnTo>
                  <a:lnTo>
                    <a:pt x="3583456" y="244123"/>
                  </a:lnTo>
                  <a:lnTo>
                    <a:pt x="3577364" y="237479"/>
                  </a:lnTo>
                  <a:lnTo>
                    <a:pt x="3304108" y="237479"/>
                  </a:lnTo>
                  <a:lnTo>
                    <a:pt x="3299270" y="231825"/>
                  </a:lnTo>
                  <a:lnTo>
                    <a:pt x="3054377" y="231825"/>
                  </a:lnTo>
                  <a:lnTo>
                    <a:pt x="3054377" y="188475"/>
                  </a:lnTo>
                  <a:close/>
                </a:path>
                <a:path w="5852160" h="673100">
                  <a:moveTo>
                    <a:pt x="3410597" y="305331"/>
                  </a:moveTo>
                  <a:lnTo>
                    <a:pt x="3127883" y="305331"/>
                  </a:lnTo>
                  <a:lnTo>
                    <a:pt x="3157568" y="310779"/>
                  </a:lnTo>
                  <a:lnTo>
                    <a:pt x="3178771" y="326298"/>
                  </a:lnTo>
                  <a:lnTo>
                    <a:pt x="3191494" y="350653"/>
                  </a:lnTo>
                  <a:lnTo>
                    <a:pt x="3195734" y="382606"/>
                  </a:lnTo>
                  <a:lnTo>
                    <a:pt x="3195734" y="659665"/>
                  </a:lnTo>
                  <a:lnTo>
                    <a:pt x="3337091" y="659665"/>
                  </a:lnTo>
                  <a:lnTo>
                    <a:pt x="3337091" y="393914"/>
                  </a:lnTo>
                  <a:lnTo>
                    <a:pt x="3341950" y="356617"/>
                  </a:lnTo>
                  <a:lnTo>
                    <a:pt x="3356174" y="328772"/>
                  </a:lnTo>
                  <a:lnTo>
                    <a:pt x="3379233" y="311353"/>
                  </a:lnTo>
                  <a:lnTo>
                    <a:pt x="3410597" y="305331"/>
                  </a:lnTo>
                  <a:close/>
                </a:path>
                <a:path w="5852160" h="673100">
                  <a:moveTo>
                    <a:pt x="3610589" y="305331"/>
                  </a:moveTo>
                  <a:lnTo>
                    <a:pt x="3410597" y="305331"/>
                  </a:lnTo>
                  <a:lnTo>
                    <a:pt x="3440282" y="310779"/>
                  </a:lnTo>
                  <a:lnTo>
                    <a:pt x="3461485" y="326298"/>
                  </a:lnTo>
                  <a:lnTo>
                    <a:pt x="3474207" y="350653"/>
                  </a:lnTo>
                  <a:lnTo>
                    <a:pt x="3478448" y="382606"/>
                  </a:lnTo>
                  <a:lnTo>
                    <a:pt x="3478448" y="659665"/>
                  </a:lnTo>
                  <a:lnTo>
                    <a:pt x="3619805" y="659665"/>
                  </a:lnTo>
                  <a:lnTo>
                    <a:pt x="3619805" y="370355"/>
                  </a:lnTo>
                  <a:lnTo>
                    <a:pt x="3615574" y="322458"/>
                  </a:lnTo>
                  <a:lnTo>
                    <a:pt x="3610589" y="305331"/>
                  </a:lnTo>
                  <a:close/>
                </a:path>
                <a:path w="5852160" h="673100">
                  <a:moveTo>
                    <a:pt x="3440753" y="175282"/>
                  </a:moveTo>
                  <a:lnTo>
                    <a:pt x="3394885" y="179700"/>
                  </a:lnTo>
                  <a:lnTo>
                    <a:pt x="3357234" y="192245"/>
                  </a:lnTo>
                  <a:lnTo>
                    <a:pt x="3327181" y="211858"/>
                  </a:lnTo>
                  <a:lnTo>
                    <a:pt x="3304108" y="237479"/>
                  </a:lnTo>
                  <a:lnTo>
                    <a:pt x="3577364" y="237479"/>
                  </a:lnTo>
                  <a:lnTo>
                    <a:pt x="3556723" y="214969"/>
                  </a:lnTo>
                  <a:lnTo>
                    <a:pt x="3523644" y="193349"/>
                  </a:lnTo>
                  <a:lnTo>
                    <a:pt x="3484795" y="179906"/>
                  </a:lnTo>
                  <a:lnTo>
                    <a:pt x="3440753" y="175282"/>
                  </a:lnTo>
                  <a:close/>
                </a:path>
                <a:path w="5852160" h="673100">
                  <a:moveTo>
                    <a:pt x="3180656" y="175282"/>
                  </a:moveTo>
                  <a:lnTo>
                    <a:pt x="3137336" y="179611"/>
                  </a:lnTo>
                  <a:lnTo>
                    <a:pt x="3101967" y="191538"/>
                  </a:lnTo>
                  <a:lnTo>
                    <a:pt x="3074373" y="209473"/>
                  </a:lnTo>
                  <a:lnTo>
                    <a:pt x="3054377" y="231825"/>
                  </a:lnTo>
                  <a:lnTo>
                    <a:pt x="3299270" y="231825"/>
                  </a:lnTo>
                  <a:lnTo>
                    <a:pt x="3281505" y="211063"/>
                  </a:lnTo>
                  <a:lnTo>
                    <a:pt x="3253337" y="191538"/>
                  </a:lnTo>
                  <a:lnTo>
                    <a:pt x="3219691" y="179435"/>
                  </a:lnTo>
                  <a:lnTo>
                    <a:pt x="3180656" y="175282"/>
                  </a:lnTo>
                  <a:close/>
                </a:path>
                <a:path w="5852160" h="673100">
                  <a:moveTo>
                    <a:pt x="3943549" y="175282"/>
                  </a:moveTo>
                  <a:lnTo>
                    <a:pt x="3895738" y="179191"/>
                  </a:lnTo>
                  <a:lnTo>
                    <a:pt x="3851866" y="190500"/>
                  </a:lnTo>
                  <a:lnTo>
                    <a:pt x="3812384" y="208580"/>
                  </a:lnTo>
                  <a:lnTo>
                    <a:pt x="3777742" y="232802"/>
                  </a:lnTo>
                  <a:lnTo>
                    <a:pt x="3748390" y="262540"/>
                  </a:lnTo>
                  <a:lnTo>
                    <a:pt x="3724778" y="297163"/>
                  </a:lnTo>
                  <a:lnTo>
                    <a:pt x="3707355" y="336045"/>
                  </a:lnTo>
                  <a:lnTo>
                    <a:pt x="3696571" y="378557"/>
                  </a:lnTo>
                  <a:lnTo>
                    <a:pt x="3692876" y="424070"/>
                  </a:lnTo>
                  <a:lnTo>
                    <a:pt x="3696523" y="469584"/>
                  </a:lnTo>
                  <a:lnTo>
                    <a:pt x="3707251" y="512096"/>
                  </a:lnTo>
                  <a:lnTo>
                    <a:pt x="3724743" y="550978"/>
                  </a:lnTo>
                  <a:lnTo>
                    <a:pt x="3748680" y="585601"/>
                  </a:lnTo>
                  <a:lnTo>
                    <a:pt x="3778744" y="615339"/>
                  </a:lnTo>
                  <a:lnTo>
                    <a:pt x="3814618" y="639561"/>
                  </a:lnTo>
                  <a:lnTo>
                    <a:pt x="3855983" y="657641"/>
                  </a:lnTo>
                  <a:lnTo>
                    <a:pt x="3902521" y="668950"/>
                  </a:lnTo>
                  <a:lnTo>
                    <a:pt x="3953915" y="672859"/>
                  </a:lnTo>
                  <a:lnTo>
                    <a:pt x="4005226" y="668916"/>
                  </a:lnTo>
                  <a:lnTo>
                    <a:pt x="4051606" y="657147"/>
                  </a:lnTo>
                  <a:lnTo>
                    <a:pt x="4092875" y="637644"/>
                  </a:lnTo>
                  <a:lnTo>
                    <a:pt x="4128851" y="610496"/>
                  </a:lnTo>
                  <a:lnTo>
                    <a:pt x="4159354" y="575794"/>
                  </a:lnTo>
                  <a:lnTo>
                    <a:pt x="4108548" y="546580"/>
                  </a:lnTo>
                  <a:lnTo>
                    <a:pt x="3955800" y="546580"/>
                  </a:lnTo>
                  <a:lnTo>
                    <a:pt x="3918782" y="543164"/>
                  </a:lnTo>
                  <a:lnTo>
                    <a:pt x="3886535" y="531973"/>
                  </a:lnTo>
                  <a:lnTo>
                    <a:pt x="3860649" y="511594"/>
                  </a:lnTo>
                  <a:lnTo>
                    <a:pt x="3842715" y="480613"/>
                  </a:lnTo>
                  <a:lnTo>
                    <a:pt x="4177259" y="480613"/>
                  </a:lnTo>
                  <a:lnTo>
                    <a:pt x="4179733" y="467008"/>
                  </a:lnTo>
                  <a:lnTo>
                    <a:pt x="4181500" y="453049"/>
                  </a:lnTo>
                  <a:lnTo>
                    <a:pt x="4182560" y="438736"/>
                  </a:lnTo>
                  <a:lnTo>
                    <a:pt x="4182914" y="424070"/>
                  </a:lnTo>
                  <a:lnTo>
                    <a:pt x="4178501" y="375067"/>
                  </a:lnTo>
                  <a:lnTo>
                    <a:pt x="3839887" y="375067"/>
                  </a:lnTo>
                  <a:lnTo>
                    <a:pt x="3853950" y="343158"/>
                  </a:lnTo>
                  <a:lnTo>
                    <a:pt x="3876051" y="319820"/>
                  </a:lnTo>
                  <a:lnTo>
                    <a:pt x="3905751" y="305493"/>
                  </a:lnTo>
                  <a:lnTo>
                    <a:pt x="3942607" y="300619"/>
                  </a:lnTo>
                  <a:lnTo>
                    <a:pt x="4152453" y="300619"/>
                  </a:lnTo>
                  <a:lnTo>
                    <a:pt x="4143455" y="282818"/>
                  </a:lnTo>
                  <a:lnTo>
                    <a:pt x="4114827" y="246314"/>
                  </a:lnTo>
                  <a:lnTo>
                    <a:pt x="4079749" y="216480"/>
                  </a:lnTo>
                  <a:lnTo>
                    <a:pt x="4038995" y="194144"/>
                  </a:lnTo>
                  <a:lnTo>
                    <a:pt x="3993337" y="180136"/>
                  </a:lnTo>
                  <a:lnTo>
                    <a:pt x="3943549" y="175282"/>
                  </a:lnTo>
                  <a:close/>
                </a:path>
                <a:path w="5852160" h="673100">
                  <a:moveTo>
                    <a:pt x="4046269" y="510769"/>
                  </a:moveTo>
                  <a:lnTo>
                    <a:pt x="4029615" y="525111"/>
                  </a:lnTo>
                  <a:lnTo>
                    <a:pt x="4008456" y="536449"/>
                  </a:lnTo>
                  <a:lnTo>
                    <a:pt x="3983586" y="543900"/>
                  </a:lnTo>
                  <a:lnTo>
                    <a:pt x="3955800" y="546580"/>
                  </a:lnTo>
                  <a:lnTo>
                    <a:pt x="4108548" y="546580"/>
                  </a:lnTo>
                  <a:lnTo>
                    <a:pt x="4046269" y="510769"/>
                  </a:lnTo>
                  <a:close/>
                </a:path>
                <a:path w="5852160" h="673100">
                  <a:moveTo>
                    <a:pt x="4152453" y="300619"/>
                  </a:moveTo>
                  <a:lnTo>
                    <a:pt x="3942607" y="300619"/>
                  </a:lnTo>
                  <a:lnTo>
                    <a:pt x="3973985" y="304565"/>
                  </a:lnTo>
                  <a:lnTo>
                    <a:pt x="4002801" y="317346"/>
                  </a:lnTo>
                  <a:lnTo>
                    <a:pt x="4026493" y="340375"/>
                  </a:lnTo>
                  <a:lnTo>
                    <a:pt x="4042499" y="375067"/>
                  </a:lnTo>
                  <a:lnTo>
                    <a:pt x="4178501" y="375067"/>
                  </a:lnTo>
                  <a:lnTo>
                    <a:pt x="4178272" y="372525"/>
                  </a:lnTo>
                  <a:lnTo>
                    <a:pt x="4164861" y="325165"/>
                  </a:lnTo>
                  <a:lnTo>
                    <a:pt x="4152453" y="300619"/>
                  </a:lnTo>
                  <a:close/>
                </a:path>
                <a:path w="5852160" h="673100">
                  <a:moveTo>
                    <a:pt x="4404447" y="188475"/>
                  </a:moveTo>
                  <a:lnTo>
                    <a:pt x="4263090" y="188475"/>
                  </a:lnTo>
                  <a:lnTo>
                    <a:pt x="4263090" y="659665"/>
                  </a:lnTo>
                  <a:lnTo>
                    <a:pt x="4404447" y="659665"/>
                  </a:lnTo>
                  <a:lnTo>
                    <a:pt x="4404447" y="402396"/>
                  </a:lnTo>
                  <a:lnTo>
                    <a:pt x="4410852" y="359002"/>
                  </a:lnTo>
                  <a:lnTo>
                    <a:pt x="4428831" y="328772"/>
                  </a:lnTo>
                  <a:lnTo>
                    <a:pt x="4456528" y="311088"/>
                  </a:lnTo>
                  <a:lnTo>
                    <a:pt x="4492088" y="305331"/>
                  </a:lnTo>
                  <a:lnTo>
                    <a:pt x="4706600" y="305331"/>
                  </a:lnTo>
                  <a:lnTo>
                    <a:pt x="4690895" y="263238"/>
                  </a:lnTo>
                  <a:lnTo>
                    <a:pt x="4668612" y="232767"/>
                  </a:lnTo>
                  <a:lnTo>
                    <a:pt x="4404447" y="232767"/>
                  </a:lnTo>
                  <a:lnTo>
                    <a:pt x="4404447" y="188475"/>
                  </a:lnTo>
                  <a:close/>
                </a:path>
                <a:path w="5852160" h="673100">
                  <a:moveTo>
                    <a:pt x="4706600" y="305331"/>
                  </a:moveTo>
                  <a:lnTo>
                    <a:pt x="4492088" y="305331"/>
                  </a:lnTo>
                  <a:lnTo>
                    <a:pt x="4523982" y="310514"/>
                  </a:lnTo>
                  <a:lnTo>
                    <a:pt x="4550044" y="326299"/>
                  </a:lnTo>
                  <a:lnTo>
                    <a:pt x="4567625" y="353039"/>
                  </a:lnTo>
                  <a:lnTo>
                    <a:pt x="4574075" y="391087"/>
                  </a:lnTo>
                  <a:lnTo>
                    <a:pt x="4574075" y="659665"/>
                  </a:lnTo>
                  <a:lnTo>
                    <a:pt x="4715432" y="659665"/>
                  </a:lnTo>
                  <a:lnTo>
                    <a:pt x="4715432" y="370355"/>
                  </a:lnTo>
                  <a:lnTo>
                    <a:pt x="4708988" y="311731"/>
                  </a:lnTo>
                  <a:lnTo>
                    <a:pt x="4706600" y="305331"/>
                  </a:lnTo>
                  <a:close/>
                </a:path>
                <a:path w="5852160" h="673100">
                  <a:moveTo>
                    <a:pt x="4539207" y="175282"/>
                  </a:moveTo>
                  <a:lnTo>
                    <a:pt x="4495489" y="179361"/>
                  </a:lnTo>
                  <a:lnTo>
                    <a:pt x="4458044" y="190949"/>
                  </a:lnTo>
                  <a:lnTo>
                    <a:pt x="4427491" y="209075"/>
                  </a:lnTo>
                  <a:lnTo>
                    <a:pt x="4404447" y="232767"/>
                  </a:lnTo>
                  <a:lnTo>
                    <a:pt x="4668612" y="232767"/>
                  </a:lnTo>
                  <a:lnTo>
                    <a:pt x="4663012" y="225110"/>
                  </a:lnTo>
                  <a:lnTo>
                    <a:pt x="4627197" y="197585"/>
                  </a:lnTo>
                  <a:lnTo>
                    <a:pt x="4585309" y="180897"/>
                  </a:lnTo>
                  <a:lnTo>
                    <a:pt x="4539207" y="175282"/>
                  </a:lnTo>
                  <a:close/>
                </a:path>
                <a:path w="5852160" h="673100">
                  <a:moveTo>
                    <a:pt x="4991556" y="324178"/>
                  </a:moveTo>
                  <a:lnTo>
                    <a:pt x="4850199" y="324178"/>
                  </a:lnTo>
                  <a:lnTo>
                    <a:pt x="4850199" y="490979"/>
                  </a:lnTo>
                  <a:lnTo>
                    <a:pt x="4852868" y="536880"/>
                  </a:lnTo>
                  <a:lnTo>
                    <a:pt x="4861478" y="575646"/>
                  </a:lnTo>
                  <a:lnTo>
                    <a:pt x="4900146" y="631865"/>
                  </a:lnTo>
                  <a:lnTo>
                    <a:pt x="4973445" y="659813"/>
                  </a:lnTo>
                  <a:lnTo>
                    <a:pt x="5025346" y="663240"/>
                  </a:lnTo>
                  <a:lnTo>
                    <a:pt x="5088622" y="659665"/>
                  </a:lnTo>
                  <a:lnTo>
                    <a:pt x="5088622" y="532459"/>
                  </a:lnTo>
                  <a:lnTo>
                    <a:pt x="5047216" y="532459"/>
                  </a:lnTo>
                  <a:lnTo>
                    <a:pt x="5016765" y="527850"/>
                  </a:lnTo>
                  <a:lnTo>
                    <a:pt x="4997976" y="514936"/>
                  </a:lnTo>
                  <a:lnTo>
                    <a:pt x="4991556" y="490979"/>
                  </a:lnTo>
                  <a:lnTo>
                    <a:pt x="4991556" y="324178"/>
                  </a:lnTo>
                  <a:close/>
                </a:path>
                <a:path w="5852160" h="673100">
                  <a:moveTo>
                    <a:pt x="5088622" y="531502"/>
                  </a:moveTo>
                  <a:lnTo>
                    <a:pt x="5047216" y="532459"/>
                  </a:lnTo>
                  <a:lnTo>
                    <a:pt x="5088622" y="532459"/>
                  </a:lnTo>
                  <a:lnTo>
                    <a:pt x="5088622" y="531502"/>
                  </a:lnTo>
                  <a:close/>
                </a:path>
                <a:path w="5852160" h="673100">
                  <a:moveTo>
                    <a:pt x="5088622" y="188475"/>
                  </a:moveTo>
                  <a:lnTo>
                    <a:pt x="4774809" y="188475"/>
                  </a:lnTo>
                  <a:lnTo>
                    <a:pt x="4774809" y="324178"/>
                  </a:lnTo>
                  <a:lnTo>
                    <a:pt x="5088622" y="324178"/>
                  </a:lnTo>
                  <a:lnTo>
                    <a:pt x="5088622" y="188475"/>
                  </a:lnTo>
                  <a:close/>
                </a:path>
                <a:path w="5852160" h="673100">
                  <a:moveTo>
                    <a:pt x="4991556" y="56542"/>
                  </a:moveTo>
                  <a:lnTo>
                    <a:pt x="4850199" y="98949"/>
                  </a:lnTo>
                  <a:lnTo>
                    <a:pt x="4850199" y="188475"/>
                  </a:lnTo>
                  <a:lnTo>
                    <a:pt x="4991556" y="188475"/>
                  </a:lnTo>
                  <a:lnTo>
                    <a:pt x="4991556" y="56542"/>
                  </a:lnTo>
                  <a:close/>
                </a:path>
                <a:path w="5852160" h="673100">
                  <a:moveTo>
                    <a:pt x="5510520" y="456111"/>
                  </a:moveTo>
                  <a:lnTo>
                    <a:pt x="5380472" y="531502"/>
                  </a:lnTo>
                  <a:lnTo>
                    <a:pt x="5404708" y="575676"/>
                  </a:lnTo>
                  <a:lnTo>
                    <a:pt x="5436142" y="611290"/>
                  </a:lnTo>
                  <a:lnTo>
                    <a:pt x="5473650" y="638580"/>
                  </a:lnTo>
                  <a:lnTo>
                    <a:pt x="5516105" y="657781"/>
                  </a:lnTo>
                  <a:lnTo>
                    <a:pt x="5562382" y="669128"/>
                  </a:lnTo>
                  <a:lnTo>
                    <a:pt x="5611355" y="672859"/>
                  </a:lnTo>
                  <a:lnTo>
                    <a:pt x="5658207" y="669336"/>
                  </a:lnTo>
                  <a:lnTo>
                    <a:pt x="5702574" y="658811"/>
                  </a:lnTo>
                  <a:lnTo>
                    <a:pt x="5743297" y="641352"/>
                  </a:lnTo>
                  <a:lnTo>
                    <a:pt x="5779216" y="617023"/>
                  </a:lnTo>
                  <a:lnTo>
                    <a:pt x="5809172" y="585891"/>
                  </a:lnTo>
                  <a:lnTo>
                    <a:pt x="5832004" y="548023"/>
                  </a:lnTo>
                  <a:lnTo>
                    <a:pt x="5839249" y="525847"/>
                  </a:lnTo>
                  <a:lnTo>
                    <a:pt x="5611355" y="525847"/>
                  </a:lnTo>
                  <a:lnTo>
                    <a:pt x="5573468" y="521047"/>
                  </a:lnTo>
                  <a:lnTo>
                    <a:pt x="5545035" y="507235"/>
                  </a:lnTo>
                  <a:lnTo>
                    <a:pt x="5524553" y="485296"/>
                  </a:lnTo>
                  <a:lnTo>
                    <a:pt x="5510520" y="456111"/>
                  </a:lnTo>
                  <a:close/>
                </a:path>
                <a:path w="5852160" h="673100">
                  <a:moveTo>
                    <a:pt x="5825276" y="0"/>
                  </a:moveTo>
                  <a:lnTo>
                    <a:pt x="5401205" y="0"/>
                  </a:lnTo>
                  <a:lnTo>
                    <a:pt x="5401205" y="141356"/>
                  </a:lnTo>
                  <a:lnTo>
                    <a:pt x="5642454" y="141356"/>
                  </a:lnTo>
                  <a:lnTo>
                    <a:pt x="5522772" y="293080"/>
                  </a:lnTo>
                  <a:lnTo>
                    <a:pt x="5580257" y="378836"/>
                  </a:lnTo>
                  <a:lnTo>
                    <a:pt x="5611355" y="378836"/>
                  </a:lnTo>
                  <a:lnTo>
                    <a:pt x="5651583" y="384623"/>
                  </a:lnTo>
                  <a:lnTo>
                    <a:pt x="5679442" y="400393"/>
                  </a:lnTo>
                  <a:lnTo>
                    <a:pt x="5695639" y="423761"/>
                  </a:lnTo>
                  <a:lnTo>
                    <a:pt x="5700881" y="452342"/>
                  </a:lnTo>
                  <a:lnTo>
                    <a:pt x="5695639" y="480922"/>
                  </a:lnTo>
                  <a:lnTo>
                    <a:pt x="5679442" y="504290"/>
                  </a:lnTo>
                  <a:lnTo>
                    <a:pt x="5651583" y="520061"/>
                  </a:lnTo>
                  <a:lnTo>
                    <a:pt x="5611355" y="525847"/>
                  </a:lnTo>
                  <a:lnTo>
                    <a:pt x="5839249" y="525847"/>
                  </a:lnTo>
                  <a:lnTo>
                    <a:pt x="5846554" y="503484"/>
                  </a:lnTo>
                  <a:lnTo>
                    <a:pt x="5851662" y="452342"/>
                  </a:lnTo>
                  <a:lnTo>
                    <a:pt x="5844839" y="400745"/>
                  </a:lnTo>
                  <a:lnTo>
                    <a:pt x="5825577" y="355978"/>
                  </a:lnTo>
                  <a:lnTo>
                    <a:pt x="5795685" y="318539"/>
                  </a:lnTo>
                  <a:lnTo>
                    <a:pt x="5756972" y="288926"/>
                  </a:lnTo>
                  <a:lnTo>
                    <a:pt x="5711248" y="267635"/>
                  </a:lnTo>
                  <a:lnTo>
                    <a:pt x="5825276" y="122509"/>
                  </a:lnTo>
                  <a:lnTo>
                    <a:pt x="5825276" y="0"/>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717675"/>
            <a:chOff x="0" y="0"/>
            <a:chExt cx="20104100" cy="1717675"/>
          </a:xfrm>
        </p:grpSpPr>
        <p:sp>
          <p:nvSpPr>
            <p:cNvPr id="3" name="object 3"/>
            <p:cNvSpPr/>
            <p:nvPr/>
          </p:nvSpPr>
          <p:spPr>
            <a:xfrm>
              <a:off x="0" y="5"/>
              <a:ext cx="20104100" cy="1717675"/>
            </a:xfrm>
            <a:custGeom>
              <a:avLst/>
              <a:gdLst/>
              <a:ahLst/>
              <a:cxnLst/>
              <a:rect l="l" t="t" r="r" b="b"/>
              <a:pathLst>
                <a:path w="20104100" h="1717675">
                  <a:moveTo>
                    <a:pt x="20104100" y="0"/>
                  </a:moveTo>
                  <a:lnTo>
                    <a:pt x="20041274" y="0"/>
                  </a:lnTo>
                  <a:lnTo>
                    <a:pt x="20041274" y="62826"/>
                  </a:lnTo>
                  <a:lnTo>
                    <a:pt x="20041274" y="1654403"/>
                  </a:lnTo>
                  <a:lnTo>
                    <a:pt x="62814" y="1654403"/>
                  </a:lnTo>
                  <a:lnTo>
                    <a:pt x="62814" y="62826"/>
                  </a:lnTo>
                  <a:lnTo>
                    <a:pt x="20041274" y="62826"/>
                  </a:lnTo>
                  <a:lnTo>
                    <a:pt x="20041274" y="0"/>
                  </a:lnTo>
                  <a:lnTo>
                    <a:pt x="62814" y="0"/>
                  </a:lnTo>
                  <a:lnTo>
                    <a:pt x="62814" y="190"/>
                  </a:lnTo>
                  <a:lnTo>
                    <a:pt x="0" y="190"/>
                  </a:lnTo>
                  <a:lnTo>
                    <a:pt x="0" y="1717230"/>
                  </a:lnTo>
                  <a:lnTo>
                    <a:pt x="62814" y="1717230"/>
                  </a:lnTo>
                  <a:lnTo>
                    <a:pt x="20041274" y="1717230"/>
                  </a:lnTo>
                  <a:lnTo>
                    <a:pt x="20104100" y="1717230"/>
                  </a:lnTo>
                  <a:lnTo>
                    <a:pt x="20104100" y="1654403"/>
                  </a:lnTo>
                  <a:lnTo>
                    <a:pt x="20104100" y="62826"/>
                  </a:lnTo>
                  <a:lnTo>
                    <a:pt x="20104100" y="0"/>
                  </a:lnTo>
                  <a:close/>
                </a:path>
              </a:pathLst>
            </a:custGeom>
            <a:solidFill>
              <a:srgbClr val="CDCCCC"/>
            </a:solidFill>
          </p:spPr>
          <p:txBody>
            <a:bodyPr wrap="square" lIns="0" tIns="0" rIns="0" bIns="0" rtlCol="0"/>
            <a:lstStyle/>
            <a:p>
              <a:endParaRPr/>
            </a:p>
          </p:txBody>
        </p:sp>
        <p:pic>
          <p:nvPicPr>
            <p:cNvPr id="4" name="object 4"/>
            <p:cNvPicPr/>
            <p:nvPr/>
          </p:nvPicPr>
          <p:blipFill>
            <a:blip r:embed="rId2" cstate="print"/>
            <a:stretch>
              <a:fillRect/>
            </a:stretch>
          </p:blipFill>
          <p:spPr>
            <a:xfrm>
              <a:off x="523544" y="510350"/>
              <a:ext cx="12228510" cy="686052"/>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23544" y="523544"/>
              <a:ext cx="5899150" cy="673100"/>
            </a:xfrm>
            <a:custGeom>
              <a:avLst/>
              <a:gdLst/>
              <a:ahLst/>
              <a:cxnLst/>
              <a:rect l="l" t="t" r="r" b="b"/>
              <a:pathLst>
                <a:path w="5899150" h="673100">
                  <a:moveTo>
                    <a:pt x="416531" y="0"/>
                  </a:moveTo>
                  <a:lnTo>
                    <a:pt x="224286" y="0"/>
                  </a:lnTo>
                  <a:lnTo>
                    <a:pt x="0" y="659665"/>
                  </a:lnTo>
                  <a:lnTo>
                    <a:pt x="164916" y="659665"/>
                  </a:lnTo>
                  <a:lnTo>
                    <a:pt x="197899" y="556004"/>
                  </a:lnTo>
                  <a:lnTo>
                    <a:pt x="605573" y="556004"/>
                  </a:lnTo>
                  <a:lnTo>
                    <a:pt x="557511" y="414647"/>
                  </a:lnTo>
                  <a:lnTo>
                    <a:pt x="243133" y="414647"/>
                  </a:lnTo>
                  <a:lnTo>
                    <a:pt x="320409" y="172455"/>
                  </a:lnTo>
                  <a:lnTo>
                    <a:pt x="475166" y="172455"/>
                  </a:lnTo>
                  <a:lnTo>
                    <a:pt x="416531" y="0"/>
                  </a:lnTo>
                  <a:close/>
                </a:path>
                <a:path w="5899150" h="673100">
                  <a:moveTo>
                    <a:pt x="605573" y="556004"/>
                  </a:moveTo>
                  <a:lnTo>
                    <a:pt x="442918" y="556004"/>
                  </a:lnTo>
                  <a:lnTo>
                    <a:pt x="475901" y="659665"/>
                  </a:lnTo>
                  <a:lnTo>
                    <a:pt x="640818" y="659665"/>
                  </a:lnTo>
                  <a:lnTo>
                    <a:pt x="605573" y="556004"/>
                  </a:lnTo>
                  <a:close/>
                </a:path>
                <a:path w="5899150" h="673100">
                  <a:moveTo>
                    <a:pt x="475166" y="172455"/>
                  </a:moveTo>
                  <a:lnTo>
                    <a:pt x="320409" y="172455"/>
                  </a:lnTo>
                  <a:lnTo>
                    <a:pt x="397684" y="414647"/>
                  </a:lnTo>
                  <a:lnTo>
                    <a:pt x="557511" y="414647"/>
                  </a:lnTo>
                  <a:lnTo>
                    <a:pt x="475166" y="172455"/>
                  </a:lnTo>
                  <a:close/>
                </a:path>
                <a:path w="5899150" h="673100">
                  <a:moveTo>
                    <a:pt x="777279" y="490979"/>
                  </a:moveTo>
                  <a:lnTo>
                    <a:pt x="654769" y="560715"/>
                  </a:lnTo>
                  <a:lnTo>
                    <a:pt x="680907" y="601690"/>
                  </a:lnTo>
                  <a:lnTo>
                    <a:pt x="714825" y="633166"/>
                  </a:lnTo>
                  <a:lnTo>
                    <a:pt x="755936" y="655368"/>
                  </a:lnTo>
                  <a:lnTo>
                    <a:pt x="803650" y="668524"/>
                  </a:lnTo>
                  <a:lnTo>
                    <a:pt x="857381" y="672859"/>
                  </a:lnTo>
                  <a:lnTo>
                    <a:pt x="907240" y="668936"/>
                  </a:lnTo>
                  <a:lnTo>
                    <a:pt x="953434" y="656873"/>
                  </a:lnTo>
                  <a:lnTo>
                    <a:pt x="993555" y="636224"/>
                  </a:lnTo>
                  <a:lnTo>
                    <a:pt x="1025194" y="606543"/>
                  </a:lnTo>
                  <a:lnTo>
                    <a:pt x="1045944" y="567386"/>
                  </a:lnTo>
                  <a:lnTo>
                    <a:pt x="1049103" y="546580"/>
                  </a:lnTo>
                  <a:lnTo>
                    <a:pt x="857381" y="546580"/>
                  </a:lnTo>
                  <a:lnTo>
                    <a:pt x="829095" y="542928"/>
                  </a:lnTo>
                  <a:lnTo>
                    <a:pt x="806375" y="532208"/>
                  </a:lnTo>
                  <a:lnTo>
                    <a:pt x="789132" y="514774"/>
                  </a:lnTo>
                  <a:lnTo>
                    <a:pt x="777279" y="490979"/>
                  </a:lnTo>
                  <a:close/>
                </a:path>
                <a:path w="5899150" h="673100">
                  <a:moveTo>
                    <a:pt x="861150" y="175282"/>
                  </a:moveTo>
                  <a:lnTo>
                    <a:pt x="813438" y="179597"/>
                  </a:lnTo>
                  <a:lnTo>
                    <a:pt x="769705" y="192524"/>
                  </a:lnTo>
                  <a:lnTo>
                    <a:pt x="732044" y="214038"/>
                  </a:lnTo>
                  <a:lnTo>
                    <a:pt x="702551" y="244111"/>
                  </a:lnTo>
                  <a:lnTo>
                    <a:pt x="683320" y="282718"/>
                  </a:lnTo>
                  <a:lnTo>
                    <a:pt x="676444" y="329832"/>
                  </a:lnTo>
                  <a:lnTo>
                    <a:pt x="684394" y="377496"/>
                  </a:lnTo>
                  <a:lnTo>
                    <a:pt x="705701" y="413276"/>
                  </a:lnTo>
                  <a:lnTo>
                    <a:pt x="736547" y="439393"/>
                  </a:lnTo>
                  <a:lnTo>
                    <a:pt x="773118" y="458063"/>
                  </a:lnTo>
                  <a:lnTo>
                    <a:pt x="811596" y="471506"/>
                  </a:lnTo>
                  <a:lnTo>
                    <a:pt x="848167" y="481939"/>
                  </a:lnTo>
                  <a:lnTo>
                    <a:pt x="879013" y="491582"/>
                  </a:lnTo>
                  <a:lnTo>
                    <a:pt x="900319" y="502651"/>
                  </a:lnTo>
                  <a:lnTo>
                    <a:pt x="908269" y="517366"/>
                  </a:lnTo>
                  <a:lnTo>
                    <a:pt x="905089" y="529882"/>
                  </a:lnTo>
                  <a:lnTo>
                    <a:pt x="895547" y="539041"/>
                  </a:lnTo>
                  <a:lnTo>
                    <a:pt x="879645" y="544666"/>
                  </a:lnTo>
                  <a:lnTo>
                    <a:pt x="857381" y="546580"/>
                  </a:lnTo>
                  <a:lnTo>
                    <a:pt x="1049103" y="546580"/>
                  </a:lnTo>
                  <a:lnTo>
                    <a:pt x="1045446" y="467567"/>
                  </a:lnTo>
                  <a:lnTo>
                    <a:pt x="1024140" y="429926"/>
                  </a:lnTo>
                  <a:lnTo>
                    <a:pt x="993293" y="402919"/>
                  </a:lnTo>
                  <a:lnTo>
                    <a:pt x="956723" y="384079"/>
                  </a:lnTo>
                  <a:lnTo>
                    <a:pt x="918244" y="370940"/>
                  </a:lnTo>
                  <a:lnTo>
                    <a:pt x="881673" y="361036"/>
                  </a:lnTo>
                  <a:lnTo>
                    <a:pt x="850827" y="351899"/>
                  </a:lnTo>
                  <a:lnTo>
                    <a:pt x="829521" y="341063"/>
                  </a:lnTo>
                  <a:lnTo>
                    <a:pt x="821571" y="326063"/>
                  </a:lnTo>
                  <a:lnTo>
                    <a:pt x="824309" y="314784"/>
                  </a:lnTo>
                  <a:lnTo>
                    <a:pt x="832172" y="306509"/>
                  </a:lnTo>
                  <a:lnTo>
                    <a:pt x="844629" y="301414"/>
                  </a:lnTo>
                  <a:lnTo>
                    <a:pt x="861150" y="299676"/>
                  </a:lnTo>
                  <a:lnTo>
                    <a:pt x="1001210" y="299676"/>
                  </a:lnTo>
                  <a:lnTo>
                    <a:pt x="1044914" y="276117"/>
                  </a:lnTo>
                  <a:lnTo>
                    <a:pt x="1017932" y="239937"/>
                  </a:lnTo>
                  <a:lnTo>
                    <a:pt x="985115" y="211718"/>
                  </a:lnTo>
                  <a:lnTo>
                    <a:pt x="947412" y="191506"/>
                  </a:lnTo>
                  <a:lnTo>
                    <a:pt x="905774" y="179346"/>
                  </a:lnTo>
                  <a:lnTo>
                    <a:pt x="861150" y="175282"/>
                  </a:lnTo>
                  <a:close/>
                </a:path>
                <a:path w="5899150" h="673100">
                  <a:moveTo>
                    <a:pt x="1001210" y="299676"/>
                  </a:moveTo>
                  <a:lnTo>
                    <a:pt x="861150" y="299676"/>
                  </a:lnTo>
                  <a:lnTo>
                    <a:pt x="882280" y="302710"/>
                  </a:lnTo>
                  <a:lnTo>
                    <a:pt x="899435" y="311220"/>
                  </a:lnTo>
                  <a:lnTo>
                    <a:pt x="913232" y="324325"/>
                  </a:lnTo>
                  <a:lnTo>
                    <a:pt x="924290" y="341141"/>
                  </a:lnTo>
                  <a:lnTo>
                    <a:pt x="1001210" y="299676"/>
                  </a:lnTo>
                  <a:close/>
                </a:path>
                <a:path w="5899150" h="673100">
                  <a:moveTo>
                    <a:pt x="1189570" y="490979"/>
                  </a:moveTo>
                  <a:lnTo>
                    <a:pt x="1067060" y="560715"/>
                  </a:lnTo>
                  <a:lnTo>
                    <a:pt x="1093198" y="601690"/>
                  </a:lnTo>
                  <a:lnTo>
                    <a:pt x="1127116" y="633166"/>
                  </a:lnTo>
                  <a:lnTo>
                    <a:pt x="1168227" y="655368"/>
                  </a:lnTo>
                  <a:lnTo>
                    <a:pt x="1215941" y="668524"/>
                  </a:lnTo>
                  <a:lnTo>
                    <a:pt x="1269672" y="672859"/>
                  </a:lnTo>
                  <a:lnTo>
                    <a:pt x="1319531" y="668936"/>
                  </a:lnTo>
                  <a:lnTo>
                    <a:pt x="1365725" y="656873"/>
                  </a:lnTo>
                  <a:lnTo>
                    <a:pt x="1405846" y="636224"/>
                  </a:lnTo>
                  <a:lnTo>
                    <a:pt x="1437485" y="606543"/>
                  </a:lnTo>
                  <a:lnTo>
                    <a:pt x="1458235" y="567386"/>
                  </a:lnTo>
                  <a:lnTo>
                    <a:pt x="1461394" y="546580"/>
                  </a:lnTo>
                  <a:lnTo>
                    <a:pt x="1269672" y="546580"/>
                  </a:lnTo>
                  <a:lnTo>
                    <a:pt x="1241386" y="542928"/>
                  </a:lnTo>
                  <a:lnTo>
                    <a:pt x="1218666" y="532208"/>
                  </a:lnTo>
                  <a:lnTo>
                    <a:pt x="1201423" y="514774"/>
                  </a:lnTo>
                  <a:lnTo>
                    <a:pt x="1189570" y="490979"/>
                  </a:lnTo>
                  <a:close/>
                </a:path>
                <a:path w="5899150" h="673100">
                  <a:moveTo>
                    <a:pt x="1273442" y="175282"/>
                  </a:moveTo>
                  <a:lnTo>
                    <a:pt x="1225729" y="179597"/>
                  </a:lnTo>
                  <a:lnTo>
                    <a:pt x="1181996" y="192524"/>
                  </a:lnTo>
                  <a:lnTo>
                    <a:pt x="1144336" y="214038"/>
                  </a:lnTo>
                  <a:lnTo>
                    <a:pt x="1114843" y="244111"/>
                  </a:lnTo>
                  <a:lnTo>
                    <a:pt x="1095611" y="282718"/>
                  </a:lnTo>
                  <a:lnTo>
                    <a:pt x="1088735" y="329832"/>
                  </a:lnTo>
                  <a:lnTo>
                    <a:pt x="1096685" y="377496"/>
                  </a:lnTo>
                  <a:lnTo>
                    <a:pt x="1117992" y="413276"/>
                  </a:lnTo>
                  <a:lnTo>
                    <a:pt x="1148838" y="439393"/>
                  </a:lnTo>
                  <a:lnTo>
                    <a:pt x="1185409" y="458063"/>
                  </a:lnTo>
                  <a:lnTo>
                    <a:pt x="1223887" y="471506"/>
                  </a:lnTo>
                  <a:lnTo>
                    <a:pt x="1260458" y="481939"/>
                  </a:lnTo>
                  <a:lnTo>
                    <a:pt x="1291304" y="491582"/>
                  </a:lnTo>
                  <a:lnTo>
                    <a:pt x="1312610" y="502651"/>
                  </a:lnTo>
                  <a:lnTo>
                    <a:pt x="1320561" y="517366"/>
                  </a:lnTo>
                  <a:lnTo>
                    <a:pt x="1317380" y="529882"/>
                  </a:lnTo>
                  <a:lnTo>
                    <a:pt x="1307838" y="539041"/>
                  </a:lnTo>
                  <a:lnTo>
                    <a:pt x="1291936" y="544666"/>
                  </a:lnTo>
                  <a:lnTo>
                    <a:pt x="1269672" y="546580"/>
                  </a:lnTo>
                  <a:lnTo>
                    <a:pt x="1461394" y="546580"/>
                  </a:lnTo>
                  <a:lnTo>
                    <a:pt x="1457737" y="467567"/>
                  </a:lnTo>
                  <a:lnTo>
                    <a:pt x="1436431" y="429926"/>
                  </a:lnTo>
                  <a:lnTo>
                    <a:pt x="1405584" y="402919"/>
                  </a:lnTo>
                  <a:lnTo>
                    <a:pt x="1369014" y="384079"/>
                  </a:lnTo>
                  <a:lnTo>
                    <a:pt x="1330535" y="370940"/>
                  </a:lnTo>
                  <a:lnTo>
                    <a:pt x="1293965" y="361036"/>
                  </a:lnTo>
                  <a:lnTo>
                    <a:pt x="1263118" y="351899"/>
                  </a:lnTo>
                  <a:lnTo>
                    <a:pt x="1241812" y="341063"/>
                  </a:lnTo>
                  <a:lnTo>
                    <a:pt x="1233862" y="326063"/>
                  </a:lnTo>
                  <a:lnTo>
                    <a:pt x="1236600" y="314784"/>
                  </a:lnTo>
                  <a:lnTo>
                    <a:pt x="1244463" y="306509"/>
                  </a:lnTo>
                  <a:lnTo>
                    <a:pt x="1256920" y="301414"/>
                  </a:lnTo>
                  <a:lnTo>
                    <a:pt x="1273442" y="299676"/>
                  </a:lnTo>
                  <a:lnTo>
                    <a:pt x="1413501" y="299676"/>
                  </a:lnTo>
                  <a:lnTo>
                    <a:pt x="1457206" y="276117"/>
                  </a:lnTo>
                  <a:lnTo>
                    <a:pt x="1430223" y="239937"/>
                  </a:lnTo>
                  <a:lnTo>
                    <a:pt x="1397406" y="211718"/>
                  </a:lnTo>
                  <a:lnTo>
                    <a:pt x="1359703" y="191506"/>
                  </a:lnTo>
                  <a:lnTo>
                    <a:pt x="1318065" y="179346"/>
                  </a:lnTo>
                  <a:lnTo>
                    <a:pt x="1273442" y="175282"/>
                  </a:lnTo>
                  <a:close/>
                </a:path>
                <a:path w="5899150" h="673100">
                  <a:moveTo>
                    <a:pt x="1413501" y="299676"/>
                  </a:moveTo>
                  <a:lnTo>
                    <a:pt x="1273442" y="299676"/>
                  </a:lnTo>
                  <a:lnTo>
                    <a:pt x="1294572" y="302710"/>
                  </a:lnTo>
                  <a:lnTo>
                    <a:pt x="1311726" y="311220"/>
                  </a:lnTo>
                  <a:lnTo>
                    <a:pt x="1325523" y="324325"/>
                  </a:lnTo>
                  <a:lnTo>
                    <a:pt x="1336581" y="341141"/>
                  </a:lnTo>
                  <a:lnTo>
                    <a:pt x="1413501" y="299676"/>
                  </a:lnTo>
                  <a:close/>
                </a:path>
                <a:path w="5899150" h="673100">
                  <a:moveTo>
                    <a:pt x="1758774" y="175282"/>
                  </a:moveTo>
                  <a:lnTo>
                    <a:pt x="1710963" y="179191"/>
                  </a:lnTo>
                  <a:lnTo>
                    <a:pt x="1667091" y="190500"/>
                  </a:lnTo>
                  <a:lnTo>
                    <a:pt x="1627609" y="208580"/>
                  </a:lnTo>
                  <a:lnTo>
                    <a:pt x="1592967" y="232802"/>
                  </a:lnTo>
                  <a:lnTo>
                    <a:pt x="1563615" y="262540"/>
                  </a:lnTo>
                  <a:lnTo>
                    <a:pt x="1540003" y="297163"/>
                  </a:lnTo>
                  <a:lnTo>
                    <a:pt x="1522580" y="336045"/>
                  </a:lnTo>
                  <a:lnTo>
                    <a:pt x="1511796" y="378557"/>
                  </a:lnTo>
                  <a:lnTo>
                    <a:pt x="1508101" y="424070"/>
                  </a:lnTo>
                  <a:lnTo>
                    <a:pt x="1511748" y="469584"/>
                  </a:lnTo>
                  <a:lnTo>
                    <a:pt x="1522476" y="512096"/>
                  </a:lnTo>
                  <a:lnTo>
                    <a:pt x="1539968" y="550978"/>
                  </a:lnTo>
                  <a:lnTo>
                    <a:pt x="1563905" y="585601"/>
                  </a:lnTo>
                  <a:lnTo>
                    <a:pt x="1593969" y="615339"/>
                  </a:lnTo>
                  <a:lnTo>
                    <a:pt x="1629843" y="639561"/>
                  </a:lnTo>
                  <a:lnTo>
                    <a:pt x="1671208" y="657641"/>
                  </a:lnTo>
                  <a:lnTo>
                    <a:pt x="1717747" y="668950"/>
                  </a:lnTo>
                  <a:lnTo>
                    <a:pt x="1769141" y="672859"/>
                  </a:lnTo>
                  <a:lnTo>
                    <a:pt x="1820451" y="668916"/>
                  </a:lnTo>
                  <a:lnTo>
                    <a:pt x="1866832" y="657147"/>
                  </a:lnTo>
                  <a:lnTo>
                    <a:pt x="1908100" y="637644"/>
                  </a:lnTo>
                  <a:lnTo>
                    <a:pt x="1944076" y="610496"/>
                  </a:lnTo>
                  <a:lnTo>
                    <a:pt x="1974579" y="575794"/>
                  </a:lnTo>
                  <a:lnTo>
                    <a:pt x="1923773" y="546580"/>
                  </a:lnTo>
                  <a:lnTo>
                    <a:pt x="1771025" y="546580"/>
                  </a:lnTo>
                  <a:lnTo>
                    <a:pt x="1734008" y="543164"/>
                  </a:lnTo>
                  <a:lnTo>
                    <a:pt x="1701761" y="531973"/>
                  </a:lnTo>
                  <a:lnTo>
                    <a:pt x="1675875" y="511594"/>
                  </a:lnTo>
                  <a:lnTo>
                    <a:pt x="1657940" y="480613"/>
                  </a:lnTo>
                  <a:lnTo>
                    <a:pt x="1992485" y="480613"/>
                  </a:lnTo>
                  <a:lnTo>
                    <a:pt x="1994958" y="467008"/>
                  </a:lnTo>
                  <a:lnTo>
                    <a:pt x="1996725" y="453049"/>
                  </a:lnTo>
                  <a:lnTo>
                    <a:pt x="1997786" y="438736"/>
                  </a:lnTo>
                  <a:lnTo>
                    <a:pt x="1998139" y="424070"/>
                  </a:lnTo>
                  <a:lnTo>
                    <a:pt x="1993726" y="375067"/>
                  </a:lnTo>
                  <a:lnTo>
                    <a:pt x="1655113" y="375067"/>
                  </a:lnTo>
                  <a:lnTo>
                    <a:pt x="1669175" y="343158"/>
                  </a:lnTo>
                  <a:lnTo>
                    <a:pt x="1691277" y="319820"/>
                  </a:lnTo>
                  <a:lnTo>
                    <a:pt x="1720976" y="305493"/>
                  </a:lnTo>
                  <a:lnTo>
                    <a:pt x="1757832" y="300619"/>
                  </a:lnTo>
                  <a:lnTo>
                    <a:pt x="1967678" y="300619"/>
                  </a:lnTo>
                  <a:lnTo>
                    <a:pt x="1958680" y="282818"/>
                  </a:lnTo>
                  <a:lnTo>
                    <a:pt x="1930052" y="246314"/>
                  </a:lnTo>
                  <a:lnTo>
                    <a:pt x="1894974" y="216480"/>
                  </a:lnTo>
                  <a:lnTo>
                    <a:pt x="1854220" y="194144"/>
                  </a:lnTo>
                  <a:lnTo>
                    <a:pt x="1808562" y="180136"/>
                  </a:lnTo>
                  <a:lnTo>
                    <a:pt x="1758774" y="175282"/>
                  </a:lnTo>
                  <a:close/>
                </a:path>
                <a:path w="5899150" h="673100">
                  <a:moveTo>
                    <a:pt x="1861494" y="510769"/>
                  </a:moveTo>
                  <a:lnTo>
                    <a:pt x="1844840" y="525111"/>
                  </a:lnTo>
                  <a:lnTo>
                    <a:pt x="1823681" y="536449"/>
                  </a:lnTo>
                  <a:lnTo>
                    <a:pt x="1798811" y="543900"/>
                  </a:lnTo>
                  <a:lnTo>
                    <a:pt x="1771025" y="546580"/>
                  </a:lnTo>
                  <a:lnTo>
                    <a:pt x="1923773" y="546580"/>
                  </a:lnTo>
                  <a:lnTo>
                    <a:pt x="1861494" y="510769"/>
                  </a:lnTo>
                  <a:close/>
                </a:path>
                <a:path w="5899150" h="673100">
                  <a:moveTo>
                    <a:pt x="1967678" y="300619"/>
                  </a:moveTo>
                  <a:lnTo>
                    <a:pt x="1757832" y="300619"/>
                  </a:lnTo>
                  <a:lnTo>
                    <a:pt x="1789210" y="304565"/>
                  </a:lnTo>
                  <a:lnTo>
                    <a:pt x="1818027" y="317346"/>
                  </a:lnTo>
                  <a:lnTo>
                    <a:pt x="1841719" y="340375"/>
                  </a:lnTo>
                  <a:lnTo>
                    <a:pt x="1857724" y="375067"/>
                  </a:lnTo>
                  <a:lnTo>
                    <a:pt x="1993726" y="375067"/>
                  </a:lnTo>
                  <a:lnTo>
                    <a:pt x="1993497" y="372525"/>
                  </a:lnTo>
                  <a:lnTo>
                    <a:pt x="1980086" y="325165"/>
                  </a:lnTo>
                  <a:lnTo>
                    <a:pt x="1967678" y="300619"/>
                  </a:lnTo>
                  <a:close/>
                </a:path>
                <a:path w="5899150" h="673100">
                  <a:moveTo>
                    <a:pt x="2149435" y="490979"/>
                  </a:moveTo>
                  <a:lnTo>
                    <a:pt x="2026926" y="560715"/>
                  </a:lnTo>
                  <a:lnTo>
                    <a:pt x="2053064" y="601690"/>
                  </a:lnTo>
                  <a:lnTo>
                    <a:pt x="2086982" y="633166"/>
                  </a:lnTo>
                  <a:lnTo>
                    <a:pt x="2128092" y="655368"/>
                  </a:lnTo>
                  <a:lnTo>
                    <a:pt x="2175807" y="668524"/>
                  </a:lnTo>
                  <a:lnTo>
                    <a:pt x="2229537" y="672859"/>
                  </a:lnTo>
                  <a:lnTo>
                    <a:pt x="2279396" y="668936"/>
                  </a:lnTo>
                  <a:lnTo>
                    <a:pt x="2325590" y="656873"/>
                  </a:lnTo>
                  <a:lnTo>
                    <a:pt x="2365711" y="636224"/>
                  </a:lnTo>
                  <a:lnTo>
                    <a:pt x="2397351" y="606543"/>
                  </a:lnTo>
                  <a:lnTo>
                    <a:pt x="2418100" y="567386"/>
                  </a:lnTo>
                  <a:lnTo>
                    <a:pt x="2421260" y="546580"/>
                  </a:lnTo>
                  <a:lnTo>
                    <a:pt x="2229537" y="546580"/>
                  </a:lnTo>
                  <a:lnTo>
                    <a:pt x="2201251" y="542928"/>
                  </a:lnTo>
                  <a:lnTo>
                    <a:pt x="2178531" y="532208"/>
                  </a:lnTo>
                  <a:lnTo>
                    <a:pt x="2161288" y="514774"/>
                  </a:lnTo>
                  <a:lnTo>
                    <a:pt x="2149435" y="490979"/>
                  </a:lnTo>
                  <a:close/>
                </a:path>
                <a:path w="5899150" h="673100">
                  <a:moveTo>
                    <a:pt x="2233307" y="175282"/>
                  </a:moveTo>
                  <a:lnTo>
                    <a:pt x="2185594" y="179597"/>
                  </a:lnTo>
                  <a:lnTo>
                    <a:pt x="2141861" y="192524"/>
                  </a:lnTo>
                  <a:lnTo>
                    <a:pt x="2104201" y="214038"/>
                  </a:lnTo>
                  <a:lnTo>
                    <a:pt x="2074708" y="244111"/>
                  </a:lnTo>
                  <a:lnTo>
                    <a:pt x="2055476" y="282718"/>
                  </a:lnTo>
                  <a:lnTo>
                    <a:pt x="2048600" y="329832"/>
                  </a:lnTo>
                  <a:lnTo>
                    <a:pt x="2056550" y="377496"/>
                  </a:lnTo>
                  <a:lnTo>
                    <a:pt x="2077857" y="413276"/>
                  </a:lnTo>
                  <a:lnTo>
                    <a:pt x="2108703" y="439393"/>
                  </a:lnTo>
                  <a:lnTo>
                    <a:pt x="2145274" y="458063"/>
                  </a:lnTo>
                  <a:lnTo>
                    <a:pt x="2183752" y="471506"/>
                  </a:lnTo>
                  <a:lnTo>
                    <a:pt x="2220323" y="481939"/>
                  </a:lnTo>
                  <a:lnTo>
                    <a:pt x="2251169" y="491582"/>
                  </a:lnTo>
                  <a:lnTo>
                    <a:pt x="2272476" y="502651"/>
                  </a:lnTo>
                  <a:lnTo>
                    <a:pt x="2280426" y="517366"/>
                  </a:lnTo>
                  <a:lnTo>
                    <a:pt x="2277245" y="529882"/>
                  </a:lnTo>
                  <a:lnTo>
                    <a:pt x="2267704" y="539041"/>
                  </a:lnTo>
                  <a:lnTo>
                    <a:pt x="2251801" y="544666"/>
                  </a:lnTo>
                  <a:lnTo>
                    <a:pt x="2229537" y="546580"/>
                  </a:lnTo>
                  <a:lnTo>
                    <a:pt x="2421260" y="546580"/>
                  </a:lnTo>
                  <a:lnTo>
                    <a:pt x="2417602" y="467567"/>
                  </a:lnTo>
                  <a:lnTo>
                    <a:pt x="2396296" y="429926"/>
                  </a:lnTo>
                  <a:lnTo>
                    <a:pt x="2365449" y="402919"/>
                  </a:lnTo>
                  <a:lnTo>
                    <a:pt x="2328879" y="384079"/>
                  </a:lnTo>
                  <a:lnTo>
                    <a:pt x="2290400" y="370940"/>
                  </a:lnTo>
                  <a:lnTo>
                    <a:pt x="2253830" y="361036"/>
                  </a:lnTo>
                  <a:lnTo>
                    <a:pt x="2222983" y="351899"/>
                  </a:lnTo>
                  <a:lnTo>
                    <a:pt x="2201677" y="341063"/>
                  </a:lnTo>
                  <a:lnTo>
                    <a:pt x="2193727" y="326063"/>
                  </a:lnTo>
                  <a:lnTo>
                    <a:pt x="2196466" y="314784"/>
                  </a:lnTo>
                  <a:lnTo>
                    <a:pt x="2204329" y="306509"/>
                  </a:lnTo>
                  <a:lnTo>
                    <a:pt x="2216786" y="301414"/>
                  </a:lnTo>
                  <a:lnTo>
                    <a:pt x="2233307" y="299676"/>
                  </a:lnTo>
                  <a:lnTo>
                    <a:pt x="2373366" y="299676"/>
                  </a:lnTo>
                  <a:lnTo>
                    <a:pt x="2417071" y="276117"/>
                  </a:lnTo>
                  <a:lnTo>
                    <a:pt x="2390089" y="239937"/>
                  </a:lnTo>
                  <a:lnTo>
                    <a:pt x="2357271" y="211718"/>
                  </a:lnTo>
                  <a:lnTo>
                    <a:pt x="2319568" y="191506"/>
                  </a:lnTo>
                  <a:lnTo>
                    <a:pt x="2277930" y="179346"/>
                  </a:lnTo>
                  <a:lnTo>
                    <a:pt x="2233307" y="175282"/>
                  </a:lnTo>
                  <a:close/>
                </a:path>
                <a:path w="5899150" h="673100">
                  <a:moveTo>
                    <a:pt x="2373366" y="299676"/>
                  </a:moveTo>
                  <a:lnTo>
                    <a:pt x="2233307" y="299676"/>
                  </a:lnTo>
                  <a:lnTo>
                    <a:pt x="2254437" y="302710"/>
                  </a:lnTo>
                  <a:lnTo>
                    <a:pt x="2271591" y="311220"/>
                  </a:lnTo>
                  <a:lnTo>
                    <a:pt x="2285388" y="324325"/>
                  </a:lnTo>
                  <a:lnTo>
                    <a:pt x="2296446" y="341141"/>
                  </a:lnTo>
                  <a:lnTo>
                    <a:pt x="2373366" y="299676"/>
                  </a:lnTo>
                  <a:close/>
                </a:path>
                <a:path w="5899150" h="673100">
                  <a:moveTo>
                    <a:pt x="2561726" y="490979"/>
                  </a:moveTo>
                  <a:lnTo>
                    <a:pt x="2439217" y="560715"/>
                  </a:lnTo>
                  <a:lnTo>
                    <a:pt x="2465355" y="601690"/>
                  </a:lnTo>
                  <a:lnTo>
                    <a:pt x="2499273" y="633166"/>
                  </a:lnTo>
                  <a:lnTo>
                    <a:pt x="2540383" y="655368"/>
                  </a:lnTo>
                  <a:lnTo>
                    <a:pt x="2588098" y="668524"/>
                  </a:lnTo>
                  <a:lnTo>
                    <a:pt x="2641828" y="672859"/>
                  </a:lnTo>
                  <a:lnTo>
                    <a:pt x="2691687" y="668936"/>
                  </a:lnTo>
                  <a:lnTo>
                    <a:pt x="2737881" y="656873"/>
                  </a:lnTo>
                  <a:lnTo>
                    <a:pt x="2778002" y="636224"/>
                  </a:lnTo>
                  <a:lnTo>
                    <a:pt x="2809642" y="606543"/>
                  </a:lnTo>
                  <a:lnTo>
                    <a:pt x="2830392" y="567386"/>
                  </a:lnTo>
                  <a:lnTo>
                    <a:pt x="2833551" y="546580"/>
                  </a:lnTo>
                  <a:lnTo>
                    <a:pt x="2641828" y="546580"/>
                  </a:lnTo>
                  <a:lnTo>
                    <a:pt x="2613542" y="542928"/>
                  </a:lnTo>
                  <a:lnTo>
                    <a:pt x="2590822" y="532208"/>
                  </a:lnTo>
                  <a:lnTo>
                    <a:pt x="2573580" y="514774"/>
                  </a:lnTo>
                  <a:lnTo>
                    <a:pt x="2561726" y="490979"/>
                  </a:lnTo>
                  <a:close/>
                </a:path>
                <a:path w="5899150" h="673100">
                  <a:moveTo>
                    <a:pt x="2645598" y="175282"/>
                  </a:moveTo>
                  <a:lnTo>
                    <a:pt x="2597886" y="179597"/>
                  </a:lnTo>
                  <a:lnTo>
                    <a:pt x="2554152" y="192524"/>
                  </a:lnTo>
                  <a:lnTo>
                    <a:pt x="2516492" y="214038"/>
                  </a:lnTo>
                  <a:lnTo>
                    <a:pt x="2486999" y="244111"/>
                  </a:lnTo>
                  <a:lnTo>
                    <a:pt x="2467767" y="282718"/>
                  </a:lnTo>
                  <a:lnTo>
                    <a:pt x="2460891" y="329832"/>
                  </a:lnTo>
                  <a:lnTo>
                    <a:pt x="2468842" y="377496"/>
                  </a:lnTo>
                  <a:lnTo>
                    <a:pt x="2490148" y="413276"/>
                  </a:lnTo>
                  <a:lnTo>
                    <a:pt x="2520994" y="439393"/>
                  </a:lnTo>
                  <a:lnTo>
                    <a:pt x="2557565" y="458063"/>
                  </a:lnTo>
                  <a:lnTo>
                    <a:pt x="2596044" y="471506"/>
                  </a:lnTo>
                  <a:lnTo>
                    <a:pt x="2632614" y="481939"/>
                  </a:lnTo>
                  <a:lnTo>
                    <a:pt x="2663461" y="491582"/>
                  </a:lnTo>
                  <a:lnTo>
                    <a:pt x="2684767" y="502651"/>
                  </a:lnTo>
                  <a:lnTo>
                    <a:pt x="2692717" y="517366"/>
                  </a:lnTo>
                  <a:lnTo>
                    <a:pt x="2689536" y="529882"/>
                  </a:lnTo>
                  <a:lnTo>
                    <a:pt x="2679995" y="539041"/>
                  </a:lnTo>
                  <a:lnTo>
                    <a:pt x="2664092" y="544666"/>
                  </a:lnTo>
                  <a:lnTo>
                    <a:pt x="2641828" y="546580"/>
                  </a:lnTo>
                  <a:lnTo>
                    <a:pt x="2833551" y="546580"/>
                  </a:lnTo>
                  <a:lnTo>
                    <a:pt x="2829893" y="467567"/>
                  </a:lnTo>
                  <a:lnTo>
                    <a:pt x="2808587" y="429926"/>
                  </a:lnTo>
                  <a:lnTo>
                    <a:pt x="2777740" y="402919"/>
                  </a:lnTo>
                  <a:lnTo>
                    <a:pt x="2741170" y="384079"/>
                  </a:lnTo>
                  <a:lnTo>
                    <a:pt x="2702691" y="370940"/>
                  </a:lnTo>
                  <a:lnTo>
                    <a:pt x="2666121" y="361036"/>
                  </a:lnTo>
                  <a:lnTo>
                    <a:pt x="2635274" y="351899"/>
                  </a:lnTo>
                  <a:lnTo>
                    <a:pt x="2613968" y="341063"/>
                  </a:lnTo>
                  <a:lnTo>
                    <a:pt x="2606018" y="326063"/>
                  </a:lnTo>
                  <a:lnTo>
                    <a:pt x="2608757" y="314784"/>
                  </a:lnTo>
                  <a:lnTo>
                    <a:pt x="2616620" y="306509"/>
                  </a:lnTo>
                  <a:lnTo>
                    <a:pt x="2629077" y="301414"/>
                  </a:lnTo>
                  <a:lnTo>
                    <a:pt x="2645598" y="299676"/>
                  </a:lnTo>
                  <a:lnTo>
                    <a:pt x="2785657" y="299676"/>
                  </a:lnTo>
                  <a:lnTo>
                    <a:pt x="2829362" y="276117"/>
                  </a:lnTo>
                  <a:lnTo>
                    <a:pt x="2802380" y="239937"/>
                  </a:lnTo>
                  <a:lnTo>
                    <a:pt x="2769562" y="211718"/>
                  </a:lnTo>
                  <a:lnTo>
                    <a:pt x="2731860" y="191506"/>
                  </a:lnTo>
                  <a:lnTo>
                    <a:pt x="2690221" y="179346"/>
                  </a:lnTo>
                  <a:lnTo>
                    <a:pt x="2645598" y="175282"/>
                  </a:lnTo>
                  <a:close/>
                </a:path>
                <a:path w="5899150" h="673100">
                  <a:moveTo>
                    <a:pt x="2785657" y="299676"/>
                  </a:moveTo>
                  <a:lnTo>
                    <a:pt x="2645598" y="299676"/>
                  </a:lnTo>
                  <a:lnTo>
                    <a:pt x="2666728" y="302710"/>
                  </a:lnTo>
                  <a:lnTo>
                    <a:pt x="2683882" y="311220"/>
                  </a:lnTo>
                  <a:lnTo>
                    <a:pt x="2697679" y="324325"/>
                  </a:lnTo>
                  <a:lnTo>
                    <a:pt x="2708737" y="341141"/>
                  </a:lnTo>
                  <a:lnTo>
                    <a:pt x="2785657" y="299676"/>
                  </a:lnTo>
                  <a:close/>
                </a:path>
                <a:path w="5899150" h="673100">
                  <a:moveTo>
                    <a:pt x="3054377" y="188475"/>
                  </a:moveTo>
                  <a:lnTo>
                    <a:pt x="2913020" y="188475"/>
                  </a:lnTo>
                  <a:lnTo>
                    <a:pt x="2913020" y="659665"/>
                  </a:lnTo>
                  <a:lnTo>
                    <a:pt x="3054377" y="659665"/>
                  </a:lnTo>
                  <a:lnTo>
                    <a:pt x="3054377" y="393914"/>
                  </a:lnTo>
                  <a:lnTo>
                    <a:pt x="3059236" y="356617"/>
                  </a:lnTo>
                  <a:lnTo>
                    <a:pt x="3073460" y="328772"/>
                  </a:lnTo>
                  <a:lnTo>
                    <a:pt x="3096519" y="311353"/>
                  </a:lnTo>
                  <a:lnTo>
                    <a:pt x="3127883" y="305331"/>
                  </a:lnTo>
                  <a:lnTo>
                    <a:pt x="3610589" y="305331"/>
                  </a:lnTo>
                  <a:lnTo>
                    <a:pt x="3603265" y="280167"/>
                  </a:lnTo>
                  <a:lnTo>
                    <a:pt x="3583456" y="244123"/>
                  </a:lnTo>
                  <a:lnTo>
                    <a:pt x="3577364" y="237479"/>
                  </a:lnTo>
                  <a:lnTo>
                    <a:pt x="3304108" y="237479"/>
                  </a:lnTo>
                  <a:lnTo>
                    <a:pt x="3299270" y="231825"/>
                  </a:lnTo>
                  <a:lnTo>
                    <a:pt x="3054377" y="231825"/>
                  </a:lnTo>
                  <a:lnTo>
                    <a:pt x="3054377" y="188475"/>
                  </a:lnTo>
                  <a:close/>
                </a:path>
                <a:path w="5899150" h="673100">
                  <a:moveTo>
                    <a:pt x="3410597" y="305331"/>
                  </a:moveTo>
                  <a:lnTo>
                    <a:pt x="3127883" y="305331"/>
                  </a:lnTo>
                  <a:lnTo>
                    <a:pt x="3157568" y="310779"/>
                  </a:lnTo>
                  <a:lnTo>
                    <a:pt x="3178771" y="326298"/>
                  </a:lnTo>
                  <a:lnTo>
                    <a:pt x="3191494" y="350653"/>
                  </a:lnTo>
                  <a:lnTo>
                    <a:pt x="3195734" y="382606"/>
                  </a:lnTo>
                  <a:lnTo>
                    <a:pt x="3195734" y="659665"/>
                  </a:lnTo>
                  <a:lnTo>
                    <a:pt x="3337091" y="659665"/>
                  </a:lnTo>
                  <a:lnTo>
                    <a:pt x="3337091" y="393914"/>
                  </a:lnTo>
                  <a:lnTo>
                    <a:pt x="3341950" y="356617"/>
                  </a:lnTo>
                  <a:lnTo>
                    <a:pt x="3356174" y="328772"/>
                  </a:lnTo>
                  <a:lnTo>
                    <a:pt x="3379233" y="311353"/>
                  </a:lnTo>
                  <a:lnTo>
                    <a:pt x="3410597" y="305331"/>
                  </a:lnTo>
                  <a:close/>
                </a:path>
                <a:path w="5899150" h="673100">
                  <a:moveTo>
                    <a:pt x="3610589" y="305331"/>
                  </a:moveTo>
                  <a:lnTo>
                    <a:pt x="3410597" y="305331"/>
                  </a:lnTo>
                  <a:lnTo>
                    <a:pt x="3440282" y="310779"/>
                  </a:lnTo>
                  <a:lnTo>
                    <a:pt x="3461485" y="326298"/>
                  </a:lnTo>
                  <a:lnTo>
                    <a:pt x="3474207" y="350653"/>
                  </a:lnTo>
                  <a:lnTo>
                    <a:pt x="3478448" y="382606"/>
                  </a:lnTo>
                  <a:lnTo>
                    <a:pt x="3478448" y="659665"/>
                  </a:lnTo>
                  <a:lnTo>
                    <a:pt x="3619805" y="659665"/>
                  </a:lnTo>
                  <a:lnTo>
                    <a:pt x="3619805" y="370355"/>
                  </a:lnTo>
                  <a:lnTo>
                    <a:pt x="3615574" y="322458"/>
                  </a:lnTo>
                  <a:lnTo>
                    <a:pt x="3610589" y="305331"/>
                  </a:lnTo>
                  <a:close/>
                </a:path>
                <a:path w="5899150" h="673100">
                  <a:moveTo>
                    <a:pt x="3440753" y="175282"/>
                  </a:moveTo>
                  <a:lnTo>
                    <a:pt x="3394885" y="179700"/>
                  </a:lnTo>
                  <a:lnTo>
                    <a:pt x="3357234" y="192245"/>
                  </a:lnTo>
                  <a:lnTo>
                    <a:pt x="3327181" y="211858"/>
                  </a:lnTo>
                  <a:lnTo>
                    <a:pt x="3304108" y="237479"/>
                  </a:lnTo>
                  <a:lnTo>
                    <a:pt x="3577364" y="237479"/>
                  </a:lnTo>
                  <a:lnTo>
                    <a:pt x="3556723" y="214969"/>
                  </a:lnTo>
                  <a:lnTo>
                    <a:pt x="3523644" y="193349"/>
                  </a:lnTo>
                  <a:lnTo>
                    <a:pt x="3484795" y="179906"/>
                  </a:lnTo>
                  <a:lnTo>
                    <a:pt x="3440753" y="175282"/>
                  </a:lnTo>
                  <a:close/>
                </a:path>
                <a:path w="5899150" h="673100">
                  <a:moveTo>
                    <a:pt x="3180656" y="175282"/>
                  </a:moveTo>
                  <a:lnTo>
                    <a:pt x="3137336" y="179611"/>
                  </a:lnTo>
                  <a:lnTo>
                    <a:pt x="3101967" y="191538"/>
                  </a:lnTo>
                  <a:lnTo>
                    <a:pt x="3074373" y="209473"/>
                  </a:lnTo>
                  <a:lnTo>
                    <a:pt x="3054377" y="231825"/>
                  </a:lnTo>
                  <a:lnTo>
                    <a:pt x="3299270" y="231825"/>
                  </a:lnTo>
                  <a:lnTo>
                    <a:pt x="3281505" y="211063"/>
                  </a:lnTo>
                  <a:lnTo>
                    <a:pt x="3253337" y="191538"/>
                  </a:lnTo>
                  <a:lnTo>
                    <a:pt x="3219691" y="179435"/>
                  </a:lnTo>
                  <a:lnTo>
                    <a:pt x="3180656" y="175282"/>
                  </a:lnTo>
                  <a:close/>
                </a:path>
                <a:path w="5899150" h="673100">
                  <a:moveTo>
                    <a:pt x="3943549" y="175282"/>
                  </a:moveTo>
                  <a:lnTo>
                    <a:pt x="3895738" y="179191"/>
                  </a:lnTo>
                  <a:lnTo>
                    <a:pt x="3851866" y="190500"/>
                  </a:lnTo>
                  <a:lnTo>
                    <a:pt x="3812384" y="208580"/>
                  </a:lnTo>
                  <a:lnTo>
                    <a:pt x="3777742" y="232802"/>
                  </a:lnTo>
                  <a:lnTo>
                    <a:pt x="3748390" y="262540"/>
                  </a:lnTo>
                  <a:lnTo>
                    <a:pt x="3724778" y="297163"/>
                  </a:lnTo>
                  <a:lnTo>
                    <a:pt x="3707355" y="336045"/>
                  </a:lnTo>
                  <a:lnTo>
                    <a:pt x="3696571" y="378557"/>
                  </a:lnTo>
                  <a:lnTo>
                    <a:pt x="3692876" y="424070"/>
                  </a:lnTo>
                  <a:lnTo>
                    <a:pt x="3696523" y="469584"/>
                  </a:lnTo>
                  <a:lnTo>
                    <a:pt x="3707251" y="512096"/>
                  </a:lnTo>
                  <a:lnTo>
                    <a:pt x="3724743" y="550978"/>
                  </a:lnTo>
                  <a:lnTo>
                    <a:pt x="3748680" y="585601"/>
                  </a:lnTo>
                  <a:lnTo>
                    <a:pt x="3778744" y="615339"/>
                  </a:lnTo>
                  <a:lnTo>
                    <a:pt x="3814618" y="639561"/>
                  </a:lnTo>
                  <a:lnTo>
                    <a:pt x="3855983" y="657641"/>
                  </a:lnTo>
                  <a:lnTo>
                    <a:pt x="3902521" y="668950"/>
                  </a:lnTo>
                  <a:lnTo>
                    <a:pt x="3953915" y="672859"/>
                  </a:lnTo>
                  <a:lnTo>
                    <a:pt x="4005226" y="668916"/>
                  </a:lnTo>
                  <a:lnTo>
                    <a:pt x="4051606" y="657147"/>
                  </a:lnTo>
                  <a:lnTo>
                    <a:pt x="4092875" y="637644"/>
                  </a:lnTo>
                  <a:lnTo>
                    <a:pt x="4128851" y="610496"/>
                  </a:lnTo>
                  <a:lnTo>
                    <a:pt x="4159354" y="575794"/>
                  </a:lnTo>
                  <a:lnTo>
                    <a:pt x="4108548" y="546580"/>
                  </a:lnTo>
                  <a:lnTo>
                    <a:pt x="3955800" y="546580"/>
                  </a:lnTo>
                  <a:lnTo>
                    <a:pt x="3918782" y="543164"/>
                  </a:lnTo>
                  <a:lnTo>
                    <a:pt x="3886535" y="531973"/>
                  </a:lnTo>
                  <a:lnTo>
                    <a:pt x="3860649" y="511594"/>
                  </a:lnTo>
                  <a:lnTo>
                    <a:pt x="3842715" y="480613"/>
                  </a:lnTo>
                  <a:lnTo>
                    <a:pt x="4177259" y="480613"/>
                  </a:lnTo>
                  <a:lnTo>
                    <a:pt x="4179733" y="467008"/>
                  </a:lnTo>
                  <a:lnTo>
                    <a:pt x="4181500" y="453049"/>
                  </a:lnTo>
                  <a:lnTo>
                    <a:pt x="4182560" y="438736"/>
                  </a:lnTo>
                  <a:lnTo>
                    <a:pt x="4182914" y="424070"/>
                  </a:lnTo>
                  <a:lnTo>
                    <a:pt x="4178501" y="375067"/>
                  </a:lnTo>
                  <a:lnTo>
                    <a:pt x="3839887" y="375067"/>
                  </a:lnTo>
                  <a:lnTo>
                    <a:pt x="3853950" y="343158"/>
                  </a:lnTo>
                  <a:lnTo>
                    <a:pt x="3876051" y="319820"/>
                  </a:lnTo>
                  <a:lnTo>
                    <a:pt x="3905751" y="305493"/>
                  </a:lnTo>
                  <a:lnTo>
                    <a:pt x="3942607" y="300619"/>
                  </a:lnTo>
                  <a:lnTo>
                    <a:pt x="4152453" y="300619"/>
                  </a:lnTo>
                  <a:lnTo>
                    <a:pt x="4143455" y="282818"/>
                  </a:lnTo>
                  <a:lnTo>
                    <a:pt x="4114827" y="246314"/>
                  </a:lnTo>
                  <a:lnTo>
                    <a:pt x="4079749" y="216480"/>
                  </a:lnTo>
                  <a:lnTo>
                    <a:pt x="4038995" y="194144"/>
                  </a:lnTo>
                  <a:lnTo>
                    <a:pt x="3993337" y="180136"/>
                  </a:lnTo>
                  <a:lnTo>
                    <a:pt x="3943549" y="175282"/>
                  </a:lnTo>
                  <a:close/>
                </a:path>
                <a:path w="5899150" h="673100">
                  <a:moveTo>
                    <a:pt x="4046269" y="510769"/>
                  </a:moveTo>
                  <a:lnTo>
                    <a:pt x="4029615" y="525111"/>
                  </a:lnTo>
                  <a:lnTo>
                    <a:pt x="4008456" y="536449"/>
                  </a:lnTo>
                  <a:lnTo>
                    <a:pt x="3983586" y="543900"/>
                  </a:lnTo>
                  <a:lnTo>
                    <a:pt x="3955800" y="546580"/>
                  </a:lnTo>
                  <a:lnTo>
                    <a:pt x="4108548" y="546580"/>
                  </a:lnTo>
                  <a:lnTo>
                    <a:pt x="4046269" y="510769"/>
                  </a:lnTo>
                  <a:close/>
                </a:path>
                <a:path w="5899150" h="673100">
                  <a:moveTo>
                    <a:pt x="4152453" y="300619"/>
                  </a:moveTo>
                  <a:lnTo>
                    <a:pt x="3942607" y="300619"/>
                  </a:lnTo>
                  <a:lnTo>
                    <a:pt x="3973985" y="304565"/>
                  </a:lnTo>
                  <a:lnTo>
                    <a:pt x="4002801" y="317346"/>
                  </a:lnTo>
                  <a:lnTo>
                    <a:pt x="4026493" y="340375"/>
                  </a:lnTo>
                  <a:lnTo>
                    <a:pt x="4042499" y="375067"/>
                  </a:lnTo>
                  <a:lnTo>
                    <a:pt x="4178501" y="375067"/>
                  </a:lnTo>
                  <a:lnTo>
                    <a:pt x="4178272" y="372525"/>
                  </a:lnTo>
                  <a:lnTo>
                    <a:pt x="4164861" y="325165"/>
                  </a:lnTo>
                  <a:lnTo>
                    <a:pt x="4152453" y="300619"/>
                  </a:lnTo>
                  <a:close/>
                </a:path>
                <a:path w="5899150" h="673100">
                  <a:moveTo>
                    <a:pt x="4404447" y="188475"/>
                  </a:moveTo>
                  <a:lnTo>
                    <a:pt x="4263090" y="188475"/>
                  </a:lnTo>
                  <a:lnTo>
                    <a:pt x="4263090" y="659665"/>
                  </a:lnTo>
                  <a:lnTo>
                    <a:pt x="4404447" y="659665"/>
                  </a:lnTo>
                  <a:lnTo>
                    <a:pt x="4404447" y="402396"/>
                  </a:lnTo>
                  <a:lnTo>
                    <a:pt x="4410852" y="359002"/>
                  </a:lnTo>
                  <a:lnTo>
                    <a:pt x="4428831" y="328772"/>
                  </a:lnTo>
                  <a:lnTo>
                    <a:pt x="4456528" y="311088"/>
                  </a:lnTo>
                  <a:lnTo>
                    <a:pt x="4492088" y="305331"/>
                  </a:lnTo>
                  <a:lnTo>
                    <a:pt x="4706600" y="305331"/>
                  </a:lnTo>
                  <a:lnTo>
                    <a:pt x="4690895" y="263238"/>
                  </a:lnTo>
                  <a:lnTo>
                    <a:pt x="4668612" y="232767"/>
                  </a:lnTo>
                  <a:lnTo>
                    <a:pt x="4404447" y="232767"/>
                  </a:lnTo>
                  <a:lnTo>
                    <a:pt x="4404447" y="188475"/>
                  </a:lnTo>
                  <a:close/>
                </a:path>
                <a:path w="5899150" h="673100">
                  <a:moveTo>
                    <a:pt x="4706600" y="305331"/>
                  </a:moveTo>
                  <a:lnTo>
                    <a:pt x="4492088" y="305331"/>
                  </a:lnTo>
                  <a:lnTo>
                    <a:pt x="4523982" y="310514"/>
                  </a:lnTo>
                  <a:lnTo>
                    <a:pt x="4550044" y="326299"/>
                  </a:lnTo>
                  <a:lnTo>
                    <a:pt x="4567625" y="353039"/>
                  </a:lnTo>
                  <a:lnTo>
                    <a:pt x="4574075" y="391087"/>
                  </a:lnTo>
                  <a:lnTo>
                    <a:pt x="4574075" y="659665"/>
                  </a:lnTo>
                  <a:lnTo>
                    <a:pt x="4715432" y="659665"/>
                  </a:lnTo>
                  <a:lnTo>
                    <a:pt x="4715432" y="370355"/>
                  </a:lnTo>
                  <a:lnTo>
                    <a:pt x="4708988" y="311731"/>
                  </a:lnTo>
                  <a:lnTo>
                    <a:pt x="4706600" y="305331"/>
                  </a:lnTo>
                  <a:close/>
                </a:path>
                <a:path w="5899150" h="673100">
                  <a:moveTo>
                    <a:pt x="4539207" y="175282"/>
                  </a:moveTo>
                  <a:lnTo>
                    <a:pt x="4495489" y="179361"/>
                  </a:lnTo>
                  <a:lnTo>
                    <a:pt x="4458044" y="190949"/>
                  </a:lnTo>
                  <a:lnTo>
                    <a:pt x="4427491" y="209075"/>
                  </a:lnTo>
                  <a:lnTo>
                    <a:pt x="4404447" y="232767"/>
                  </a:lnTo>
                  <a:lnTo>
                    <a:pt x="4668612" y="232767"/>
                  </a:lnTo>
                  <a:lnTo>
                    <a:pt x="4663012" y="225110"/>
                  </a:lnTo>
                  <a:lnTo>
                    <a:pt x="4627197" y="197585"/>
                  </a:lnTo>
                  <a:lnTo>
                    <a:pt x="4585309" y="180897"/>
                  </a:lnTo>
                  <a:lnTo>
                    <a:pt x="4539207" y="175282"/>
                  </a:lnTo>
                  <a:close/>
                </a:path>
                <a:path w="5899150" h="673100">
                  <a:moveTo>
                    <a:pt x="4991556" y="324178"/>
                  </a:moveTo>
                  <a:lnTo>
                    <a:pt x="4850199" y="324178"/>
                  </a:lnTo>
                  <a:lnTo>
                    <a:pt x="4850199" y="490979"/>
                  </a:lnTo>
                  <a:lnTo>
                    <a:pt x="4852868" y="536880"/>
                  </a:lnTo>
                  <a:lnTo>
                    <a:pt x="4861478" y="575646"/>
                  </a:lnTo>
                  <a:lnTo>
                    <a:pt x="4900146" y="631865"/>
                  </a:lnTo>
                  <a:lnTo>
                    <a:pt x="4973445" y="659813"/>
                  </a:lnTo>
                  <a:lnTo>
                    <a:pt x="5025346" y="663240"/>
                  </a:lnTo>
                  <a:lnTo>
                    <a:pt x="5088622" y="659665"/>
                  </a:lnTo>
                  <a:lnTo>
                    <a:pt x="5088622" y="532459"/>
                  </a:lnTo>
                  <a:lnTo>
                    <a:pt x="5047216" y="532459"/>
                  </a:lnTo>
                  <a:lnTo>
                    <a:pt x="5016765" y="527850"/>
                  </a:lnTo>
                  <a:lnTo>
                    <a:pt x="4997976" y="514936"/>
                  </a:lnTo>
                  <a:lnTo>
                    <a:pt x="4991556" y="490979"/>
                  </a:lnTo>
                  <a:lnTo>
                    <a:pt x="4991556" y="324178"/>
                  </a:lnTo>
                  <a:close/>
                </a:path>
                <a:path w="5899150" h="673100">
                  <a:moveTo>
                    <a:pt x="5088622" y="531502"/>
                  </a:moveTo>
                  <a:lnTo>
                    <a:pt x="5047216" y="532459"/>
                  </a:lnTo>
                  <a:lnTo>
                    <a:pt x="5088622" y="532459"/>
                  </a:lnTo>
                  <a:lnTo>
                    <a:pt x="5088622" y="531502"/>
                  </a:lnTo>
                  <a:close/>
                </a:path>
                <a:path w="5899150" h="673100">
                  <a:moveTo>
                    <a:pt x="5088622" y="188475"/>
                  </a:moveTo>
                  <a:lnTo>
                    <a:pt x="4774809" y="188475"/>
                  </a:lnTo>
                  <a:lnTo>
                    <a:pt x="4774809" y="324178"/>
                  </a:lnTo>
                  <a:lnTo>
                    <a:pt x="5088622" y="324178"/>
                  </a:lnTo>
                  <a:lnTo>
                    <a:pt x="5088622" y="188475"/>
                  </a:lnTo>
                  <a:close/>
                </a:path>
                <a:path w="5899150" h="673100">
                  <a:moveTo>
                    <a:pt x="4991556" y="56542"/>
                  </a:moveTo>
                  <a:lnTo>
                    <a:pt x="4850199" y="98949"/>
                  </a:lnTo>
                  <a:lnTo>
                    <a:pt x="4850199" y="188475"/>
                  </a:lnTo>
                  <a:lnTo>
                    <a:pt x="4991556" y="188475"/>
                  </a:lnTo>
                  <a:lnTo>
                    <a:pt x="4991556" y="56542"/>
                  </a:lnTo>
                  <a:close/>
                </a:path>
                <a:path w="5899150" h="673100">
                  <a:moveTo>
                    <a:pt x="5832814" y="554119"/>
                  </a:moveTo>
                  <a:lnTo>
                    <a:pt x="5680149" y="554119"/>
                  </a:lnTo>
                  <a:lnTo>
                    <a:pt x="5680149" y="659665"/>
                  </a:lnTo>
                  <a:lnTo>
                    <a:pt x="5832814" y="659665"/>
                  </a:lnTo>
                  <a:lnTo>
                    <a:pt x="5832814" y="554119"/>
                  </a:lnTo>
                  <a:close/>
                </a:path>
                <a:path w="5899150" h="673100">
                  <a:moveTo>
                    <a:pt x="5752712" y="0"/>
                  </a:moveTo>
                  <a:lnTo>
                    <a:pt x="5590623" y="0"/>
                  </a:lnTo>
                  <a:lnTo>
                    <a:pt x="5380472" y="414647"/>
                  </a:lnTo>
                  <a:lnTo>
                    <a:pt x="5380472" y="554119"/>
                  </a:lnTo>
                  <a:lnTo>
                    <a:pt x="5898781" y="554119"/>
                  </a:lnTo>
                  <a:lnTo>
                    <a:pt x="5898781" y="414647"/>
                  </a:lnTo>
                  <a:lnTo>
                    <a:pt x="5542562" y="414647"/>
                  </a:lnTo>
                  <a:lnTo>
                    <a:pt x="5752712" y="0"/>
                  </a:lnTo>
                  <a:close/>
                </a:path>
                <a:path w="5899150" h="673100">
                  <a:moveTo>
                    <a:pt x="5832814" y="273290"/>
                  </a:moveTo>
                  <a:lnTo>
                    <a:pt x="5680149" y="273290"/>
                  </a:lnTo>
                  <a:lnTo>
                    <a:pt x="5680149" y="414647"/>
                  </a:lnTo>
                  <a:lnTo>
                    <a:pt x="5832814" y="414647"/>
                  </a:lnTo>
                  <a:lnTo>
                    <a:pt x="5832814" y="273290"/>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717675"/>
            <a:chOff x="0" y="0"/>
            <a:chExt cx="20104100" cy="1717675"/>
          </a:xfrm>
        </p:grpSpPr>
        <p:sp>
          <p:nvSpPr>
            <p:cNvPr id="3" name="object 3"/>
            <p:cNvSpPr/>
            <p:nvPr/>
          </p:nvSpPr>
          <p:spPr>
            <a:xfrm>
              <a:off x="0" y="5"/>
              <a:ext cx="20104100" cy="1717675"/>
            </a:xfrm>
            <a:custGeom>
              <a:avLst/>
              <a:gdLst/>
              <a:ahLst/>
              <a:cxnLst/>
              <a:rect l="l" t="t" r="r" b="b"/>
              <a:pathLst>
                <a:path w="20104100" h="1717675">
                  <a:moveTo>
                    <a:pt x="20104100" y="0"/>
                  </a:moveTo>
                  <a:lnTo>
                    <a:pt x="20041274" y="0"/>
                  </a:lnTo>
                  <a:lnTo>
                    <a:pt x="20041274" y="62826"/>
                  </a:lnTo>
                  <a:lnTo>
                    <a:pt x="20041274" y="1654403"/>
                  </a:lnTo>
                  <a:lnTo>
                    <a:pt x="62814" y="1654403"/>
                  </a:lnTo>
                  <a:lnTo>
                    <a:pt x="62814" y="62826"/>
                  </a:lnTo>
                  <a:lnTo>
                    <a:pt x="20041274" y="62826"/>
                  </a:lnTo>
                  <a:lnTo>
                    <a:pt x="20041274" y="0"/>
                  </a:lnTo>
                  <a:lnTo>
                    <a:pt x="62814" y="0"/>
                  </a:lnTo>
                  <a:lnTo>
                    <a:pt x="62814" y="190"/>
                  </a:lnTo>
                  <a:lnTo>
                    <a:pt x="0" y="190"/>
                  </a:lnTo>
                  <a:lnTo>
                    <a:pt x="0" y="1717230"/>
                  </a:lnTo>
                  <a:lnTo>
                    <a:pt x="62814" y="1717230"/>
                  </a:lnTo>
                  <a:lnTo>
                    <a:pt x="20041274" y="1717230"/>
                  </a:lnTo>
                  <a:lnTo>
                    <a:pt x="20104100" y="1717230"/>
                  </a:lnTo>
                  <a:lnTo>
                    <a:pt x="20104100" y="1654403"/>
                  </a:lnTo>
                  <a:lnTo>
                    <a:pt x="20104100" y="62826"/>
                  </a:lnTo>
                  <a:lnTo>
                    <a:pt x="20104100" y="0"/>
                  </a:lnTo>
                  <a:close/>
                </a:path>
              </a:pathLst>
            </a:custGeom>
            <a:solidFill>
              <a:srgbClr val="CDCCCC"/>
            </a:solidFill>
          </p:spPr>
          <p:txBody>
            <a:bodyPr wrap="square" lIns="0" tIns="0" rIns="0" bIns="0" rtlCol="0"/>
            <a:lstStyle/>
            <a:p>
              <a:endParaRPr/>
            </a:p>
          </p:txBody>
        </p:sp>
        <p:sp>
          <p:nvSpPr>
            <p:cNvPr id="4" name="object 4"/>
            <p:cNvSpPr/>
            <p:nvPr/>
          </p:nvSpPr>
          <p:spPr>
            <a:xfrm>
              <a:off x="523544" y="495272"/>
              <a:ext cx="9790430" cy="701675"/>
            </a:xfrm>
            <a:custGeom>
              <a:avLst/>
              <a:gdLst/>
              <a:ahLst/>
              <a:cxnLst/>
              <a:rect l="l" t="t" r="r" b="b"/>
              <a:pathLst>
                <a:path w="9790430" h="701675">
                  <a:moveTo>
                    <a:pt x="416531" y="28271"/>
                  </a:moveTo>
                  <a:lnTo>
                    <a:pt x="224286" y="28271"/>
                  </a:lnTo>
                  <a:lnTo>
                    <a:pt x="0" y="687937"/>
                  </a:lnTo>
                  <a:lnTo>
                    <a:pt x="164916" y="687937"/>
                  </a:lnTo>
                  <a:lnTo>
                    <a:pt x="197899" y="584275"/>
                  </a:lnTo>
                  <a:lnTo>
                    <a:pt x="605573" y="584275"/>
                  </a:lnTo>
                  <a:lnTo>
                    <a:pt x="557511" y="442918"/>
                  </a:lnTo>
                  <a:lnTo>
                    <a:pt x="243133" y="442918"/>
                  </a:lnTo>
                  <a:lnTo>
                    <a:pt x="320409" y="200726"/>
                  </a:lnTo>
                  <a:lnTo>
                    <a:pt x="475166" y="200726"/>
                  </a:lnTo>
                  <a:lnTo>
                    <a:pt x="416531" y="28271"/>
                  </a:lnTo>
                  <a:close/>
                </a:path>
                <a:path w="9790430" h="701675">
                  <a:moveTo>
                    <a:pt x="605573" y="584275"/>
                  </a:moveTo>
                  <a:lnTo>
                    <a:pt x="442918" y="584275"/>
                  </a:lnTo>
                  <a:lnTo>
                    <a:pt x="475901" y="687937"/>
                  </a:lnTo>
                  <a:lnTo>
                    <a:pt x="640818" y="687937"/>
                  </a:lnTo>
                  <a:lnTo>
                    <a:pt x="605573" y="584275"/>
                  </a:lnTo>
                  <a:close/>
                </a:path>
                <a:path w="9790430" h="701675">
                  <a:moveTo>
                    <a:pt x="475166" y="200726"/>
                  </a:moveTo>
                  <a:lnTo>
                    <a:pt x="320409" y="200726"/>
                  </a:lnTo>
                  <a:lnTo>
                    <a:pt x="397684" y="442918"/>
                  </a:lnTo>
                  <a:lnTo>
                    <a:pt x="557511" y="442918"/>
                  </a:lnTo>
                  <a:lnTo>
                    <a:pt x="475166" y="200726"/>
                  </a:lnTo>
                  <a:close/>
                </a:path>
                <a:path w="9790430" h="701675">
                  <a:moveTo>
                    <a:pt x="777279" y="519251"/>
                  </a:moveTo>
                  <a:lnTo>
                    <a:pt x="654769" y="588987"/>
                  </a:lnTo>
                  <a:lnTo>
                    <a:pt x="680907" y="629961"/>
                  </a:lnTo>
                  <a:lnTo>
                    <a:pt x="714825" y="661437"/>
                  </a:lnTo>
                  <a:lnTo>
                    <a:pt x="755936" y="683639"/>
                  </a:lnTo>
                  <a:lnTo>
                    <a:pt x="803650" y="696795"/>
                  </a:lnTo>
                  <a:lnTo>
                    <a:pt x="857381" y="701130"/>
                  </a:lnTo>
                  <a:lnTo>
                    <a:pt x="907240" y="697208"/>
                  </a:lnTo>
                  <a:lnTo>
                    <a:pt x="953434" y="685144"/>
                  </a:lnTo>
                  <a:lnTo>
                    <a:pt x="993555" y="664495"/>
                  </a:lnTo>
                  <a:lnTo>
                    <a:pt x="1025194" y="634814"/>
                  </a:lnTo>
                  <a:lnTo>
                    <a:pt x="1045944" y="595658"/>
                  </a:lnTo>
                  <a:lnTo>
                    <a:pt x="1049103" y="574851"/>
                  </a:lnTo>
                  <a:lnTo>
                    <a:pt x="857381" y="574851"/>
                  </a:lnTo>
                  <a:lnTo>
                    <a:pt x="829095" y="571199"/>
                  </a:lnTo>
                  <a:lnTo>
                    <a:pt x="806375" y="560480"/>
                  </a:lnTo>
                  <a:lnTo>
                    <a:pt x="789132" y="543046"/>
                  </a:lnTo>
                  <a:lnTo>
                    <a:pt x="777279" y="519251"/>
                  </a:lnTo>
                  <a:close/>
                </a:path>
                <a:path w="9790430" h="701675">
                  <a:moveTo>
                    <a:pt x="861150" y="203554"/>
                  </a:moveTo>
                  <a:lnTo>
                    <a:pt x="813438" y="207868"/>
                  </a:lnTo>
                  <a:lnTo>
                    <a:pt x="769705" y="220796"/>
                  </a:lnTo>
                  <a:lnTo>
                    <a:pt x="732044" y="242309"/>
                  </a:lnTo>
                  <a:lnTo>
                    <a:pt x="702551" y="272382"/>
                  </a:lnTo>
                  <a:lnTo>
                    <a:pt x="683320" y="310989"/>
                  </a:lnTo>
                  <a:lnTo>
                    <a:pt x="676444" y="358104"/>
                  </a:lnTo>
                  <a:lnTo>
                    <a:pt x="684394" y="405767"/>
                  </a:lnTo>
                  <a:lnTo>
                    <a:pt x="705701" y="441548"/>
                  </a:lnTo>
                  <a:lnTo>
                    <a:pt x="736547" y="467664"/>
                  </a:lnTo>
                  <a:lnTo>
                    <a:pt x="773118" y="486335"/>
                  </a:lnTo>
                  <a:lnTo>
                    <a:pt x="811596" y="499777"/>
                  </a:lnTo>
                  <a:lnTo>
                    <a:pt x="848167" y="510211"/>
                  </a:lnTo>
                  <a:lnTo>
                    <a:pt x="879013" y="519853"/>
                  </a:lnTo>
                  <a:lnTo>
                    <a:pt x="900319" y="530922"/>
                  </a:lnTo>
                  <a:lnTo>
                    <a:pt x="908269" y="545637"/>
                  </a:lnTo>
                  <a:lnTo>
                    <a:pt x="905089" y="558153"/>
                  </a:lnTo>
                  <a:lnTo>
                    <a:pt x="895547" y="567312"/>
                  </a:lnTo>
                  <a:lnTo>
                    <a:pt x="879645" y="572937"/>
                  </a:lnTo>
                  <a:lnTo>
                    <a:pt x="857381" y="574851"/>
                  </a:lnTo>
                  <a:lnTo>
                    <a:pt x="1049103" y="574851"/>
                  </a:lnTo>
                  <a:lnTo>
                    <a:pt x="1045446" y="495839"/>
                  </a:lnTo>
                  <a:lnTo>
                    <a:pt x="1024140" y="458198"/>
                  </a:lnTo>
                  <a:lnTo>
                    <a:pt x="993293" y="431191"/>
                  </a:lnTo>
                  <a:lnTo>
                    <a:pt x="956723" y="412351"/>
                  </a:lnTo>
                  <a:lnTo>
                    <a:pt x="918244" y="399212"/>
                  </a:lnTo>
                  <a:lnTo>
                    <a:pt x="881673" y="389307"/>
                  </a:lnTo>
                  <a:lnTo>
                    <a:pt x="850827" y="380170"/>
                  </a:lnTo>
                  <a:lnTo>
                    <a:pt x="829521" y="369335"/>
                  </a:lnTo>
                  <a:lnTo>
                    <a:pt x="821571" y="354334"/>
                  </a:lnTo>
                  <a:lnTo>
                    <a:pt x="824309" y="343055"/>
                  </a:lnTo>
                  <a:lnTo>
                    <a:pt x="832172" y="334780"/>
                  </a:lnTo>
                  <a:lnTo>
                    <a:pt x="844629" y="329685"/>
                  </a:lnTo>
                  <a:lnTo>
                    <a:pt x="861150" y="327948"/>
                  </a:lnTo>
                  <a:lnTo>
                    <a:pt x="1001210" y="327948"/>
                  </a:lnTo>
                  <a:lnTo>
                    <a:pt x="1044914" y="304388"/>
                  </a:lnTo>
                  <a:lnTo>
                    <a:pt x="1017932" y="268208"/>
                  </a:lnTo>
                  <a:lnTo>
                    <a:pt x="985115" y="239990"/>
                  </a:lnTo>
                  <a:lnTo>
                    <a:pt x="947412" y="219778"/>
                  </a:lnTo>
                  <a:lnTo>
                    <a:pt x="905774" y="207617"/>
                  </a:lnTo>
                  <a:lnTo>
                    <a:pt x="861150" y="203554"/>
                  </a:lnTo>
                  <a:close/>
                </a:path>
                <a:path w="9790430" h="701675">
                  <a:moveTo>
                    <a:pt x="1001210" y="327948"/>
                  </a:moveTo>
                  <a:lnTo>
                    <a:pt x="861150" y="327948"/>
                  </a:lnTo>
                  <a:lnTo>
                    <a:pt x="882280" y="330981"/>
                  </a:lnTo>
                  <a:lnTo>
                    <a:pt x="899435" y="339492"/>
                  </a:lnTo>
                  <a:lnTo>
                    <a:pt x="913232" y="352597"/>
                  </a:lnTo>
                  <a:lnTo>
                    <a:pt x="924290" y="369412"/>
                  </a:lnTo>
                  <a:lnTo>
                    <a:pt x="1001210" y="327948"/>
                  </a:lnTo>
                  <a:close/>
                </a:path>
                <a:path w="9790430" h="701675">
                  <a:moveTo>
                    <a:pt x="1189570" y="519251"/>
                  </a:moveTo>
                  <a:lnTo>
                    <a:pt x="1067060" y="588987"/>
                  </a:lnTo>
                  <a:lnTo>
                    <a:pt x="1093198" y="629961"/>
                  </a:lnTo>
                  <a:lnTo>
                    <a:pt x="1127116" y="661437"/>
                  </a:lnTo>
                  <a:lnTo>
                    <a:pt x="1168227" y="683639"/>
                  </a:lnTo>
                  <a:lnTo>
                    <a:pt x="1215941" y="696795"/>
                  </a:lnTo>
                  <a:lnTo>
                    <a:pt x="1269672" y="701130"/>
                  </a:lnTo>
                  <a:lnTo>
                    <a:pt x="1319531" y="697208"/>
                  </a:lnTo>
                  <a:lnTo>
                    <a:pt x="1365725" y="685144"/>
                  </a:lnTo>
                  <a:lnTo>
                    <a:pt x="1405846" y="664495"/>
                  </a:lnTo>
                  <a:lnTo>
                    <a:pt x="1437485" y="634814"/>
                  </a:lnTo>
                  <a:lnTo>
                    <a:pt x="1458235" y="595658"/>
                  </a:lnTo>
                  <a:lnTo>
                    <a:pt x="1461394" y="574851"/>
                  </a:lnTo>
                  <a:lnTo>
                    <a:pt x="1269672" y="574851"/>
                  </a:lnTo>
                  <a:lnTo>
                    <a:pt x="1241386" y="571199"/>
                  </a:lnTo>
                  <a:lnTo>
                    <a:pt x="1218666" y="560480"/>
                  </a:lnTo>
                  <a:lnTo>
                    <a:pt x="1201423" y="543046"/>
                  </a:lnTo>
                  <a:lnTo>
                    <a:pt x="1189570" y="519251"/>
                  </a:lnTo>
                  <a:close/>
                </a:path>
                <a:path w="9790430" h="701675">
                  <a:moveTo>
                    <a:pt x="1273442" y="203554"/>
                  </a:moveTo>
                  <a:lnTo>
                    <a:pt x="1225729" y="207868"/>
                  </a:lnTo>
                  <a:lnTo>
                    <a:pt x="1181996" y="220796"/>
                  </a:lnTo>
                  <a:lnTo>
                    <a:pt x="1144336" y="242309"/>
                  </a:lnTo>
                  <a:lnTo>
                    <a:pt x="1114843" y="272382"/>
                  </a:lnTo>
                  <a:lnTo>
                    <a:pt x="1095611" y="310989"/>
                  </a:lnTo>
                  <a:lnTo>
                    <a:pt x="1088735" y="358104"/>
                  </a:lnTo>
                  <a:lnTo>
                    <a:pt x="1096685" y="405767"/>
                  </a:lnTo>
                  <a:lnTo>
                    <a:pt x="1117992" y="441548"/>
                  </a:lnTo>
                  <a:lnTo>
                    <a:pt x="1148838" y="467664"/>
                  </a:lnTo>
                  <a:lnTo>
                    <a:pt x="1185409" y="486335"/>
                  </a:lnTo>
                  <a:lnTo>
                    <a:pt x="1223887" y="499777"/>
                  </a:lnTo>
                  <a:lnTo>
                    <a:pt x="1260458" y="510211"/>
                  </a:lnTo>
                  <a:lnTo>
                    <a:pt x="1291304" y="519853"/>
                  </a:lnTo>
                  <a:lnTo>
                    <a:pt x="1312610" y="530922"/>
                  </a:lnTo>
                  <a:lnTo>
                    <a:pt x="1320561" y="545637"/>
                  </a:lnTo>
                  <a:lnTo>
                    <a:pt x="1317380" y="558153"/>
                  </a:lnTo>
                  <a:lnTo>
                    <a:pt x="1307838" y="567312"/>
                  </a:lnTo>
                  <a:lnTo>
                    <a:pt x="1291936" y="572937"/>
                  </a:lnTo>
                  <a:lnTo>
                    <a:pt x="1269672" y="574851"/>
                  </a:lnTo>
                  <a:lnTo>
                    <a:pt x="1461394" y="574851"/>
                  </a:lnTo>
                  <a:lnTo>
                    <a:pt x="1457737" y="495839"/>
                  </a:lnTo>
                  <a:lnTo>
                    <a:pt x="1436431" y="458198"/>
                  </a:lnTo>
                  <a:lnTo>
                    <a:pt x="1405584" y="431191"/>
                  </a:lnTo>
                  <a:lnTo>
                    <a:pt x="1369014" y="412351"/>
                  </a:lnTo>
                  <a:lnTo>
                    <a:pt x="1330535" y="399212"/>
                  </a:lnTo>
                  <a:lnTo>
                    <a:pt x="1293965" y="389307"/>
                  </a:lnTo>
                  <a:lnTo>
                    <a:pt x="1263118" y="380170"/>
                  </a:lnTo>
                  <a:lnTo>
                    <a:pt x="1241812" y="369335"/>
                  </a:lnTo>
                  <a:lnTo>
                    <a:pt x="1233862" y="354334"/>
                  </a:lnTo>
                  <a:lnTo>
                    <a:pt x="1236600" y="343055"/>
                  </a:lnTo>
                  <a:lnTo>
                    <a:pt x="1244463" y="334780"/>
                  </a:lnTo>
                  <a:lnTo>
                    <a:pt x="1256920" y="329685"/>
                  </a:lnTo>
                  <a:lnTo>
                    <a:pt x="1273442" y="327948"/>
                  </a:lnTo>
                  <a:lnTo>
                    <a:pt x="1413501" y="327948"/>
                  </a:lnTo>
                  <a:lnTo>
                    <a:pt x="1457206" y="304388"/>
                  </a:lnTo>
                  <a:lnTo>
                    <a:pt x="1430223" y="268208"/>
                  </a:lnTo>
                  <a:lnTo>
                    <a:pt x="1397406" y="239990"/>
                  </a:lnTo>
                  <a:lnTo>
                    <a:pt x="1359703" y="219778"/>
                  </a:lnTo>
                  <a:lnTo>
                    <a:pt x="1318065" y="207617"/>
                  </a:lnTo>
                  <a:lnTo>
                    <a:pt x="1273442" y="203554"/>
                  </a:lnTo>
                  <a:close/>
                </a:path>
                <a:path w="9790430" h="701675">
                  <a:moveTo>
                    <a:pt x="1413501" y="327948"/>
                  </a:moveTo>
                  <a:lnTo>
                    <a:pt x="1273442" y="327948"/>
                  </a:lnTo>
                  <a:lnTo>
                    <a:pt x="1294572" y="330981"/>
                  </a:lnTo>
                  <a:lnTo>
                    <a:pt x="1311726" y="339492"/>
                  </a:lnTo>
                  <a:lnTo>
                    <a:pt x="1325523" y="352597"/>
                  </a:lnTo>
                  <a:lnTo>
                    <a:pt x="1336581" y="369412"/>
                  </a:lnTo>
                  <a:lnTo>
                    <a:pt x="1413501" y="327948"/>
                  </a:lnTo>
                  <a:close/>
                </a:path>
                <a:path w="9790430" h="701675">
                  <a:moveTo>
                    <a:pt x="1758774" y="203554"/>
                  </a:moveTo>
                  <a:lnTo>
                    <a:pt x="1710963" y="207463"/>
                  </a:lnTo>
                  <a:lnTo>
                    <a:pt x="1667091" y="218771"/>
                  </a:lnTo>
                  <a:lnTo>
                    <a:pt x="1627609" y="236851"/>
                  </a:lnTo>
                  <a:lnTo>
                    <a:pt x="1592967" y="261074"/>
                  </a:lnTo>
                  <a:lnTo>
                    <a:pt x="1563615" y="290811"/>
                  </a:lnTo>
                  <a:lnTo>
                    <a:pt x="1540003" y="325435"/>
                  </a:lnTo>
                  <a:lnTo>
                    <a:pt x="1522580" y="364317"/>
                  </a:lnTo>
                  <a:lnTo>
                    <a:pt x="1511796" y="406828"/>
                  </a:lnTo>
                  <a:lnTo>
                    <a:pt x="1508101" y="452342"/>
                  </a:lnTo>
                  <a:lnTo>
                    <a:pt x="1511748" y="497855"/>
                  </a:lnTo>
                  <a:lnTo>
                    <a:pt x="1522476" y="540367"/>
                  </a:lnTo>
                  <a:lnTo>
                    <a:pt x="1539968" y="579249"/>
                  </a:lnTo>
                  <a:lnTo>
                    <a:pt x="1563905" y="613873"/>
                  </a:lnTo>
                  <a:lnTo>
                    <a:pt x="1593969" y="643610"/>
                  </a:lnTo>
                  <a:lnTo>
                    <a:pt x="1629843" y="667833"/>
                  </a:lnTo>
                  <a:lnTo>
                    <a:pt x="1671208" y="685912"/>
                  </a:lnTo>
                  <a:lnTo>
                    <a:pt x="1717747" y="697221"/>
                  </a:lnTo>
                  <a:lnTo>
                    <a:pt x="1769141" y="701130"/>
                  </a:lnTo>
                  <a:lnTo>
                    <a:pt x="1820451" y="697187"/>
                  </a:lnTo>
                  <a:lnTo>
                    <a:pt x="1866832" y="685419"/>
                  </a:lnTo>
                  <a:lnTo>
                    <a:pt x="1908100" y="665915"/>
                  </a:lnTo>
                  <a:lnTo>
                    <a:pt x="1944076" y="638767"/>
                  </a:lnTo>
                  <a:lnTo>
                    <a:pt x="1974579" y="604065"/>
                  </a:lnTo>
                  <a:lnTo>
                    <a:pt x="1923773" y="574851"/>
                  </a:lnTo>
                  <a:lnTo>
                    <a:pt x="1771025" y="574851"/>
                  </a:lnTo>
                  <a:lnTo>
                    <a:pt x="1734008" y="571435"/>
                  </a:lnTo>
                  <a:lnTo>
                    <a:pt x="1701761" y="560244"/>
                  </a:lnTo>
                  <a:lnTo>
                    <a:pt x="1675875" y="539865"/>
                  </a:lnTo>
                  <a:lnTo>
                    <a:pt x="1657940" y="508885"/>
                  </a:lnTo>
                  <a:lnTo>
                    <a:pt x="1992485" y="508885"/>
                  </a:lnTo>
                  <a:lnTo>
                    <a:pt x="1994958" y="495279"/>
                  </a:lnTo>
                  <a:lnTo>
                    <a:pt x="1996725" y="481320"/>
                  </a:lnTo>
                  <a:lnTo>
                    <a:pt x="1997786" y="467008"/>
                  </a:lnTo>
                  <a:lnTo>
                    <a:pt x="1998139" y="452342"/>
                  </a:lnTo>
                  <a:lnTo>
                    <a:pt x="1993726" y="403338"/>
                  </a:lnTo>
                  <a:lnTo>
                    <a:pt x="1655113" y="403338"/>
                  </a:lnTo>
                  <a:lnTo>
                    <a:pt x="1669175" y="371430"/>
                  </a:lnTo>
                  <a:lnTo>
                    <a:pt x="1691277" y="348091"/>
                  </a:lnTo>
                  <a:lnTo>
                    <a:pt x="1720976" y="333764"/>
                  </a:lnTo>
                  <a:lnTo>
                    <a:pt x="1757832" y="328890"/>
                  </a:lnTo>
                  <a:lnTo>
                    <a:pt x="1967678" y="328890"/>
                  </a:lnTo>
                  <a:lnTo>
                    <a:pt x="1958680" y="311090"/>
                  </a:lnTo>
                  <a:lnTo>
                    <a:pt x="1930052" y="274585"/>
                  </a:lnTo>
                  <a:lnTo>
                    <a:pt x="1894974" y="244751"/>
                  </a:lnTo>
                  <a:lnTo>
                    <a:pt x="1854220" y="222416"/>
                  </a:lnTo>
                  <a:lnTo>
                    <a:pt x="1808562" y="208407"/>
                  </a:lnTo>
                  <a:lnTo>
                    <a:pt x="1758774" y="203554"/>
                  </a:lnTo>
                  <a:close/>
                </a:path>
                <a:path w="9790430" h="701675">
                  <a:moveTo>
                    <a:pt x="1861494" y="539041"/>
                  </a:moveTo>
                  <a:lnTo>
                    <a:pt x="1844840" y="553383"/>
                  </a:lnTo>
                  <a:lnTo>
                    <a:pt x="1823681" y="564721"/>
                  </a:lnTo>
                  <a:lnTo>
                    <a:pt x="1798811" y="572171"/>
                  </a:lnTo>
                  <a:lnTo>
                    <a:pt x="1771025" y="574851"/>
                  </a:lnTo>
                  <a:lnTo>
                    <a:pt x="1923773" y="574851"/>
                  </a:lnTo>
                  <a:lnTo>
                    <a:pt x="1861494" y="539041"/>
                  </a:lnTo>
                  <a:close/>
                </a:path>
                <a:path w="9790430" h="701675">
                  <a:moveTo>
                    <a:pt x="1967678" y="328890"/>
                  </a:moveTo>
                  <a:lnTo>
                    <a:pt x="1757832" y="328890"/>
                  </a:lnTo>
                  <a:lnTo>
                    <a:pt x="1789210" y="332836"/>
                  </a:lnTo>
                  <a:lnTo>
                    <a:pt x="1818027" y="345617"/>
                  </a:lnTo>
                  <a:lnTo>
                    <a:pt x="1841719" y="368647"/>
                  </a:lnTo>
                  <a:lnTo>
                    <a:pt x="1857724" y="403338"/>
                  </a:lnTo>
                  <a:lnTo>
                    <a:pt x="1993726" y="403338"/>
                  </a:lnTo>
                  <a:lnTo>
                    <a:pt x="1993497" y="400796"/>
                  </a:lnTo>
                  <a:lnTo>
                    <a:pt x="1980086" y="353436"/>
                  </a:lnTo>
                  <a:lnTo>
                    <a:pt x="1967678" y="328890"/>
                  </a:lnTo>
                  <a:close/>
                </a:path>
                <a:path w="9790430" h="701675">
                  <a:moveTo>
                    <a:pt x="2149435" y="519251"/>
                  </a:moveTo>
                  <a:lnTo>
                    <a:pt x="2026926" y="588987"/>
                  </a:lnTo>
                  <a:lnTo>
                    <a:pt x="2053064" y="629961"/>
                  </a:lnTo>
                  <a:lnTo>
                    <a:pt x="2086982" y="661437"/>
                  </a:lnTo>
                  <a:lnTo>
                    <a:pt x="2128092" y="683639"/>
                  </a:lnTo>
                  <a:lnTo>
                    <a:pt x="2175807" y="696795"/>
                  </a:lnTo>
                  <a:lnTo>
                    <a:pt x="2229537" y="701130"/>
                  </a:lnTo>
                  <a:lnTo>
                    <a:pt x="2279396" y="697208"/>
                  </a:lnTo>
                  <a:lnTo>
                    <a:pt x="2325590" y="685144"/>
                  </a:lnTo>
                  <a:lnTo>
                    <a:pt x="2365711" y="664495"/>
                  </a:lnTo>
                  <a:lnTo>
                    <a:pt x="2397351" y="634814"/>
                  </a:lnTo>
                  <a:lnTo>
                    <a:pt x="2418100" y="595658"/>
                  </a:lnTo>
                  <a:lnTo>
                    <a:pt x="2421260" y="574851"/>
                  </a:lnTo>
                  <a:lnTo>
                    <a:pt x="2229537" y="574851"/>
                  </a:lnTo>
                  <a:lnTo>
                    <a:pt x="2201251" y="571199"/>
                  </a:lnTo>
                  <a:lnTo>
                    <a:pt x="2178531" y="560480"/>
                  </a:lnTo>
                  <a:lnTo>
                    <a:pt x="2161288" y="543046"/>
                  </a:lnTo>
                  <a:lnTo>
                    <a:pt x="2149435" y="519251"/>
                  </a:lnTo>
                  <a:close/>
                </a:path>
                <a:path w="9790430" h="701675">
                  <a:moveTo>
                    <a:pt x="2233307" y="203554"/>
                  </a:moveTo>
                  <a:lnTo>
                    <a:pt x="2185594" y="207868"/>
                  </a:lnTo>
                  <a:lnTo>
                    <a:pt x="2141861" y="220796"/>
                  </a:lnTo>
                  <a:lnTo>
                    <a:pt x="2104201" y="242309"/>
                  </a:lnTo>
                  <a:lnTo>
                    <a:pt x="2074708" y="272382"/>
                  </a:lnTo>
                  <a:lnTo>
                    <a:pt x="2055476" y="310989"/>
                  </a:lnTo>
                  <a:lnTo>
                    <a:pt x="2048600" y="358104"/>
                  </a:lnTo>
                  <a:lnTo>
                    <a:pt x="2056550" y="405767"/>
                  </a:lnTo>
                  <a:lnTo>
                    <a:pt x="2077857" y="441548"/>
                  </a:lnTo>
                  <a:lnTo>
                    <a:pt x="2108703" y="467664"/>
                  </a:lnTo>
                  <a:lnTo>
                    <a:pt x="2145274" y="486335"/>
                  </a:lnTo>
                  <a:lnTo>
                    <a:pt x="2183752" y="499777"/>
                  </a:lnTo>
                  <a:lnTo>
                    <a:pt x="2220323" y="510211"/>
                  </a:lnTo>
                  <a:lnTo>
                    <a:pt x="2251169" y="519853"/>
                  </a:lnTo>
                  <a:lnTo>
                    <a:pt x="2272476" y="530922"/>
                  </a:lnTo>
                  <a:lnTo>
                    <a:pt x="2280426" y="545637"/>
                  </a:lnTo>
                  <a:lnTo>
                    <a:pt x="2277245" y="558153"/>
                  </a:lnTo>
                  <a:lnTo>
                    <a:pt x="2267704" y="567312"/>
                  </a:lnTo>
                  <a:lnTo>
                    <a:pt x="2251801" y="572937"/>
                  </a:lnTo>
                  <a:lnTo>
                    <a:pt x="2229537" y="574851"/>
                  </a:lnTo>
                  <a:lnTo>
                    <a:pt x="2421260" y="574851"/>
                  </a:lnTo>
                  <a:lnTo>
                    <a:pt x="2417602" y="495839"/>
                  </a:lnTo>
                  <a:lnTo>
                    <a:pt x="2396296" y="458198"/>
                  </a:lnTo>
                  <a:lnTo>
                    <a:pt x="2365449" y="431191"/>
                  </a:lnTo>
                  <a:lnTo>
                    <a:pt x="2328879" y="412351"/>
                  </a:lnTo>
                  <a:lnTo>
                    <a:pt x="2290400" y="399212"/>
                  </a:lnTo>
                  <a:lnTo>
                    <a:pt x="2253830" y="389307"/>
                  </a:lnTo>
                  <a:lnTo>
                    <a:pt x="2222983" y="380170"/>
                  </a:lnTo>
                  <a:lnTo>
                    <a:pt x="2201677" y="369335"/>
                  </a:lnTo>
                  <a:lnTo>
                    <a:pt x="2193727" y="354334"/>
                  </a:lnTo>
                  <a:lnTo>
                    <a:pt x="2196466" y="343055"/>
                  </a:lnTo>
                  <a:lnTo>
                    <a:pt x="2204329" y="334780"/>
                  </a:lnTo>
                  <a:lnTo>
                    <a:pt x="2216786" y="329685"/>
                  </a:lnTo>
                  <a:lnTo>
                    <a:pt x="2233307" y="327948"/>
                  </a:lnTo>
                  <a:lnTo>
                    <a:pt x="2373366" y="327948"/>
                  </a:lnTo>
                  <a:lnTo>
                    <a:pt x="2417071" y="304388"/>
                  </a:lnTo>
                  <a:lnTo>
                    <a:pt x="2390089" y="268208"/>
                  </a:lnTo>
                  <a:lnTo>
                    <a:pt x="2357271" y="239990"/>
                  </a:lnTo>
                  <a:lnTo>
                    <a:pt x="2319568" y="219778"/>
                  </a:lnTo>
                  <a:lnTo>
                    <a:pt x="2277930" y="207617"/>
                  </a:lnTo>
                  <a:lnTo>
                    <a:pt x="2233307" y="203554"/>
                  </a:lnTo>
                  <a:close/>
                </a:path>
                <a:path w="9790430" h="701675">
                  <a:moveTo>
                    <a:pt x="2373366" y="327948"/>
                  </a:moveTo>
                  <a:lnTo>
                    <a:pt x="2233307" y="327948"/>
                  </a:lnTo>
                  <a:lnTo>
                    <a:pt x="2254437" y="330981"/>
                  </a:lnTo>
                  <a:lnTo>
                    <a:pt x="2271591" y="339492"/>
                  </a:lnTo>
                  <a:lnTo>
                    <a:pt x="2285388" y="352597"/>
                  </a:lnTo>
                  <a:lnTo>
                    <a:pt x="2296446" y="369412"/>
                  </a:lnTo>
                  <a:lnTo>
                    <a:pt x="2373366" y="327948"/>
                  </a:lnTo>
                  <a:close/>
                </a:path>
                <a:path w="9790430" h="701675">
                  <a:moveTo>
                    <a:pt x="2561726" y="519251"/>
                  </a:moveTo>
                  <a:lnTo>
                    <a:pt x="2439217" y="588987"/>
                  </a:lnTo>
                  <a:lnTo>
                    <a:pt x="2465355" y="629961"/>
                  </a:lnTo>
                  <a:lnTo>
                    <a:pt x="2499273" y="661437"/>
                  </a:lnTo>
                  <a:lnTo>
                    <a:pt x="2540383" y="683639"/>
                  </a:lnTo>
                  <a:lnTo>
                    <a:pt x="2588098" y="696795"/>
                  </a:lnTo>
                  <a:lnTo>
                    <a:pt x="2641828" y="701130"/>
                  </a:lnTo>
                  <a:lnTo>
                    <a:pt x="2691687" y="697208"/>
                  </a:lnTo>
                  <a:lnTo>
                    <a:pt x="2737881" y="685144"/>
                  </a:lnTo>
                  <a:lnTo>
                    <a:pt x="2778002" y="664495"/>
                  </a:lnTo>
                  <a:lnTo>
                    <a:pt x="2809642" y="634814"/>
                  </a:lnTo>
                  <a:lnTo>
                    <a:pt x="2830392" y="595658"/>
                  </a:lnTo>
                  <a:lnTo>
                    <a:pt x="2833551" y="574851"/>
                  </a:lnTo>
                  <a:lnTo>
                    <a:pt x="2641828" y="574851"/>
                  </a:lnTo>
                  <a:lnTo>
                    <a:pt x="2613542" y="571199"/>
                  </a:lnTo>
                  <a:lnTo>
                    <a:pt x="2590822" y="560480"/>
                  </a:lnTo>
                  <a:lnTo>
                    <a:pt x="2573580" y="543046"/>
                  </a:lnTo>
                  <a:lnTo>
                    <a:pt x="2561726" y="519251"/>
                  </a:lnTo>
                  <a:close/>
                </a:path>
                <a:path w="9790430" h="701675">
                  <a:moveTo>
                    <a:pt x="2645598" y="203554"/>
                  </a:moveTo>
                  <a:lnTo>
                    <a:pt x="2597886" y="207868"/>
                  </a:lnTo>
                  <a:lnTo>
                    <a:pt x="2554152" y="220796"/>
                  </a:lnTo>
                  <a:lnTo>
                    <a:pt x="2516492" y="242309"/>
                  </a:lnTo>
                  <a:lnTo>
                    <a:pt x="2486999" y="272382"/>
                  </a:lnTo>
                  <a:lnTo>
                    <a:pt x="2467767" y="310989"/>
                  </a:lnTo>
                  <a:lnTo>
                    <a:pt x="2460891" y="358104"/>
                  </a:lnTo>
                  <a:lnTo>
                    <a:pt x="2468842" y="405767"/>
                  </a:lnTo>
                  <a:lnTo>
                    <a:pt x="2490148" y="441548"/>
                  </a:lnTo>
                  <a:lnTo>
                    <a:pt x="2520994" y="467664"/>
                  </a:lnTo>
                  <a:lnTo>
                    <a:pt x="2557565" y="486335"/>
                  </a:lnTo>
                  <a:lnTo>
                    <a:pt x="2596044" y="499777"/>
                  </a:lnTo>
                  <a:lnTo>
                    <a:pt x="2632614" y="510211"/>
                  </a:lnTo>
                  <a:lnTo>
                    <a:pt x="2663461" y="519853"/>
                  </a:lnTo>
                  <a:lnTo>
                    <a:pt x="2684767" y="530922"/>
                  </a:lnTo>
                  <a:lnTo>
                    <a:pt x="2692717" y="545637"/>
                  </a:lnTo>
                  <a:lnTo>
                    <a:pt x="2689536" y="558153"/>
                  </a:lnTo>
                  <a:lnTo>
                    <a:pt x="2679995" y="567312"/>
                  </a:lnTo>
                  <a:lnTo>
                    <a:pt x="2664092" y="572937"/>
                  </a:lnTo>
                  <a:lnTo>
                    <a:pt x="2641828" y="574851"/>
                  </a:lnTo>
                  <a:lnTo>
                    <a:pt x="2833551" y="574851"/>
                  </a:lnTo>
                  <a:lnTo>
                    <a:pt x="2829893" y="495839"/>
                  </a:lnTo>
                  <a:lnTo>
                    <a:pt x="2808587" y="458198"/>
                  </a:lnTo>
                  <a:lnTo>
                    <a:pt x="2777740" y="431191"/>
                  </a:lnTo>
                  <a:lnTo>
                    <a:pt x="2741170" y="412351"/>
                  </a:lnTo>
                  <a:lnTo>
                    <a:pt x="2702691" y="399212"/>
                  </a:lnTo>
                  <a:lnTo>
                    <a:pt x="2666121" y="389307"/>
                  </a:lnTo>
                  <a:lnTo>
                    <a:pt x="2635274" y="380170"/>
                  </a:lnTo>
                  <a:lnTo>
                    <a:pt x="2613968" y="369335"/>
                  </a:lnTo>
                  <a:lnTo>
                    <a:pt x="2606018" y="354334"/>
                  </a:lnTo>
                  <a:lnTo>
                    <a:pt x="2608757" y="343055"/>
                  </a:lnTo>
                  <a:lnTo>
                    <a:pt x="2616620" y="334780"/>
                  </a:lnTo>
                  <a:lnTo>
                    <a:pt x="2629077" y="329685"/>
                  </a:lnTo>
                  <a:lnTo>
                    <a:pt x="2645598" y="327948"/>
                  </a:lnTo>
                  <a:lnTo>
                    <a:pt x="2785657" y="327948"/>
                  </a:lnTo>
                  <a:lnTo>
                    <a:pt x="2829362" y="304388"/>
                  </a:lnTo>
                  <a:lnTo>
                    <a:pt x="2802380" y="268208"/>
                  </a:lnTo>
                  <a:lnTo>
                    <a:pt x="2769562" y="239990"/>
                  </a:lnTo>
                  <a:lnTo>
                    <a:pt x="2731860" y="219778"/>
                  </a:lnTo>
                  <a:lnTo>
                    <a:pt x="2690221" y="207617"/>
                  </a:lnTo>
                  <a:lnTo>
                    <a:pt x="2645598" y="203554"/>
                  </a:lnTo>
                  <a:close/>
                </a:path>
                <a:path w="9790430" h="701675">
                  <a:moveTo>
                    <a:pt x="2785657" y="327948"/>
                  </a:moveTo>
                  <a:lnTo>
                    <a:pt x="2645598" y="327948"/>
                  </a:lnTo>
                  <a:lnTo>
                    <a:pt x="2666728" y="330981"/>
                  </a:lnTo>
                  <a:lnTo>
                    <a:pt x="2683882" y="339492"/>
                  </a:lnTo>
                  <a:lnTo>
                    <a:pt x="2697679" y="352597"/>
                  </a:lnTo>
                  <a:lnTo>
                    <a:pt x="2708737" y="369412"/>
                  </a:lnTo>
                  <a:lnTo>
                    <a:pt x="2785657" y="327948"/>
                  </a:lnTo>
                  <a:close/>
                </a:path>
                <a:path w="9790430" h="701675">
                  <a:moveTo>
                    <a:pt x="3054377" y="216747"/>
                  </a:moveTo>
                  <a:lnTo>
                    <a:pt x="2913020" y="216747"/>
                  </a:lnTo>
                  <a:lnTo>
                    <a:pt x="2913020" y="687937"/>
                  </a:lnTo>
                  <a:lnTo>
                    <a:pt x="3054377" y="687937"/>
                  </a:lnTo>
                  <a:lnTo>
                    <a:pt x="3054377" y="422186"/>
                  </a:lnTo>
                  <a:lnTo>
                    <a:pt x="3059236" y="384888"/>
                  </a:lnTo>
                  <a:lnTo>
                    <a:pt x="3073460" y="357044"/>
                  </a:lnTo>
                  <a:lnTo>
                    <a:pt x="3096519" y="339624"/>
                  </a:lnTo>
                  <a:lnTo>
                    <a:pt x="3127883" y="333602"/>
                  </a:lnTo>
                  <a:lnTo>
                    <a:pt x="3610589" y="333602"/>
                  </a:lnTo>
                  <a:lnTo>
                    <a:pt x="3603265" y="308438"/>
                  </a:lnTo>
                  <a:lnTo>
                    <a:pt x="3583456" y="272394"/>
                  </a:lnTo>
                  <a:lnTo>
                    <a:pt x="3577364" y="265751"/>
                  </a:lnTo>
                  <a:lnTo>
                    <a:pt x="3304108" y="265751"/>
                  </a:lnTo>
                  <a:lnTo>
                    <a:pt x="3299270" y="260096"/>
                  </a:lnTo>
                  <a:lnTo>
                    <a:pt x="3054377" y="260096"/>
                  </a:lnTo>
                  <a:lnTo>
                    <a:pt x="3054377" y="216747"/>
                  </a:lnTo>
                  <a:close/>
                </a:path>
                <a:path w="9790430" h="701675">
                  <a:moveTo>
                    <a:pt x="3410597" y="333602"/>
                  </a:moveTo>
                  <a:lnTo>
                    <a:pt x="3127883" y="333602"/>
                  </a:lnTo>
                  <a:lnTo>
                    <a:pt x="3157568" y="339050"/>
                  </a:lnTo>
                  <a:lnTo>
                    <a:pt x="3178771" y="354570"/>
                  </a:lnTo>
                  <a:lnTo>
                    <a:pt x="3191494" y="378924"/>
                  </a:lnTo>
                  <a:lnTo>
                    <a:pt x="3195734" y="410877"/>
                  </a:lnTo>
                  <a:lnTo>
                    <a:pt x="3195734" y="687937"/>
                  </a:lnTo>
                  <a:lnTo>
                    <a:pt x="3337091" y="687937"/>
                  </a:lnTo>
                  <a:lnTo>
                    <a:pt x="3337091" y="422186"/>
                  </a:lnTo>
                  <a:lnTo>
                    <a:pt x="3341950" y="384888"/>
                  </a:lnTo>
                  <a:lnTo>
                    <a:pt x="3356174" y="357044"/>
                  </a:lnTo>
                  <a:lnTo>
                    <a:pt x="3379233" y="339624"/>
                  </a:lnTo>
                  <a:lnTo>
                    <a:pt x="3410597" y="333602"/>
                  </a:lnTo>
                  <a:close/>
                </a:path>
                <a:path w="9790430" h="701675">
                  <a:moveTo>
                    <a:pt x="3610589" y="333602"/>
                  </a:moveTo>
                  <a:lnTo>
                    <a:pt x="3410597" y="333602"/>
                  </a:lnTo>
                  <a:lnTo>
                    <a:pt x="3440282" y="339050"/>
                  </a:lnTo>
                  <a:lnTo>
                    <a:pt x="3461485" y="354570"/>
                  </a:lnTo>
                  <a:lnTo>
                    <a:pt x="3474207" y="378924"/>
                  </a:lnTo>
                  <a:lnTo>
                    <a:pt x="3478448" y="410877"/>
                  </a:lnTo>
                  <a:lnTo>
                    <a:pt x="3478448" y="687937"/>
                  </a:lnTo>
                  <a:lnTo>
                    <a:pt x="3619805" y="687937"/>
                  </a:lnTo>
                  <a:lnTo>
                    <a:pt x="3619805" y="398626"/>
                  </a:lnTo>
                  <a:lnTo>
                    <a:pt x="3615574" y="350730"/>
                  </a:lnTo>
                  <a:lnTo>
                    <a:pt x="3610589" y="333602"/>
                  </a:lnTo>
                  <a:close/>
                </a:path>
                <a:path w="9790430" h="701675">
                  <a:moveTo>
                    <a:pt x="3440753" y="203554"/>
                  </a:moveTo>
                  <a:lnTo>
                    <a:pt x="3394885" y="207971"/>
                  </a:lnTo>
                  <a:lnTo>
                    <a:pt x="3357234" y="220516"/>
                  </a:lnTo>
                  <a:lnTo>
                    <a:pt x="3327181" y="240130"/>
                  </a:lnTo>
                  <a:lnTo>
                    <a:pt x="3304108" y="265751"/>
                  </a:lnTo>
                  <a:lnTo>
                    <a:pt x="3577364" y="265751"/>
                  </a:lnTo>
                  <a:lnTo>
                    <a:pt x="3556723" y="243241"/>
                  </a:lnTo>
                  <a:lnTo>
                    <a:pt x="3523644" y="221621"/>
                  </a:lnTo>
                  <a:lnTo>
                    <a:pt x="3484795" y="208178"/>
                  </a:lnTo>
                  <a:lnTo>
                    <a:pt x="3440753" y="203554"/>
                  </a:lnTo>
                  <a:close/>
                </a:path>
                <a:path w="9790430" h="701675">
                  <a:moveTo>
                    <a:pt x="3180656" y="203554"/>
                  </a:moveTo>
                  <a:lnTo>
                    <a:pt x="3137336" y="207883"/>
                  </a:lnTo>
                  <a:lnTo>
                    <a:pt x="3101967" y="219810"/>
                  </a:lnTo>
                  <a:lnTo>
                    <a:pt x="3074373" y="237744"/>
                  </a:lnTo>
                  <a:lnTo>
                    <a:pt x="3054377" y="260096"/>
                  </a:lnTo>
                  <a:lnTo>
                    <a:pt x="3299270" y="260096"/>
                  </a:lnTo>
                  <a:lnTo>
                    <a:pt x="3281505" y="239334"/>
                  </a:lnTo>
                  <a:lnTo>
                    <a:pt x="3253337" y="219810"/>
                  </a:lnTo>
                  <a:lnTo>
                    <a:pt x="3219691" y="207706"/>
                  </a:lnTo>
                  <a:lnTo>
                    <a:pt x="3180656" y="203554"/>
                  </a:lnTo>
                  <a:close/>
                </a:path>
                <a:path w="9790430" h="701675">
                  <a:moveTo>
                    <a:pt x="3943549" y="203554"/>
                  </a:moveTo>
                  <a:lnTo>
                    <a:pt x="3895738" y="207463"/>
                  </a:lnTo>
                  <a:lnTo>
                    <a:pt x="3851866" y="218771"/>
                  </a:lnTo>
                  <a:lnTo>
                    <a:pt x="3812384" y="236851"/>
                  </a:lnTo>
                  <a:lnTo>
                    <a:pt x="3777742" y="261074"/>
                  </a:lnTo>
                  <a:lnTo>
                    <a:pt x="3748390" y="290811"/>
                  </a:lnTo>
                  <a:lnTo>
                    <a:pt x="3724778" y="325435"/>
                  </a:lnTo>
                  <a:lnTo>
                    <a:pt x="3707355" y="364317"/>
                  </a:lnTo>
                  <a:lnTo>
                    <a:pt x="3696571" y="406828"/>
                  </a:lnTo>
                  <a:lnTo>
                    <a:pt x="3692876" y="452342"/>
                  </a:lnTo>
                  <a:lnTo>
                    <a:pt x="3696523" y="497855"/>
                  </a:lnTo>
                  <a:lnTo>
                    <a:pt x="3707251" y="540367"/>
                  </a:lnTo>
                  <a:lnTo>
                    <a:pt x="3724743" y="579249"/>
                  </a:lnTo>
                  <a:lnTo>
                    <a:pt x="3748680" y="613873"/>
                  </a:lnTo>
                  <a:lnTo>
                    <a:pt x="3778744" y="643610"/>
                  </a:lnTo>
                  <a:lnTo>
                    <a:pt x="3814618" y="667833"/>
                  </a:lnTo>
                  <a:lnTo>
                    <a:pt x="3855983" y="685912"/>
                  </a:lnTo>
                  <a:lnTo>
                    <a:pt x="3902521" y="697221"/>
                  </a:lnTo>
                  <a:lnTo>
                    <a:pt x="3953915" y="701130"/>
                  </a:lnTo>
                  <a:lnTo>
                    <a:pt x="4005226" y="697187"/>
                  </a:lnTo>
                  <a:lnTo>
                    <a:pt x="4051606" y="685419"/>
                  </a:lnTo>
                  <a:lnTo>
                    <a:pt x="4092875" y="665915"/>
                  </a:lnTo>
                  <a:lnTo>
                    <a:pt x="4128851" y="638767"/>
                  </a:lnTo>
                  <a:lnTo>
                    <a:pt x="4159354" y="604065"/>
                  </a:lnTo>
                  <a:lnTo>
                    <a:pt x="4108548" y="574851"/>
                  </a:lnTo>
                  <a:lnTo>
                    <a:pt x="3955800" y="574851"/>
                  </a:lnTo>
                  <a:lnTo>
                    <a:pt x="3918782" y="571435"/>
                  </a:lnTo>
                  <a:lnTo>
                    <a:pt x="3886535" y="560244"/>
                  </a:lnTo>
                  <a:lnTo>
                    <a:pt x="3860649" y="539865"/>
                  </a:lnTo>
                  <a:lnTo>
                    <a:pt x="3842715" y="508885"/>
                  </a:lnTo>
                  <a:lnTo>
                    <a:pt x="4177259" y="508885"/>
                  </a:lnTo>
                  <a:lnTo>
                    <a:pt x="4179733" y="495279"/>
                  </a:lnTo>
                  <a:lnTo>
                    <a:pt x="4181500" y="481320"/>
                  </a:lnTo>
                  <a:lnTo>
                    <a:pt x="4182560" y="467008"/>
                  </a:lnTo>
                  <a:lnTo>
                    <a:pt x="4182914" y="452342"/>
                  </a:lnTo>
                  <a:lnTo>
                    <a:pt x="4178501" y="403338"/>
                  </a:lnTo>
                  <a:lnTo>
                    <a:pt x="3839887" y="403338"/>
                  </a:lnTo>
                  <a:lnTo>
                    <a:pt x="3853950" y="371430"/>
                  </a:lnTo>
                  <a:lnTo>
                    <a:pt x="3876051" y="348091"/>
                  </a:lnTo>
                  <a:lnTo>
                    <a:pt x="3905751" y="333764"/>
                  </a:lnTo>
                  <a:lnTo>
                    <a:pt x="3942607" y="328890"/>
                  </a:lnTo>
                  <a:lnTo>
                    <a:pt x="4152453" y="328890"/>
                  </a:lnTo>
                  <a:lnTo>
                    <a:pt x="4143455" y="311090"/>
                  </a:lnTo>
                  <a:lnTo>
                    <a:pt x="4114827" y="274585"/>
                  </a:lnTo>
                  <a:lnTo>
                    <a:pt x="4079749" y="244751"/>
                  </a:lnTo>
                  <a:lnTo>
                    <a:pt x="4038995" y="222416"/>
                  </a:lnTo>
                  <a:lnTo>
                    <a:pt x="3993337" y="208407"/>
                  </a:lnTo>
                  <a:lnTo>
                    <a:pt x="3943549" y="203554"/>
                  </a:lnTo>
                  <a:close/>
                </a:path>
                <a:path w="9790430" h="701675">
                  <a:moveTo>
                    <a:pt x="4046269" y="539041"/>
                  </a:moveTo>
                  <a:lnTo>
                    <a:pt x="4029615" y="553383"/>
                  </a:lnTo>
                  <a:lnTo>
                    <a:pt x="4008456" y="564721"/>
                  </a:lnTo>
                  <a:lnTo>
                    <a:pt x="3983586" y="572171"/>
                  </a:lnTo>
                  <a:lnTo>
                    <a:pt x="3955800" y="574851"/>
                  </a:lnTo>
                  <a:lnTo>
                    <a:pt x="4108548" y="574851"/>
                  </a:lnTo>
                  <a:lnTo>
                    <a:pt x="4046269" y="539041"/>
                  </a:lnTo>
                  <a:close/>
                </a:path>
                <a:path w="9790430" h="701675">
                  <a:moveTo>
                    <a:pt x="4152453" y="328890"/>
                  </a:moveTo>
                  <a:lnTo>
                    <a:pt x="3942607" y="328890"/>
                  </a:lnTo>
                  <a:lnTo>
                    <a:pt x="3973985" y="332836"/>
                  </a:lnTo>
                  <a:lnTo>
                    <a:pt x="4002801" y="345617"/>
                  </a:lnTo>
                  <a:lnTo>
                    <a:pt x="4026493" y="368647"/>
                  </a:lnTo>
                  <a:lnTo>
                    <a:pt x="4042499" y="403338"/>
                  </a:lnTo>
                  <a:lnTo>
                    <a:pt x="4178501" y="403338"/>
                  </a:lnTo>
                  <a:lnTo>
                    <a:pt x="4178272" y="400796"/>
                  </a:lnTo>
                  <a:lnTo>
                    <a:pt x="4164861" y="353436"/>
                  </a:lnTo>
                  <a:lnTo>
                    <a:pt x="4152453" y="328890"/>
                  </a:lnTo>
                  <a:close/>
                </a:path>
                <a:path w="9790430" h="701675">
                  <a:moveTo>
                    <a:pt x="4404447" y="216747"/>
                  </a:moveTo>
                  <a:lnTo>
                    <a:pt x="4263090" y="216747"/>
                  </a:lnTo>
                  <a:lnTo>
                    <a:pt x="4263090" y="687937"/>
                  </a:lnTo>
                  <a:lnTo>
                    <a:pt x="4404447" y="687937"/>
                  </a:lnTo>
                  <a:lnTo>
                    <a:pt x="4404447" y="430667"/>
                  </a:lnTo>
                  <a:lnTo>
                    <a:pt x="4410852" y="387273"/>
                  </a:lnTo>
                  <a:lnTo>
                    <a:pt x="4428831" y="357044"/>
                  </a:lnTo>
                  <a:lnTo>
                    <a:pt x="4456528" y="339359"/>
                  </a:lnTo>
                  <a:lnTo>
                    <a:pt x="4492088" y="333602"/>
                  </a:lnTo>
                  <a:lnTo>
                    <a:pt x="4706600" y="333602"/>
                  </a:lnTo>
                  <a:lnTo>
                    <a:pt x="4690895" y="291509"/>
                  </a:lnTo>
                  <a:lnTo>
                    <a:pt x="4668612" y="261039"/>
                  </a:lnTo>
                  <a:lnTo>
                    <a:pt x="4404447" y="261039"/>
                  </a:lnTo>
                  <a:lnTo>
                    <a:pt x="4404447" y="216747"/>
                  </a:lnTo>
                  <a:close/>
                </a:path>
                <a:path w="9790430" h="701675">
                  <a:moveTo>
                    <a:pt x="4706600" y="333602"/>
                  </a:moveTo>
                  <a:lnTo>
                    <a:pt x="4492088" y="333602"/>
                  </a:lnTo>
                  <a:lnTo>
                    <a:pt x="4523982" y="338785"/>
                  </a:lnTo>
                  <a:lnTo>
                    <a:pt x="4550044" y="354570"/>
                  </a:lnTo>
                  <a:lnTo>
                    <a:pt x="4567625" y="381310"/>
                  </a:lnTo>
                  <a:lnTo>
                    <a:pt x="4574075" y="419358"/>
                  </a:lnTo>
                  <a:lnTo>
                    <a:pt x="4574075" y="687937"/>
                  </a:lnTo>
                  <a:lnTo>
                    <a:pt x="4715432" y="687937"/>
                  </a:lnTo>
                  <a:lnTo>
                    <a:pt x="4715432" y="398626"/>
                  </a:lnTo>
                  <a:lnTo>
                    <a:pt x="4708988" y="340002"/>
                  </a:lnTo>
                  <a:lnTo>
                    <a:pt x="4706600" y="333602"/>
                  </a:lnTo>
                  <a:close/>
                </a:path>
                <a:path w="9790430" h="701675">
                  <a:moveTo>
                    <a:pt x="4539207" y="203554"/>
                  </a:moveTo>
                  <a:lnTo>
                    <a:pt x="4495489" y="207632"/>
                  </a:lnTo>
                  <a:lnTo>
                    <a:pt x="4458044" y="219221"/>
                  </a:lnTo>
                  <a:lnTo>
                    <a:pt x="4427491" y="237347"/>
                  </a:lnTo>
                  <a:lnTo>
                    <a:pt x="4404447" y="261039"/>
                  </a:lnTo>
                  <a:lnTo>
                    <a:pt x="4668612" y="261039"/>
                  </a:lnTo>
                  <a:lnTo>
                    <a:pt x="4663012" y="253382"/>
                  </a:lnTo>
                  <a:lnTo>
                    <a:pt x="4627197" y="225857"/>
                  </a:lnTo>
                  <a:lnTo>
                    <a:pt x="4585309" y="209169"/>
                  </a:lnTo>
                  <a:lnTo>
                    <a:pt x="4539207" y="203554"/>
                  </a:lnTo>
                  <a:close/>
                </a:path>
                <a:path w="9790430" h="701675">
                  <a:moveTo>
                    <a:pt x="4991556" y="352450"/>
                  </a:moveTo>
                  <a:lnTo>
                    <a:pt x="4850199" y="352450"/>
                  </a:lnTo>
                  <a:lnTo>
                    <a:pt x="4850199" y="519251"/>
                  </a:lnTo>
                  <a:lnTo>
                    <a:pt x="4852868" y="565151"/>
                  </a:lnTo>
                  <a:lnTo>
                    <a:pt x="4861478" y="603918"/>
                  </a:lnTo>
                  <a:lnTo>
                    <a:pt x="4900146" y="660136"/>
                  </a:lnTo>
                  <a:lnTo>
                    <a:pt x="4973445" y="688084"/>
                  </a:lnTo>
                  <a:lnTo>
                    <a:pt x="5025346" y="691511"/>
                  </a:lnTo>
                  <a:lnTo>
                    <a:pt x="5088622" y="687937"/>
                  </a:lnTo>
                  <a:lnTo>
                    <a:pt x="5088622" y="560730"/>
                  </a:lnTo>
                  <a:lnTo>
                    <a:pt x="5047216" y="560730"/>
                  </a:lnTo>
                  <a:lnTo>
                    <a:pt x="5016765" y="556121"/>
                  </a:lnTo>
                  <a:lnTo>
                    <a:pt x="4997976" y="543208"/>
                  </a:lnTo>
                  <a:lnTo>
                    <a:pt x="4991556" y="519251"/>
                  </a:lnTo>
                  <a:lnTo>
                    <a:pt x="4991556" y="352450"/>
                  </a:lnTo>
                  <a:close/>
                </a:path>
                <a:path w="9790430" h="701675">
                  <a:moveTo>
                    <a:pt x="5088622" y="559773"/>
                  </a:moveTo>
                  <a:lnTo>
                    <a:pt x="5047216" y="560730"/>
                  </a:lnTo>
                  <a:lnTo>
                    <a:pt x="5088622" y="560730"/>
                  </a:lnTo>
                  <a:lnTo>
                    <a:pt x="5088622" y="559773"/>
                  </a:lnTo>
                  <a:close/>
                </a:path>
                <a:path w="9790430" h="701675">
                  <a:moveTo>
                    <a:pt x="5088622" y="216747"/>
                  </a:moveTo>
                  <a:lnTo>
                    <a:pt x="4774809" y="216747"/>
                  </a:lnTo>
                  <a:lnTo>
                    <a:pt x="4774809" y="352450"/>
                  </a:lnTo>
                  <a:lnTo>
                    <a:pt x="5088622" y="352450"/>
                  </a:lnTo>
                  <a:lnTo>
                    <a:pt x="5088622" y="216747"/>
                  </a:lnTo>
                  <a:close/>
                </a:path>
                <a:path w="9790430" h="701675">
                  <a:moveTo>
                    <a:pt x="4991556" y="84814"/>
                  </a:moveTo>
                  <a:lnTo>
                    <a:pt x="4850199" y="127221"/>
                  </a:lnTo>
                  <a:lnTo>
                    <a:pt x="4850199" y="216747"/>
                  </a:lnTo>
                  <a:lnTo>
                    <a:pt x="4991556" y="216747"/>
                  </a:lnTo>
                  <a:lnTo>
                    <a:pt x="4991556" y="84814"/>
                  </a:lnTo>
                  <a:close/>
                </a:path>
                <a:path w="9790430" h="701675">
                  <a:moveTo>
                    <a:pt x="5832814" y="582390"/>
                  </a:moveTo>
                  <a:lnTo>
                    <a:pt x="5680149" y="582390"/>
                  </a:lnTo>
                  <a:lnTo>
                    <a:pt x="5680149" y="687937"/>
                  </a:lnTo>
                  <a:lnTo>
                    <a:pt x="5832814" y="687937"/>
                  </a:lnTo>
                  <a:lnTo>
                    <a:pt x="5832814" y="582390"/>
                  </a:lnTo>
                  <a:close/>
                </a:path>
                <a:path w="9790430" h="701675">
                  <a:moveTo>
                    <a:pt x="5752712" y="28271"/>
                  </a:moveTo>
                  <a:lnTo>
                    <a:pt x="5590623" y="28271"/>
                  </a:lnTo>
                  <a:lnTo>
                    <a:pt x="5380472" y="442918"/>
                  </a:lnTo>
                  <a:lnTo>
                    <a:pt x="5380472" y="582390"/>
                  </a:lnTo>
                  <a:lnTo>
                    <a:pt x="5898781" y="582390"/>
                  </a:lnTo>
                  <a:lnTo>
                    <a:pt x="5898781" y="442918"/>
                  </a:lnTo>
                  <a:lnTo>
                    <a:pt x="5542562" y="442918"/>
                  </a:lnTo>
                  <a:lnTo>
                    <a:pt x="5752712" y="28271"/>
                  </a:lnTo>
                  <a:close/>
                </a:path>
                <a:path w="9790430" h="701675">
                  <a:moveTo>
                    <a:pt x="5832814" y="301561"/>
                  </a:moveTo>
                  <a:lnTo>
                    <a:pt x="5680149" y="301561"/>
                  </a:lnTo>
                  <a:lnTo>
                    <a:pt x="5680149" y="442918"/>
                  </a:lnTo>
                  <a:lnTo>
                    <a:pt x="5832814" y="442918"/>
                  </a:lnTo>
                  <a:lnTo>
                    <a:pt x="5832814" y="301561"/>
                  </a:lnTo>
                  <a:close/>
                </a:path>
                <a:path w="9790430" h="701675">
                  <a:moveTo>
                    <a:pt x="6558520" y="338314"/>
                  </a:moveTo>
                  <a:lnTo>
                    <a:pt x="6200416" y="338314"/>
                  </a:lnTo>
                  <a:lnTo>
                    <a:pt x="6200416" y="474016"/>
                  </a:lnTo>
                  <a:lnTo>
                    <a:pt x="6558520" y="474016"/>
                  </a:lnTo>
                  <a:lnTo>
                    <a:pt x="6558520" y="338314"/>
                  </a:lnTo>
                  <a:close/>
                </a:path>
                <a:path w="9790430" h="701675">
                  <a:moveTo>
                    <a:pt x="7528413" y="203554"/>
                  </a:moveTo>
                  <a:lnTo>
                    <a:pt x="7483291" y="208484"/>
                  </a:lnTo>
                  <a:lnTo>
                    <a:pt x="7441140" y="222681"/>
                  </a:lnTo>
                  <a:lnTo>
                    <a:pt x="7402898" y="245248"/>
                  </a:lnTo>
                  <a:lnTo>
                    <a:pt x="7369504" y="275292"/>
                  </a:lnTo>
                  <a:lnTo>
                    <a:pt x="7341897" y="311918"/>
                  </a:lnTo>
                  <a:lnTo>
                    <a:pt x="7321016" y="354231"/>
                  </a:lnTo>
                  <a:lnTo>
                    <a:pt x="7307799" y="401337"/>
                  </a:lnTo>
                  <a:lnTo>
                    <a:pt x="7303184" y="452342"/>
                  </a:lnTo>
                  <a:lnTo>
                    <a:pt x="7307799" y="503346"/>
                  </a:lnTo>
                  <a:lnTo>
                    <a:pt x="7321016" y="550452"/>
                  </a:lnTo>
                  <a:lnTo>
                    <a:pt x="7341897" y="592766"/>
                  </a:lnTo>
                  <a:lnTo>
                    <a:pt x="7369504" y="629391"/>
                  </a:lnTo>
                  <a:lnTo>
                    <a:pt x="7402898" y="659435"/>
                  </a:lnTo>
                  <a:lnTo>
                    <a:pt x="7441140" y="682003"/>
                  </a:lnTo>
                  <a:lnTo>
                    <a:pt x="7483291" y="696199"/>
                  </a:lnTo>
                  <a:lnTo>
                    <a:pt x="7528413" y="701130"/>
                  </a:lnTo>
                  <a:lnTo>
                    <a:pt x="7572617" y="697184"/>
                  </a:lnTo>
                  <a:lnTo>
                    <a:pt x="7610636" y="685816"/>
                  </a:lnTo>
                  <a:lnTo>
                    <a:pt x="7642647" y="667734"/>
                  </a:lnTo>
                  <a:lnTo>
                    <a:pt x="7668828" y="643645"/>
                  </a:lnTo>
                  <a:lnTo>
                    <a:pt x="7810185" y="643645"/>
                  </a:lnTo>
                  <a:lnTo>
                    <a:pt x="7810185" y="567312"/>
                  </a:lnTo>
                  <a:lnTo>
                    <a:pt x="7556684" y="567312"/>
                  </a:lnTo>
                  <a:lnTo>
                    <a:pt x="7511730" y="559287"/>
                  </a:lnTo>
                  <a:lnTo>
                    <a:pt x="7476229" y="536331"/>
                  </a:lnTo>
                  <a:lnTo>
                    <a:pt x="7452920" y="500123"/>
                  </a:lnTo>
                  <a:lnTo>
                    <a:pt x="7444541" y="452342"/>
                  </a:lnTo>
                  <a:lnTo>
                    <a:pt x="7452920" y="404560"/>
                  </a:lnTo>
                  <a:lnTo>
                    <a:pt x="7476229" y="368352"/>
                  </a:lnTo>
                  <a:lnTo>
                    <a:pt x="7511730" y="345396"/>
                  </a:lnTo>
                  <a:lnTo>
                    <a:pt x="7556684" y="337371"/>
                  </a:lnTo>
                  <a:lnTo>
                    <a:pt x="7810185" y="337371"/>
                  </a:lnTo>
                  <a:lnTo>
                    <a:pt x="7810185" y="261039"/>
                  </a:lnTo>
                  <a:lnTo>
                    <a:pt x="7668828" y="261039"/>
                  </a:lnTo>
                  <a:lnTo>
                    <a:pt x="7642647" y="236949"/>
                  </a:lnTo>
                  <a:lnTo>
                    <a:pt x="7610636" y="218867"/>
                  </a:lnTo>
                  <a:lnTo>
                    <a:pt x="7572617" y="207500"/>
                  </a:lnTo>
                  <a:lnTo>
                    <a:pt x="7528413" y="203554"/>
                  </a:lnTo>
                  <a:close/>
                </a:path>
                <a:path w="9790430" h="701675">
                  <a:moveTo>
                    <a:pt x="7180491" y="173397"/>
                  </a:moveTo>
                  <a:lnTo>
                    <a:pt x="7029710" y="173397"/>
                  </a:lnTo>
                  <a:lnTo>
                    <a:pt x="7029710" y="687937"/>
                  </a:lnTo>
                  <a:lnTo>
                    <a:pt x="7180491" y="687937"/>
                  </a:lnTo>
                  <a:lnTo>
                    <a:pt x="7180491" y="173397"/>
                  </a:lnTo>
                  <a:close/>
                </a:path>
                <a:path w="9790430" h="701675">
                  <a:moveTo>
                    <a:pt x="7810185" y="643645"/>
                  </a:moveTo>
                  <a:lnTo>
                    <a:pt x="7668828" y="643645"/>
                  </a:lnTo>
                  <a:lnTo>
                    <a:pt x="7668828" y="687937"/>
                  </a:lnTo>
                  <a:lnTo>
                    <a:pt x="7810185" y="687937"/>
                  </a:lnTo>
                  <a:lnTo>
                    <a:pt x="7810185" y="643645"/>
                  </a:lnTo>
                  <a:close/>
                </a:path>
                <a:path w="9790430" h="701675">
                  <a:moveTo>
                    <a:pt x="7810185" y="337371"/>
                  </a:moveTo>
                  <a:lnTo>
                    <a:pt x="7556684" y="337371"/>
                  </a:lnTo>
                  <a:lnTo>
                    <a:pt x="7601639" y="345396"/>
                  </a:lnTo>
                  <a:lnTo>
                    <a:pt x="7637140" y="368352"/>
                  </a:lnTo>
                  <a:lnTo>
                    <a:pt x="7660449" y="404560"/>
                  </a:lnTo>
                  <a:lnTo>
                    <a:pt x="7668828" y="452342"/>
                  </a:lnTo>
                  <a:lnTo>
                    <a:pt x="7660449" y="500123"/>
                  </a:lnTo>
                  <a:lnTo>
                    <a:pt x="7637140" y="536331"/>
                  </a:lnTo>
                  <a:lnTo>
                    <a:pt x="7601639" y="559287"/>
                  </a:lnTo>
                  <a:lnTo>
                    <a:pt x="7556684" y="567312"/>
                  </a:lnTo>
                  <a:lnTo>
                    <a:pt x="7810185" y="567312"/>
                  </a:lnTo>
                  <a:lnTo>
                    <a:pt x="7810185" y="337371"/>
                  </a:lnTo>
                  <a:close/>
                </a:path>
                <a:path w="9790430" h="701675">
                  <a:moveTo>
                    <a:pt x="7810185" y="216747"/>
                  </a:moveTo>
                  <a:lnTo>
                    <a:pt x="7668828" y="216747"/>
                  </a:lnTo>
                  <a:lnTo>
                    <a:pt x="7668828" y="261039"/>
                  </a:lnTo>
                  <a:lnTo>
                    <a:pt x="7810185" y="261039"/>
                  </a:lnTo>
                  <a:lnTo>
                    <a:pt x="7810185" y="216747"/>
                  </a:lnTo>
                  <a:close/>
                </a:path>
                <a:path w="9790430" h="701675">
                  <a:moveTo>
                    <a:pt x="7350119" y="28271"/>
                  </a:moveTo>
                  <a:lnTo>
                    <a:pt x="6860082" y="28271"/>
                  </a:lnTo>
                  <a:lnTo>
                    <a:pt x="6860082" y="173397"/>
                  </a:lnTo>
                  <a:lnTo>
                    <a:pt x="7350119" y="173397"/>
                  </a:lnTo>
                  <a:lnTo>
                    <a:pt x="7350119" y="28271"/>
                  </a:lnTo>
                  <a:close/>
                </a:path>
                <a:path w="9790430" h="701675">
                  <a:moveTo>
                    <a:pt x="8338728" y="643645"/>
                  </a:moveTo>
                  <a:lnTo>
                    <a:pt x="8055248" y="643645"/>
                  </a:lnTo>
                  <a:lnTo>
                    <a:pt x="8081428" y="667734"/>
                  </a:lnTo>
                  <a:lnTo>
                    <a:pt x="8113439" y="685816"/>
                  </a:lnTo>
                  <a:lnTo>
                    <a:pt x="8151459" y="697184"/>
                  </a:lnTo>
                  <a:lnTo>
                    <a:pt x="8195662" y="701130"/>
                  </a:lnTo>
                  <a:lnTo>
                    <a:pt x="8240784" y="696199"/>
                  </a:lnTo>
                  <a:lnTo>
                    <a:pt x="8282935" y="682003"/>
                  </a:lnTo>
                  <a:lnTo>
                    <a:pt x="8321177" y="659435"/>
                  </a:lnTo>
                  <a:lnTo>
                    <a:pt x="8338728" y="643645"/>
                  </a:lnTo>
                  <a:close/>
                </a:path>
                <a:path w="9790430" h="701675">
                  <a:moveTo>
                    <a:pt x="8055248" y="28271"/>
                  </a:moveTo>
                  <a:lnTo>
                    <a:pt x="7913891" y="28271"/>
                  </a:lnTo>
                  <a:lnTo>
                    <a:pt x="7913891" y="687937"/>
                  </a:lnTo>
                  <a:lnTo>
                    <a:pt x="8055248" y="687937"/>
                  </a:lnTo>
                  <a:lnTo>
                    <a:pt x="8055248" y="643645"/>
                  </a:lnTo>
                  <a:lnTo>
                    <a:pt x="8338728" y="643645"/>
                  </a:lnTo>
                  <a:lnTo>
                    <a:pt x="8354571" y="629391"/>
                  </a:lnTo>
                  <a:lnTo>
                    <a:pt x="8382178" y="592766"/>
                  </a:lnTo>
                  <a:lnTo>
                    <a:pt x="8394739" y="567312"/>
                  </a:lnTo>
                  <a:lnTo>
                    <a:pt x="8167390" y="567312"/>
                  </a:lnTo>
                  <a:lnTo>
                    <a:pt x="8122436" y="559287"/>
                  </a:lnTo>
                  <a:lnTo>
                    <a:pt x="8086935" y="536331"/>
                  </a:lnTo>
                  <a:lnTo>
                    <a:pt x="8063626" y="500123"/>
                  </a:lnTo>
                  <a:lnTo>
                    <a:pt x="8055248" y="452342"/>
                  </a:lnTo>
                  <a:lnTo>
                    <a:pt x="8063626" y="404560"/>
                  </a:lnTo>
                  <a:lnTo>
                    <a:pt x="8086935" y="368352"/>
                  </a:lnTo>
                  <a:lnTo>
                    <a:pt x="8122436" y="345396"/>
                  </a:lnTo>
                  <a:lnTo>
                    <a:pt x="8167390" y="337371"/>
                  </a:lnTo>
                  <a:lnTo>
                    <a:pt x="8394739" y="337371"/>
                  </a:lnTo>
                  <a:lnTo>
                    <a:pt x="8382178" y="311918"/>
                  </a:lnTo>
                  <a:lnTo>
                    <a:pt x="8354571" y="275292"/>
                  </a:lnTo>
                  <a:lnTo>
                    <a:pt x="8338728" y="261039"/>
                  </a:lnTo>
                  <a:lnTo>
                    <a:pt x="8055248" y="261039"/>
                  </a:lnTo>
                  <a:lnTo>
                    <a:pt x="8055248" y="28271"/>
                  </a:lnTo>
                  <a:close/>
                </a:path>
                <a:path w="9790430" h="701675">
                  <a:moveTo>
                    <a:pt x="8394739" y="337371"/>
                  </a:moveTo>
                  <a:lnTo>
                    <a:pt x="8167390" y="337371"/>
                  </a:lnTo>
                  <a:lnTo>
                    <a:pt x="8212345" y="345396"/>
                  </a:lnTo>
                  <a:lnTo>
                    <a:pt x="8247846" y="368352"/>
                  </a:lnTo>
                  <a:lnTo>
                    <a:pt x="8271155" y="404560"/>
                  </a:lnTo>
                  <a:lnTo>
                    <a:pt x="8279534" y="452342"/>
                  </a:lnTo>
                  <a:lnTo>
                    <a:pt x="8271155" y="500123"/>
                  </a:lnTo>
                  <a:lnTo>
                    <a:pt x="8247846" y="536331"/>
                  </a:lnTo>
                  <a:lnTo>
                    <a:pt x="8212345" y="559287"/>
                  </a:lnTo>
                  <a:lnTo>
                    <a:pt x="8167390" y="567312"/>
                  </a:lnTo>
                  <a:lnTo>
                    <a:pt x="8394739" y="567312"/>
                  </a:lnTo>
                  <a:lnTo>
                    <a:pt x="8403059" y="550452"/>
                  </a:lnTo>
                  <a:lnTo>
                    <a:pt x="8416276" y="503346"/>
                  </a:lnTo>
                  <a:lnTo>
                    <a:pt x="8420891" y="452342"/>
                  </a:lnTo>
                  <a:lnTo>
                    <a:pt x="8416276" y="401337"/>
                  </a:lnTo>
                  <a:lnTo>
                    <a:pt x="8403059" y="354231"/>
                  </a:lnTo>
                  <a:lnTo>
                    <a:pt x="8394739" y="337371"/>
                  </a:lnTo>
                  <a:close/>
                </a:path>
                <a:path w="9790430" h="701675">
                  <a:moveTo>
                    <a:pt x="8195662" y="203554"/>
                  </a:moveTo>
                  <a:lnTo>
                    <a:pt x="8151459" y="207500"/>
                  </a:lnTo>
                  <a:lnTo>
                    <a:pt x="8113439" y="218867"/>
                  </a:lnTo>
                  <a:lnTo>
                    <a:pt x="8081428" y="236949"/>
                  </a:lnTo>
                  <a:lnTo>
                    <a:pt x="8055248" y="261039"/>
                  </a:lnTo>
                  <a:lnTo>
                    <a:pt x="8338728" y="261039"/>
                  </a:lnTo>
                  <a:lnTo>
                    <a:pt x="8321177" y="245248"/>
                  </a:lnTo>
                  <a:lnTo>
                    <a:pt x="8282935" y="222681"/>
                  </a:lnTo>
                  <a:lnTo>
                    <a:pt x="8240784" y="208484"/>
                  </a:lnTo>
                  <a:lnTo>
                    <a:pt x="8195662" y="203554"/>
                  </a:lnTo>
                  <a:close/>
                </a:path>
                <a:path w="9790430" h="701675">
                  <a:moveTo>
                    <a:pt x="8642394" y="0"/>
                  </a:moveTo>
                  <a:lnTo>
                    <a:pt x="8501037" y="0"/>
                  </a:lnTo>
                  <a:lnTo>
                    <a:pt x="8501037" y="687937"/>
                  </a:lnTo>
                  <a:lnTo>
                    <a:pt x="8642394" y="687937"/>
                  </a:lnTo>
                  <a:lnTo>
                    <a:pt x="8642394" y="0"/>
                  </a:lnTo>
                  <a:close/>
                </a:path>
                <a:path w="9790430" h="701675">
                  <a:moveTo>
                    <a:pt x="8972949" y="203554"/>
                  </a:moveTo>
                  <a:lnTo>
                    <a:pt x="8925137" y="207463"/>
                  </a:lnTo>
                  <a:lnTo>
                    <a:pt x="8881265" y="218771"/>
                  </a:lnTo>
                  <a:lnTo>
                    <a:pt x="8841783" y="236851"/>
                  </a:lnTo>
                  <a:lnTo>
                    <a:pt x="8807142" y="261074"/>
                  </a:lnTo>
                  <a:lnTo>
                    <a:pt x="8777789" y="290811"/>
                  </a:lnTo>
                  <a:lnTo>
                    <a:pt x="8754177" y="325435"/>
                  </a:lnTo>
                  <a:lnTo>
                    <a:pt x="8736754" y="364317"/>
                  </a:lnTo>
                  <a:lnTo>
                    <a:pt x="8725970" y="406828"/>
                  </a:lnTo>
                  <a:lnTo>
                    <a:pt x="8722276" y="452342"/>
                  </a:lnTo>
                  <a:lnTo>
                    <a:pt x="8725922" y="497855"/>
                  </a:lnTo>
                  <a:lnTo>
                    <a:pt x="8736651" y="540367"/>
                  </a:lnTo>
                  <a:lnTo>
                    <a:pt x="8754142" y="579249"/>
                  </a:lnTo>
                  <a:lnTo>
                    <a:pt x="8778079" y="613873"/>
                  </a:lnTo>
                  <a:lnTo>
                    <a:pt x="8808143" y="643610"/>
                  </a:lnTo>
                  <a:lnTo>
                    <a:pt x="8844017" y="667833"/>
                  </a:lnTo>
                  <a:lnTo>
                    <a:pt x="8885382" y="685912"/>
                  </a:lnTo>
                  <a:lnTo>
                    <a:pt x="8931921" y="697221"/>
                  </a:lnTo>
                  <a:lnTo>
                    <a:pt x="8983315" y="701130"/>
                  </a:lnTo>
                  <a:lnTo>
                    <a:pt x="9034626" y="697187"/>
                  </a:lnTo>
                  <a:lnTo>
                    <a:pt x="9081006" y="685419"/>
                  </a:lnTo>
                  <a:lnTo>
                    <a:pt x="9122274" y="665915"/>
                  </a:lnTo>
                  <a:lnTo>
                    <a:pt x="9158251" y="638767"/>
                  </a:lnTo>
                  <a:lnTo>
                    <a:pt x="9188754" y="604065"/>
                  </a:lnTo>
                  <a:lnTo>
                    <a:pt x="9137947" y="574851"/>
                  </a:lnTo>
                  <a:lnTo>
                    <a:pt x="8985200" y="574851"/>
                  </a:lnTo>
                  <a:lnTo>
                    <a:pt x="8948182" y="571435"/>
                  </a:lnTo>
                  <a:lnTo>
                    <a:pt x="8915935" y="560244"/>
                  </a:lnTo>
                  <a:lnTo>
                    <a:pt x="8890049" y="539865"/>
                  </a:lnTo>
                  <a:lnTo>
                    <a:pt x="8872114" y="508885"/>
                  </a:lnTo>
                  <a:lnTo>
                    <a:pt x="9206659" y="508885"/>
                  </a:lnTo>
                  <a:lnTo>
                    <a:pt x="9209133" y="495279"/>
                  </a:lnTo>
                  <a:lnTo>
                    <a:pt x="9210900" y="481320"/>
                  </a:lnTo>
                  <a:lnTo>
                    <a:pt x="9211960" y="467008"/>
                  </a:lnTo>
                  <a:lnTo>
                    <a:pt x="9212313" y="452342"/>
                  </a:lnTo>
                  <a:lnTo>
                    <a:pt x="9207900" y="403338"/>
                  </a:lnTo>
                  <a:lnTo>
                    <a:pt x="8869287" y="403338"/>
                  </a:lnTo>
                  <a:lnTo>
                    <a:pt x="8883349" y="371430"/>
                  </a:lnTo>
                  <a:lnTo>
                    <a:pt x="8905451" y="348091"/>
                  </a:lnTo>
                  <a:lnTo>
                    <a:pt x="8935150" y="333764"/>
                  </a:lnTo>
                  <a:lnTo>
                    <a:pt x="8972006" y="328890"/>
                  </a:lnTo>
                  <a:lnTo>
                    <a:pt x="9181853" y="328890"/>
                  </a:lnTo>
                  <a:lnTo>
                    <a:pt x="9172855" y="311090"/>
                  </a:lnTo>
                  <a:lnTo>
                    <a:pt x="9144226" y="274585"/>
                  </a:lnTo>
                  <a:lnTo>
                    <a:pt x="9109148" y="244751"/>
                  </a:lnTo>
                  <a:lnTo>
                    <a:pt x="9068394" y="222416"/>
                  </a:lnTo>
                  <a:lnTo>
                    <a:pt x="9022737" y="208407"/>
                  </a:lnTo>
                  <a:lnTo>
                    <a:pt x="8972949" y="203554"/>
                  </a:lnTo>
                  <a:close/>
                </a:path>
                <a:path w="9790430" h="701675">
                  <a:moveTo>
                    <a:pt x="9075668" y="539041"/>
                  </a:moveTo>
                  <a:lnTo>
                    <a:pt x="9059015" y="553383"/>
                  </a:lnTo>
                  <a:lnTo>
                    <a:pt x="9037855" y="564721"/>
                  </a:lnTo>
                  <a:lnTo>
                    <a:pt x="9012985" y="572171"/>
                  </a:lnTo>
                  <a:lnTo>
                    <a:pt x="8985200" y="574851"/>
                  </a:lnTo>
                  <a:lnTo>
                    <a:pt x="9137947" y="574851"/>
                  </a:lnTo>
                  <a:lnTo>
                    <a:pt x="9075668" y="539041"/>
                  </a:lnTo>
                  <a:close/>
                </a:path>
                <a:path w="9790430" h="701675">
                  <a:moveTo>
                    <a:pt x="9181853" y="328890"/>
                  </a:moveTo>
                  <a:lnTo>
                    <a:pt x="8972006" y="328890"/>
                  </a:lnTo>
                  <a:lnTo>
                    <a:pt x="9003384" y="332836"/>
                  </a:lnTo>
                  <a:lnTo>
                    <a:pt x="9032201" y="345617"/>
                  </a:lnTo>
                  <a:lnTo>
                    <a:pt x="9055893" y="368647"/>
                  </a:lnTo>
                  <a:lnTo>
                    <a:pt x="9071899" y="403338"/>
                  </a:lnTo>
                  <a:lnTo>
                    <a:pt x="9207900" y="403338"/>
                  </a:lnTo>
                  <a:lnTo>
                    <a:pt x="9207671" y="400796"/>
                  </a:lnTo>
                  <a:lnTo>
                    <a:pt x="9194261" y="353436"/>
                  </a:lnTo>
                  <a:lnTo>
                    <a:pt x="9181853" y="328890"/>
                  </a:lnTo>
                  <a:close/>
                </a:path>
                <a:path w="9790430" h="701675">
                  <a:moveTo>
                    <a:pt x="9790065" y="187533"/>
                  </a:moveTo>
                  <a:lnTo>
                    <a:pt x="9639285" y="187533"/>
                  </a:lnTo>
                  <a:lnTo>
                    <a:pt x="9639285" y="687937"/>
                  </a:lnTo>
                  <a:lnTo>
                    <a:pt x="9790065" y="687937"/>
                  </a:lnTo>
                  <a:lnTo>
                    <a:pt x="9790065" y="187533"/>
                  </a:lnTo>
                  <a:close/>
                </a:path>
                <a:path w="9790430" h="701675">
                  <a:moveTo>
                    <a:pt x="9790065" y="28271"/>
                  </a:moveTo>
                  <a:lnTo>
                    <a:pt x="9658132" y="28271"/>
                  </a:lnTo>
                  <a:lnTo>
                    <a:pt x="9485677" y="90468"/>
                  </a:lnTo>
                  <a:lnTo>
                    <a:pt x="9522429" y="219574"/>
                  </a:lnTo>
                  <a:lnTo>
                    <a:pt x="9639285" y="187533"/>
                  </a:lnTo>
                  <a:lnTo>
                    <a:pt x="9790065" y="187533"/>
                  </a:lnTo>
                  <a:lnTo>
                    <a:pt x="9790065" y="28271"/>
                  </a:lnTo>
                  <a:close/>
                </a:path>
              </a:pathLst>
            </a:custGeom>
            <a:solidFill>
              <a:srgbClr val="444444"/>
            </a:solidFill>
          </p:spPr>
          <p:txBody>
            <a:bodyPr wrap="square" lIns="0" tIns="0" rIns="0" bIns="0" rtlCol="0"/>
            <a:lstStyle/>
            <a:p>
              <a:endParaRPr/>
            </a:p>
          </p:txBody>
        </p:sp>
      </p:grpSp>
      <p:sp>
        <p:nvSpPr>
          <p:cNvPr id="5" name="object 5"/>
          <p:cNvSpPr/>
          <p:nvPr/>
        </p:nvSpPr>
        <p:spPr>
          <a:xfrm>
            <a:off x="1706754" y="3183149"/>
            <a:ext cx="16670019" cy="6576059"/>
          </a:xfrm>
          <a:custGeom>
            <a:avLst/>
            <a:gdLst/>
            <a:ahLst/>
            <a:cxnLst/>
            <a:rect l="l" t="t" r="r" b="b"/>
            <a:pathLst>
              <a:path w="16670019" h="6576059">
                <a:moveTo>
                  <a:pt x="62825" y="209417"/>
                </a:moveTo>
                <a:lnTo>
                  <a:pt x="0" y="209417"/>
                </a:lnTo>
                <a:lnTo>
                  <a:pt x="0" y="6366298"/>
                </a:lnTo>
                <a:lnTo>
                  <a:pt x="5530" y="6414315"/>
                </a:lnTo>
                <a:lnTo>
                  <a:pt x="21285" y="6458394"/>
                </a:lnTo>
                <a:lnTo>
                  <a:pt x="46006" y="6497278"/>
                </a:lnTo>
                <a:lnTo>
                  <a:pt x="78437" y="6529709"/>
                </a:lnTo>
                <a:lnTo>
                  <a:pt x="117321" y="6554430"/>
                </a:lnTo>
                <a:lnTo>
                  <a:pt x="161400" y="6570185"/>
                </a:lnTo>
                <a:lnTo>
                  <a:pt x="209417" y="6575716"/>
                </a:lnTo>
                <a:lnTo>
                  <a:pt x="209417" y="6512890"/>
                </a:lnTo>
                <a:lnTo>
                  <a:pt x="163083" y="6505417"/>
                </a:lnTo>
                <a:lnTo>
                  <a:pt x="122842" y="6484606"/>
                </a:lnTo>
                <a:lnTo>
                  <a:pt x="91109" y="6452873"/>
                </a:lnTo>
                <a:lnTo>
                  <a:pt x="70298" y="6412632"/>
                </a:lnTo>
                <a:lnTo>
                  <a:pt x="62825" y="6366298"/>
                </a:lnTo>
                <a:lnTo>
                  <a:pt x="62825" y="209417"/>
                </a:lnTo>
                <a:close/>
              </a:path>
              <a:path w="16670019" h="6576059">
                <a:moveTo>
                  <a:pt x="16460231" y="6512890"/>
                </a:moveTo>
                <a:lnTo>
                  <a:pt x="209417" y="6512890"/>
                </a:lnTo>
                <a:lnTo>
                  <a:pt x="209417" y="6575716"/>
                </a:lnTo>
                <a:lnTo>
                  <a:pt x="16460231" y="6575716"/>
                </a:lnTo>
                <a:lnTo>
                  <a:pt x="16460231" y="6512890"/>
                </a:lnTo>
                <a:close/>
              </a:path>
              <a:path w="16670019" h="6576059">
                <a:moveTo>
                  <a:pt x="16460231" y="0"/>
                </a:moveTo>
                <a:lnTo>
                  <a:pt x="16460231" y="62825"/>
                </a:lnTo>
                <a:lnTo>
                  <a:pt x="16506566" y="70298"/>
                </a:lnTo>
                <a:lnTo>
                  <a:pt x="16546807" y="91109"/>
                </a:lnTo>
                <a:lnTo>
                  <a:pt x="16578540" y="122842"/>
                </a:lnTo>
                <a:lnTo>
                  <a:pt x="16599350" y="163083"/>
                </a:lnTo>
                <a:lnTo>
                  <a:pt x="16606824" y="209417"/>
                </a:lnTo>
                <a:lnTo>
                  <a:pt x="16606824" y="6366298"/>
                </a:lnTo>
                <a:lnTo>
                  <a:pt x="16599350" y="6412632"/>
                </a:lnTo>
                <a:lnTo>
                  <a:pt x="16578540" y="6452873"/>
                </a:lnTo>
                <a:lnTo>
                  <a:pt x="16546807" y="6484606"/>
                </a:lnTo>
                <a:lnTo>
                  <a:pt x="16506566" y="6505417"/>
                </a:lnTo>
                <a:lnTo>
                  <a:pt x="16460231" y="6512890"/>
                </a:lnTo>
                <a:lnTo>
                  <a:pt x="16460231" y="6575716"/>
                </a:lnTo>
                <a:lnTo>
                  <a:pt x="16508249" y="6570185"/>
                </a:lnTo>
                <a:lnTo>
                  <a:pt x="16552328" y="6554430"/>
                </a:lnTo>
                <a:lnTo>
                  <a:pt x="16591211" y="6529709"/>
                </a:lnTo>
                <a:lnTo>
                  <a:pt x="16623642" y="6497278"/>
                </a:lnTo>
                <a:lnTo>
                  <a:pt x="16648363" y="6458394"/>
                </a:lnTo>
                <a:lnTo>
                  <a:pt x="16664118" y="6414315"/>
                </a:lnTo>
                <a:lnTo>
                  <a:pt x="16669649" y="6366298"/>
                </a:lnTo>
                <a:lnTo>
                  <a:pt x="16669649" y="209417"/>
                </a:lnTo>
                <a:lnTo>
                  <a:pt x="16664118" y="161400"/>
                </a:lnTo>
                <a:lnTo>
                  <a:pt x="16648363" y="117321"/>
                </a:lnTo>
                <a:lnTo>
                  <a:pt x="16623642" y="78437"/>
                </a:lnTo>
                <a:lnTo>
                  <a:pt x="16591211" y="46006"/>
                </a:lnTo>
                <a:lnTo>
                  <a:pt x="16552327" y="21285"/>
                </a:lnTo>
                <a:lnTo>
                  <a:pt x="16508248" y="5530"/>
                </a:lnTo>
                <a:lnTo>
                  <a:pt x="16460231" y="0"/>
                </a:lnTo>
                <a:close/>
              </a:path>
              <a:path w="16670019" h="6576059">
                <a:moveTo>
                  <a:pt x="209417" y="0"/>
                </a:moveTo>
                <a:lnTo>
                  <a:pt x="161400" y="5530"/>
                </a:lnTo>
                <a:lnTo>
                  <a:pt x="117320" y="21285"/>
                </a:lnTo>
                <a:lnTo>
                  <a:pt x="78437" y="46006"/>
                </a:lnTo>
                <a:lnTo>
                  <a:pt x="46006" y="78437"/>
                </a:lnTo>
                <a:lnTo>
                  <a:pt x="21285" y="117321"/>
                </a:lnTo>
                <a:lnTo>
                  <a:pt x="5530" y="161400"/>
                </a:lnTo>
                <a:lnTo>
                  <a:pt x="0" y="209417"/>
                </a:lnTo>
                <a:lnTo>
                  <a:pt x="62825" y="209417"/>
                </a:lnTo>
                <a:lnTo>
                  <a:pt x="70298" y="163083"/>
                </a:lnTo>
                <a:lnTo>
                  <a:pt x="91109" y="122842"/>
                </a:lnTo>
                <a:lnTo>
                  <a:pt x="122842" y="91109"/>
                </a:lnTo>
                <a:lnTo>
                  <a:pt x="163083" y="70298"/>
                </a:lnTo>
                <a:lnTo>
                  <a:pt x="209417" y="62825"/>
                </a:lnTo>
                <a:lnTo>
                  <a:pt x="209417" y="0"/>
                </a:lnTo>
                <a:close/>
              </a:path>
              <a:path w="16670019" h="6576059">
                <a:moveTo>
                  <a:pt x="16460231" y="0"/>
                </a:moveTo>
                <a:lnTo>
                  <a:pt x="209417" y="0"/>
                </a:lnTo>
                <a:lnTo>
                  <a:pt x="209417" y="62825"/>
                </a:lnTo>
                <a:lnTo>
                  <a:pt x="16460231" y="62825"/>
                </a:lnTo>
                <a:lnTo>
                  <a:pt x="16460231" y="0"/>
                </a:lnTo>
                <a:close/>
              </a:path>
            </a:pathLst>
          </a:custGeom>
          <a:solidFill>
            <a:srgbClr val="444444"/>
          </a:solidFill>
        </p:spPr>
        <p:txBody>
          <a:bodyPr wrap="square" lIns="0" tIns="0" rIns="0" bIns="0" rtlCol="0"/>
          <a:lstStyle/>
          <a:p>
            <a:endParaRPr/>
          </a:p>
        </p:txBody>
      </p:sp>
      <p:graphicFrame>
        <p:nvGraphicFramePr>
          <p:cNvPr id="6" name="object 6"/>
          <p:cNvGraphicFramePr>
            <a:graphicFrameLocks noGrp="1"/>
          </p:cNvGraphicFramePr>
          <p:nvPr>
            <p:extLst>
              <p:ext uri="{D42A27DB-BD31-4B8C-83A1-F6EECF244321}">
                <p14:modId xmlns:p14="http://schemas.microsoft.com/office/powerpoint/2010/main" val="164208619"/>
              </p:ext>
            </p:extLst>
          </p:nvPr>
        </p:nvGraphicFramePr>
        <p:xfrm>
          <a:off x="1717225" y="3183149"/>
          <a:ext cx="16670019" cy="6574790"/>
        </p:xfrm>
        <a:graphic>
          <a:graphicData uri="http://schemas.openxmlformats.org/drawingml/2006/table">
            <a:tbl>
              <a:tblPr firstRow="1" bandRow="1">
                <a:tableStyleId>{2D5ABB26-0587-4C30-8999-92F81FD0307C}</a:tableStyleId>
              </a:tblPr>
              <a:tblGrid>
                <a:gridCol w="4356100">
                  <a:extLst>
                    <a:ext uri="{9D8B030D-6E8A-4147-A177-3AD203B41FA5}">
                      <a16:colId xmlns:a16="http://schemas.microsoft.com/office/drawing/2014/main" val="20000"/>
                    </a:ext>
                  </a:extLst>
                </a:gridCol>
                <a:gridCol w="3999865">
                  <a:extLst>
                    <a:ext uri="{9D8B030D-6E8A-4147-A177-3AD203B41FA5}">
                      <a16:colId xmlns:a16="http://schemas.microsoft.com/office/drawing/2014/main" val="20001"/>
                    </a:ext>
                  </a:extLst>
                </a:gridCol>
                <a:gridCol w="8314054">
                  <a:extLst>
                    <a:ext uri="{9D8B030D-6E8A-4147-A177-3AD203B41FA5}">
                      <a16:colId xmlns:a16="http://schemas.microsoft.com/office/drawing/2014/main" val="20002"/>
                    </a:ext>
                  </a:extLst>
                </a:gridCol>
              </a:tblGrid>
              <a:tr h="942340">
                <a:tc>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B w="76200">
                      <a:solidFill>
                        <a:srgbClr val="444444"/>
                      </a:solidFill>
                      <a:prstDash val="solid"/>
                    </a:lnB>
                  </a:tcPr>
                </a:tc>
                <a:tc gridSpan="2">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B w="76200">
                      <a:solidFill>
                        <a:srgbClr val="444444"/>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413510">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1"/>
                  </a:ext>
                </a:extLst>
              </a:tr>
              <a:tr h="837565">
                <a:tc gridSpan="2">
                  <a:txBody>
                    <a:bodyPr/>
                    <a:lstStyle/>
                    <a:p>
                      <a:pPr>
                        <a:lnSpc>
                          <a:spcPct val="100000"/>
                        </a:lnSpc>
                      </a:pPr>
                      <a:endParaRPr sz="100" dirty="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2"/>
                  </a:ext>
                </a:extLst>
              </a:tr>
              <a:tr h="837565">
                <a:tc gridSpan="2">
                  <a:txBody>
                    <a:bodyPr/>
                    <a:lstStyle/>
                    <a:p>
                      <a:pPr>
                        <a:lnSpc>
                          <a:spcPct val="100000"/>
                        </a:lnSpc>
                      </a:pPr>
                      <a:endParaRPr sz="100" dirty="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3"/>
                  </a:ext>
                </a:extLst>
              </a:tr>
              <a:tr h="837565">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4"/>
                  </a:ext>
                </a:extLst>
              </a:tr>
              <a:tr h="837565">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5"/>
                  </a:ext>
                </a:extLst>
              </a:tr>
              <a:tr h="868680">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tcPr>
                </a:tc>
                <a:tc hMerge="1">
                  <a:txBody>
                    <a:bodyPr/>
                    <a:lstStyle/>
                    <a:p>
                      <a:endParaRPr/>
                    </a:p>
                  </a:txBody>
                  <a:tcPr marL="0" marR="0" marT="0" marB="0"/>
                </a:tc>
                <a:tc>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T w="76200">
                      <a:solidFill>
                        <a:srgbClr val="444444"/>
                      </a:solidFill>
                      <a:prstDash val="solid"/>
                    </a:lnT>
                  </a:tcPr>
                </a:tc>
                <a:extLst>
                  <a:ext uri="{0D108BD9-81ED-4DB2-BD59-A6C34878D82A}">
                    <a16:rowId xmlns:a16="http://schemas.microsoft.com/office/drawing/2014/main" val="10006"/>
                  </a:ext>
                </a:extLst>
              </a:tr>
            </a:tbl>
          </a:graphicData>
        </a:graphic>
      </p:graphicFrame>
      <p:sp>
        <p:nvSpPr>
          <p:cNvPr id="7" name="object 7"/>
          <p:cNvSpPr/>
          <p:nvPr/>
        </p:nvSpPr>
        <p:spPr>
          <a:xfrm>
            <a:off x="2770956" y="3505652"/>
            <a:ext cx="2348865" cy="395605"/>
          </a:xfrm>
          <a:custGeom>
            <a:avLst/>
            <a:gdLst/>
            <a:ahLst/>
            <a:cxnLst/>
            <a:rect l="l" t="t" r="r" b="b"/>
            <a:pathLst>
              <a:path w="2348865" h="395604">
                <a:moveTo>
                  <a:pt x="67013" y="12565"/>
                </a:moveTo>
                <a:lnTo>
                  <a:pt x="0" y="12565"/>
                </a:lnTo>
                <a:lnTo>
                  <a:pt x="0" y="305749"/>
                </a:lnTo>
                <a:lnTo>
                  <a:pt x="171722" y="305749"/>
                </a:lnTo>
                <a:lnTo>
                  <a:pt x="171722" y="241249"/>
                </a:lnTo>
                <a:lnTo>
                  <a:pt x="67013" y="241249"/>
                </a:lnTo>
                <a:lnTo>
                  <a:pt x="67013" y="12565"/>
                </a:lnTo>
                <a:close/>
              </a:path>
              <a:path w="2348865" h="395604">
                <a:moveTo>
                  <a:pt x="298037" y="90468"/>
                </a:moveTo>
                <a:lnTo>
                  <a:pt x="252711" y="98969"/>
                </a:lnTo>
                <a:lnTo>
                  <a:pt x="217516" y="122352"/>
                </a:lnTo>
                <a:lnTo>
                  <a:pt x="194729" y="157436"/>
                </a:lnTo>
                <a:lnTo>
                  <a:pt x="186627" y="201041"/>
                </a:lnTo>
                <a:lnTo>
                  <a:pt x="194683" y="244645"/>
                </a:lnTo>
                <a:lnTo>
                  <a:pt x="217778" y="279729"/>
                </a:lnTo>
                <a:lnTo>
                  <a:pt x="254301" y="303112"/>
                </a:lnTo>
                <a:lnTo>
                  <a:pt x="302644" y="311613"/>
                </a:lnTo>
                <a:lnTo>
                  <a:pt x="330811" y="308878"/>
                </a:lnTo>
                <a:lnTo>
                  <a:pt x="355522" y="300723"/>
                </a:lnTo>
                <a:lnTo>
                  <a:pt x="376621" y="287229"/>
                </a:lnTo>
                <a:lnTo>
                  <a:pt x="393950" y="268473"/>
                </a:lnTo>
                <a:lnTo>
                  <a:pt x="371370" y="255489"/>
                </a:lnTo>
                <a:lnTo>
                  <a:pt x="303482" y="255489"/>
                </a:lnTo>
                <a:lnTo>
                  <a:pt x="287029" y="253971"/>
                </a:lnTo>
                <a:lnTo>
                  <a:pt x="272697" y="248997"/>
                </a:lnTo>
                <a:lnTo>
                  <a:pt x="261192" y="239940"/>
                </a:lnTo>
                <a:lnTo>
                  <a:pt x="253222" y="226171"/>
                </a:lnTo>
                <a:lnTo>
                  <a:pt x="401908" y="226171"/>
                </a:lnTo>
                <a:lnTo>
                  <a:pt x="403583" y="218213"/>
                </a:lnTo>
                <a:lnTo>
                  <a:pt x="404421" y="209836"/>
                </a:lnTo>
                <a:lnTo>
                  <a:pt x="404421" y="201041"/>
                </a:lnTo>
                <a:lnTo>
                  <a:pt x="400446" y="179261"/>
                </a:lnTo>
                <a:lnTo>
                  <a:pt x="251965" y="179261"/>
                </a:lnTo>
                <a:lnTo>
                  <a:pt x="258215" y="165080"/>
                </a:lnTo>
                <a:lnTo>
                  <a:pt x="268038" y="154707"/>
                </a:lnTo>
                <a:lnTo>
                  <a:pt x="281238" y="148339"/>
                </a:lnTo>
                <a:lnTo>
                  <a:pt x="297618" y="146173"/>
                </a:lnTo>
                <a:lnTo>
                  <a:pt x="389475" y="146173"/>
                </a:lnTo>
                <a:lnTo>
                  <a:pt x="374160" y="122038"/>
                </a:lnTo>
                <a:lnTo>
                  <a:pt x="340457" y="98851"/>
                </a:lnTo>
                <a:lnTo>
                  <a:pt x="298037" y="90468"/>
                </a:lnTo>
                <a:close/>
              </a:path>
              <a:path w="2348865" h="395604">
                <a:moveTo>
                  <a:pt x="343690" y="239573"/>
                </a:moveTo>
                <a:lnTo>
                  <a:pt x="336288" y="245948"/>
                </a:lnTo>
                <a:lnTo>
                  <a:pt x="326884" y="250987"/>
                </a:lnTo>
                <a:lnTo>
                  <a:pt x="315831" y="254298"/>
                </a:lnTo>
                <a:lnTo>
                  <a:pt x="303482" y="255489"/>
                </a:lnTo>
                <a:lnTo>
                  <a:pt x="371370" y="255489"/>
                </a:lnTo>
                <a:lnTo>
                  <a:pt x="343690" y="239573"/>
                </a:lnTo>
                <a:close/>
              </a:path>
              <a:path w="2348865" h="395604">
                <a:moveTo>
                  <a:pt x="389475" y="146173"/>
                </a:moveTo>
                <a:lnTo>
                  <a:pt x="297618" y="146173"/>
                </a:lnTo>
                <a:lnTo>
                  <a:pt x="311564" y="147927"/>
                </a:lnTo>
                <a:lnTo>
                  <a:pt x="324371" y="153607"/>
                </a:lnTo>
                <a:lnTo>
                  <a:pt x="334901" y="163843"/>
                </a:lnTo>
                <a:lnTo>
                  <a:pt x="342015" y="179261"/>
                </a:lnTo>
                <a:lnTo>
                  <a:pt x="400446" y="179261"/>
                </a:lnTo>
                <a:lnTo>
                  <a:pt x="396398" y="157082"/>
                </a:lnTo>
                <a:lnTo>
                  <a:pt x="389475" y="146173"/>
                </a:lnTo>
                <a:close/>
              </a:path>
              <a:path w="2348865" h="395604">
                <a:moveTo>
                  <a:pt x="496647" y="313707"/>
                </a:moveTo>
                <a:lnTo>
                  <a:pt x="443036" y="344701"/>
                </a:lnTo>
                <a:lnTo>
                  <a:pt x="460548" y="367109"/>
                </a:lnTo>
                <a:lnTo>
                  <a:pt x="483558" y="382920"/>
                </a:lnTo>
                <a:lnTo>
                  <a:pt x="511123" y="392291"/>
                </a:lnTo>
                <a:lnTo>
                  <a:pt x="542300" y="395380"/>
                </a:lnTo>
                <a:lnTo>
                  <a:pt x="583077" y="389634"/>
                </a:lnTo>
                <a:lnTo>
                  <a:pt x="618475" y="371716"/>
                </a:lnTo>
                <a:lnTo>
                  <a:pt x="643429" y="340604"/>
                </a:lnTo>
                <a:lnTo>
                  <a:pt x="643535" y="340094"/>
                </a:lnTo>
                <a:lnTo>
                  <a:pt x="544394" y="340094"/>
                </a:lnTo>
                <a:lnTo>
                  <a:pt x="526391" y="338032"/>
                </a:lnTo>
                <a:lnTo>
                  <a:pt x="513138" y="332398"/>
                </a:lnTo>
                <a:lnTo>
                  <a:pt x="503577" y="324015"/>
                </a:lnTo>
                <a:lnTo>
                  <a:pt x="496647" y="313707"/>
                </a:lnTo>
                <a:close/>
              </a:path>
              <a:path w="2348865" h="395604">
                <a:moveTo>
                  <a:pt x="652872" y="276012"/>
                </a:moveTo>
                <a:lnTo>
                  <a:pt x="591722" y="276012"/>
                </a:lnTo>
                <a:lnTo>
                  <a:pt x="591722" y="295278"/>
                </a:lnTo>
                <a:lnTo>
                  <a:pt x="588450" y="314826"/>
                </a:lnTo>
                <a:lnTo>
                  <a:pt x="579053" y="328838"/>
                </a:lnTo>
                <a:lnTo>
                  <a:pt x="564158" y="337273"/>
                </a:lnTo>
                <a:lnTo>
                  <a:pt x="544394" y="340094"/>
                </a:lnTo>
                <a:lnTo>
                  <a:pt x="643535" y="340094"/>
                </a:lnTo>
                <a:lnTo>
                  <a:pt x="652872" y="295278"/>
                </a:lnTo>
                <a:lnTo>
                  <a:pt x="652872" y="276012"/>
                </a:lnTo>
                <a:close/>
              </a:path>
              <a:path w="2348865" h="395604">
                <a:moveTo>
                  <a:pt x="530572" y="90468"/>
                </a:moveTo>
                <a:lnTo>
                  <a:pt x="489383" y="98962"/>
                </a:lnTo>
                <a:lnTo>
                  <a:pt x="456753" y="121985"/>
                </a:lnTo>
                <a:lnTo>
                  <a:pt x="435274" y="155846"/>
                </a:lnTo>
                <a:lnTo>
                  <a:pt x="427539" y="196852"/>
                </a:lnTo>
                <a:lnTo>
                  <a:pt x="435274" y="237859"/>
                </a:lnTo>
                <a:lnTo>
                  <a:pt x="456753" y="271719"/>
                </a:lnTo>
                <a:lnTo>
                  <a:pt x="489383" y="294742"/>
                </a:lnTo>
                <a:lnTo>
                  <a:pt x="530572" y="303236"/>
                </a:lnTo>
                <a:lnTo>
                  <a:pt x="549669" y="301397"/>
                </a:lnTo>
                <a:lnTo>
                  <a:pt x="566173" y="296064"/>
                </a:lnTo>
                <a:lnTo>
                  <a:pt x="580165" y="287510"/>
                </a:lnTo>
                <a:lnTo>
                  <a:pt x="591722" y="276012"/>
                </a:lnTo>
                <a:lnTo>
                  <a:pt x="652872" y="276012"/>
                </a:lnTo>
                <a:lnTo>
                  <a:pt x="652872" y="245437"/>
                </a:lnTo>
                <a:lnTo>
                  <a:pt x="541043" y="245437"/>
                </a:lnTo>
                <a:lnTo>
                  <a:pt x="520579" y="241910"/>
                </a:lnTo>
                <a:lnTo>
                  <a:pt x="504552" y="231982"/>
                </a:lnTo>
                <a:lnTo>
                  <a:pt x="494101" y="216636"/>
                </a:lnTo>
                <a:lnTo>
                  <a:pt x="490364" y="196852"/>
                </a:lnTo>
                <a:lnTo>
                  <a:pt x="494101" y="177069"/>
                </a:lnTo>
                <a:lnTo>
                  <a:pt x="504552" y="161722"/>
                </a:lnTo>
                <a:lnTo>
                  <a:pt x="520579" y="151795"/>
                </a:lnTo>
                <a:lnTo>
                  <a:pt x="541043" y="148267"/>
                </a:lnTo>
                <a:lnTo>
                  <a:pt x="652872" y="148267"/>
                </a:lnTo>
                <a:lnTo>
                  <a:pt x="652872" y="117692"/>
                </a:lnTo>
                <a:lnTo>
                  <a:pt x="591722" y="117692"/>
                </a:lnTo>
                <a:lnTo>
                  <a:pt x="580165" y="106194"/>
                </a:lnTo>
                <a:lnTo>
                  <a:pt x="566173" y="97641"/>
                </a:lnTo>
                <a:lnTo>
                  <a:pt x="549669" y="92307"/>
                </a:lnTo>
                <a:lnTo>
                  <a:pt x="530572" y="90468"/>
                </a:lnTo>
                <a:close/>
              </a:path>
              <a:path w="2348865" h="395604">
                <a:moveTo>
                  <a:pt x="652872" y="148267"/>
                </a:moveTo>
                <a:lnTo>
                  <a:pt x="541043" y="148267"/>
                </a:lnTo>
                <a:lnTo>
                  <a:pt x="561507" y="151795"/>
                </a:lnTo>
                <a:lnTo>
                  <a:pt x="577534" y="161722"/>
                </a:lnTo>
                <a:lnTo>
                  <a:pt x="587986" y="177069"/>
                </a:lnTo>
                <a:lnTo>
                  <a:pt x="591722" y="196852"/>
                </a:lnTo>
                <a:lnTo>
                  <a:pt x="587986" y="216636"/>
                </a:lnTo>
                <a:lnTo>
                  <a:pt x="577534" y="231982"/>
                </a:lnTo>
                <a:lnTo>
                  <a:pt x="561507" y="241910"/>
                </a:lnTo>
                <a:lnTo>
                  <a:pt x="541043" y="245437"/>
                </a:lnTo>
                <a:lnTo>
                  <a:pt x="652872" y="245437"/>
                </a:lnTo>
                <a:lnTo>
                  <a:pt x="652872" y="148267"/>
                </a:lnTo>
                <a:close/>
              </a:path>
              <a:path w="2348865" h="395604">
                <a:moveTo>
                  <a:pt x="652872" y="96332"/>
                </a:moveTo>
                <a:lnTo>
                  <a:pt x="591722" y="96332"/>
                </a:lnTo>
                <a:lnTo>
                  <a:pt x="591722" y="117692"/>
                </a:lnTo>
                <a:lnTo>
                  <a:pt x="652872" y="117692"/>
                </a:lnTo>
                <a:lnTo>
                  <a:pt x="652872" y="96332"/>
                </a:lnTo>
                <a:close/>
              </a:path>
              <a:path w="2348865" h="395604">
                <a:moveTo>
                  <a:pt x="730376" y="2513"/>
                </a:moveTo>
                <a:lnTo>
                  <a:pt x="715828" y="5516"/>
                </a:lnTo>
                <a:lnTo>
                  <a:pt x="703833" y="13664"/>
                </a:lnTo>
                <a:lnTo>
                  <a:pt x="695685" y="25660"/>
                </a:lnTo>
                <a:lnTo>
                  <a:pt x="692681" y="40208"/>
                </a:lnTo>
                <a:lnTo>
                  <a:pt x="695685" y="54756"/>
                </a:lnTo>
                <a:lnTo>
                  <a:pt x="703833" y="66751"/>
                </a:lnTo>
                <a:lnTo>
                  <a:pt x="715828" y="74899"/>
                </a:lnTo>
                <a:lnTo>
                  <a:pt x="730376" y="77903"/>
                </a:lnTo>
                <a:lnTo>
                  <a:pt x="744924" y="74899"/>
                </a:lnTo>
                <a:lnTo>
                  <a:pt x="756920" y="66751"/>
                </a:lnTo>
                <a:lnTo>
                  <a:pt x="765068" y="54756"/>
                </a:lnTo>
                <a:lnTo>
                  <a:pt x="768072" y="40208"/>
                </a:lnTo>
                <a:lnTo>
                  <a:pt x="765068" y="25660"/>
                </a:lnTo>
                <a:lnTo>
                  <a:pt x="756920" y="13664"/>
                </a:lnTo>
                <a:lnTo>
                  <a:pt x="744924" y="5516"/>
                </a:lnTo>
                <a:lnTo>
                  <a:pt x="730376" y="2513"/>
                </a:lnTo>
                <a:close/>
              </a:path>
              <a:path w="2348865" h="395604">
                <a:moveTo>
                  <a:pt x="761789" y="96332"/>
                </a:moveTo>
                <a:lnTo>
                  <a:pt x="698964" y="96332"/>
                </a:lnTo>
                <a:lnTo>
                  <a:pt x="698964" y="305749"/>
                </a:lnTo>
                <a:lnTo>
                  <a:pt x="761789" y="305749"/>
                </a:lnTo>
                <a:lnTo>
                  <a:pt x="761789" y="96332"/>
                </a:lnTo>
                <a:close/>
              </a:path>
              <a:path w="2348865" h="395604">
                <a:moveTo>
                  <a:pt x="845507" y="230778"/>
                </a:moveTo>
                <a:lnTo>
                  <a:pt x="791059" y="261772"/>
                </a:lnTo>
                <a:lnTo>
                  <a:pt x="806130" y="283872"/>
                </a:lnTo>
                <a:lnTo>
                  <a:pt x="826502" y="299414"/>
                </a:lnTo>
                <a:lnTo>
                  <a:pt x="851665" y="308596"/>
                </a:lnTo>
                <a:lnTo>
                  <a:pt x="881108" y="311613"/>
                </a:lnTo>
                <a:lnTo>
                  <a:pt x="913803" y="307654"/>
                </a:lnTo>
                <a:lnTo>
                  <a:pt x="941630" y="295331"/>
                </a:lnTo>
                <a:lnTo>
                  <a:pt x="960975" y="273977"/>
                </a:lnTo>
                <a:lnTo>
                  <a:pt x="965292" y="255489"/>
                </a:lnTo>
                <a:lnTo>
                  <a:pt x="881108" y="255489"/>
                </a:lnTo>
                <a:lnTo>
                  <a:pt x="868537" y="253866"/>
                </a:lnTo>
                <a:lnTo>
                  <a:pt x="858439" y="249102"/>
                </a:lnTo>
                <a:lnTo>
                  <a:pt x="850775" y="241353"/>
                </a:lnTo>
                <a:lnTo>
                  <a:pt x="845507" y="230778"/>
                </a:lnTo>
                <a:close/>
              </a:path>
              <a:path w="2348865" h="395604">
                <a:moveTo>
                  <a:pt x="882783" y="90468"/>
                </a:moveTo>
                <a:lnTo>
                  <a:pt x="851580" y="94781"/>
                </a:lnTo>
                <a:lnTo>
                  <a:pt x="825403" y="107693"/>
                </a:lnTo>
                <a:lnTo>
                  <a:pt x="807393" y="129164"/>
                </a:lnTo>
                <a:lnTo>
                  <a:pt x="800692" y="159157"/>
                </a:lnTo>
                <a:lnTo>
                  <a:pt x="816791" y="199509"/>
                </a:lnTo>
                <a:lnTo>
                  <a:pt x="852208" y="219365"/>
                </a:lnTo>
                <a:lnTo>
                  <a:pt x="887626" y="229953"/>
                </a:lnTo>
                <a:lnTo>
                  <a:pt x="903725" y="242505"/>
                </a:lnTo>
                <a:lnTo>
                  <a:pt x="902312" y="248068"/>
                </a:lnTo>
                <a:lnTo>
                  <a:pt x="898071" y="252138"/>
                </a:lnTo>
                <a:lnTo>
                  <a:pt x="891003" y="254638"/>
                </a:lnTo>
                <a:lnTo>
                  <a:pt x="881108" y="255489"/>
                </a:lnTo>
                <a:lnTo>
                  <a:pt x="965292" y="255489"/>
                </a:lnTo>
                <a:lnTo>
                  <a:pt x="968226" y="242924"/>
                </a:lnTo>
                <a:lnTo>
                  <a:pt x="952127" y="200242"/>
                </a:lnTo>
                <a:lnTo>
                  <a:pt x="916709" y="180099"/>
                </a:lnTo>
                <a:lnTo>
                  <a:pt x="881291" y="170007"/>
                </a:lnTo>
                <a:lnTo>
                  <a:pt x="865192" y="157482"/>
                </a:lnTo>
                <a:lnTo>
                  <a:pt x="865192" y="149943"/>
                </a:lnTo>
                <a:lnTo>
                  <a:pt x="871894" y="145754"/>
                </a:lnTo>
                <a:lnTo>
                  <a:pt x="945032" y="145754"/>
                </a:lnTo>
                <a:lnTo>
                  <a:pt x="964456" y="135283"/>
                </a:lnTo>
                <a:lnTo>
                  <a:pt x="949045" y="115736"/>
                </a:lnTo>
                <a:lnTo>
                  <a:pt x="929745" y="101724"/>
                </a:lnTo>
                <a:lnTo>
                  <a:pt x="907384" y="93289"/>
                </a:lnTo>
                <a:lnTo>
                  <a:pt x="882783" y="90468"/>
                </a:lnTo>
                <a:close/>
              </a:path>
              <a:path w="2348865" h="395604">
                <a:moveTo>
                  <a:pt x="945032" y="145754"/>
                </a:moveTo>
                <a:lnTo>
                  <a:pt x="882783" y="145754"/>
                </a:lnTo>
                <a:lnTo>
                  <a:pt x="892175" y="147102"/>
                </a:lnTo>
                <a:lnTo>
                  <a:pt x="899799" y="150885"/>
                </a:lnTo>
                <a:lnTo>
                  <a:pt x="905931" y="156709"/>
                </a:lnTo>
                <a:lnTo>
                  <a:pt x="910845" y="164183"/>
                </a:lnTo>
                <a:lnTo>
                  <a:pt x="945032" y="145754"/>
                </a:lnTo>
                <a:close/>
              </a:path>
              <a:path w="2348865" h="395604">
                <a:moveTo>
                  <a:pt x="1062418" y="0"/>
                </a:moveTo>
                <a:lnTo>
                  <a:pt x="999593" y="0"/>
                </a:lnTo>
                <a:lnTo>
                  <a:pt x="999593" y="305749"/>
                </a:lnTo>
                <a:lnTo>
                  <a:pt x="1062418" y="305749"/>
                </a:lnTo>
                <a:lnTo>
                  <a:pt x="1062418" y="0"/>
                </a:lnTo>
                <a:close/>
              </a:path>
              <a:path w="2348865" h="395604">
                <a:moveTo>
                  <a:pt x="1198023" y="90468"/>
                </a:moveTo>
                <a:lnTo>
                  <a:pt x="1159235" y="98969"/>
                </a:lnTo>
                <a:lnTo>
                  <a:pt x="1127396" y="122352"/>
                </a:lnTo>
                <a:lnTo>
                  <a:pt x="1105846" y="157436"/>
                </a:lnTo>
                <a:lnTo>
                  <a:pt x="1097921" y="201041"/>
                </a:lnTo>
                <a:lnTo>
                  <a:pt x="1105846" y="244645"/>
                </a:lnTo>
                <a:lnTo>
                  <a:pt x="1127396" y="279729"/>
                </a:lnTo>
                <a:lnTo>
                  <a:pt x="1159235" y="303112"/>
                </a:lnTo>
                <a:lnTo>
                  <a:pt x="1198023" y="311613"/>
                </a:lnTo>
                <a:lnTo>
                  <a:pt x="1217669" y="309859"/>
                </a:lnTo>
                <a:lnTo>
                  <a:pt x="1234566" y="304807"/>
                </a:lnTo>
                <a:lnTo>
                  <a:pt x="1248793" y="296771"/>
                </a:lnTo>
                <a:lnTo>
                  <a:pt x="1260429" y="286064"/>
                </a:lnTo>
                <a:lnTo>
                  <a:pt x="1323254" y="286064"/>
                </a:lnTo>
                <a:lnTo>
                  <a:pt x="1323254" y="252138"/>
                </a:lnTo>
                <a:lnTo>
                  <a:pt x="1210588" y="252138"/>
                </a:lnTo>
                <a:lnTo>
                  <a:pt x="1190608" y="248572"/>
                </a:lnTo>
                <a:lnTo>
                  <a:pt x="1174830" y="238369"/>
                </a:lnTo>
                <a:lnTo>
                  <a:pt x="1164470" y="222277"/>
                </a:lnTo>
                <a:lnTo>
                  <a:pt x="1160746" y="201041"/>
                </a:lnTo>
                <a:lnTo>
                  <a:pt x="1164470" y="179804"/>
                </a:lnTo>
                <a:lnTo>
                  <a:pt x="1174830" y="163712"/>
                </a:lnTo>
                <a:lnTo>
                  <a:pt x="1190608" y="153509"/>
                </a:lnTo>
                <a:lnTo>
                  <a:pt x="1210588" y="149943"/>
                </a:lnTo>
                <a:lnTo>
                  <a:pt x="1323254" y="149943"/>
                </a:lnTo>
                <a:lnTo>
                  <a:pt x="1323254" y="116017"/>
                </a:lnTo>
                <a:lnTo>
                  <a:pt x="1260429" y="116017"/>
                </a:lnTo>
                <a:lnTo>
                  <a:pt x="1248793" y="105310"/>
                </a:lnTo>
                <a:lnTo>
                  <a:pt x="1234566" y="97274"/>
                </a:lnTo>
                <a:lnTo>
                  <a:pt x="1217669" y="92222"/>
                </a:lnTo>
                <a:lnTo>
                  <a:pt x="1198023" y="90468"/>
                </a:lnTo>
                <a:close/>
              </a:path>
              <a:path w="2348865" h="395604">
                <a:moveTo>
                  <a:pt x="1323254" y="286064"/>
                </a:moveTo>
                <a:lnTo>
                  <a:pt x="1260429" y="286064"/>
                </a:lnTo>
                <a:lnTo>
                  <a:pt x="1260429" y="305749"/>
                </a:lnTo>
                <a:lnTo>
                  <a:pt x="1323254" y="305749"/>
                </a:lnTo>
                <a:lnTo>
                  <a:pt x="1323254" y="286064"/>
                </a:lnTo>
                <a:close/>
              </a:path>
              <a:path w="2348865" h="395604">
                <a:moveTo>
                  <a:pt x="1323254" y="149943"/>
                </a:moveTo>
                <a:lnTo>
                  <a:pt x="1210588" y="149943"/>
                </a:lnTo>
                <a:lnTo>
                  <a:pt x="1230567" y="153509"/>
                </a:lnTo>
                <a:lnTo>
                  <a:pt x="1246346" y="163712"/>
                </a:lnTo>
                <a:lnTo>
                  <a:pt x="1256705" y="179804"/>
                </a:lnTo>
                <a:lnTo>
                  <a:pt x="1260429" y="201041"/>
                </a:lnTo>
                <a:lnTo>
                  <a:pt x="1256705" y="222277"/>
                </a:lnTo>
                <a:lnTo>
                  <a:pt x="1246346" y="238369"/>
                </a:lnTo>
                <a:lnTo>
                  <a:pt x="1230567" y="248572"/>
                </a:lnTo>
                <a:lnTo>
                  <a:pt x="1210588" y="252138"/>
                </a:lnTo>
                <a:lnTo>
                  <a:pt x="1323254" y="252138"/>
                </a:lnTo>
                <a:lnTo>
                  <a:pt x="1323254" y="149943"/>
                </a:lnTo>
                <a:close/>
              </a:path>
              <a:path w="2348865" h="395604">
                <a:moveTo>
                  <a:pt x="1323254" y="96332"/>
                </a:moveTo>
                <a:lnTo>
                  <a:pt x="1260429" y="96332"/>
                </a:lnTo>
                <a:lnTo>
                  <a:pt x="1260429" y="116017"/>
                </a:lnTo>
                <a:lnTo>
                  <a:pt x="1323254" y="116017"/>
                </a:lnTo>
                <a:lnTo>
                  <a:pt x="1323254" y="96332"/>
                </a:lnTo>
                <a:close/>
              </a:path>
              <a:path w="2348865" h="395604">
                <a:moveTo>
                  <a:pt x="1448925" y="156644"/>
                </a:moveTo>
                <a:lnTo>
                  <a:pt x="1386099" y="156644"/>
                </a:lnTo>
                <a:lnTo>
                  <a:pt x="1386099" y="230778"/>
                </a:lnTo>
                <a:lnTo>
                  <a:pt x="1391112" y="268408"/>
                </a:lnTo>
                <a:lnTo>
                  <a:pt x="1408298" y="293394"/>
                </a:lnTo>
                <a:lnTo>
                  <a:pt x="1440875" y="305815"/>
                </a:lnTo>
                <a:lnTo>
                  <a:pt x="1492065" y="305749"/>
                </a:lnTo>
                <a:lnTo>
                  <a:pt x="1492065" y="249213"/>
                </a:lnTo>
                <a:lnTo>
                  <a:pt x="1473662" y="249213"/>
                </a:lnTo>
                <a:lnTo>
                  <a:pt x="1460128" y="247165"/>
                </a:lnTo>
                <a:lnTo>
                  <a:pt x="1451778" y="241425"/>
                </a:lnTo>
                <a:lnTo>
                  <a:pt x="1448925" y="230778"/>
                </a:lnTo>
                <a:lnTo>
                  <a:pt x="1448925" y="156644"/>
                </a:lnTo>
                <a:close/>
              </a:path>
              <a:path w="2348865" h="395604">
                <a:moveTo>
                  <a:pt x="1492065" y="248788"/>
                </a:moveTo>
                <a:lnTo>
                  <a:pt x="1473662" y="249213"/>
                </a:lnTo>
                <a:lnTo>
                  <a:pt x="1492065" y="249213"/>
                </a:lnTo>
                <a:lnTo>
                  <a:pt x="1492065" y="248788"/>
                </a:lnTo>
                <a:close/>
              </a:path>
              <a:path w="2348865" h="395604">
                <a:moveTo>
                  <a:pt x="1492065" y="96332"/>
                </a:moveTo>
                <a:lnTo>
                  <a:pt x="1352593" y="96332"/>
                </a:lnTo>
                <a:lnTo>
                  <a:pt x="1352593" y="156644"/>
                </a:lnTo>
                <a:lnTo>
                  <a:pt x="1492065" y="156644"/>
                </a:lnTo>
                <a:lnTo>
                  <a:pt x="1492065" y="96332"/>
                </a:lnTo>
                <a:close/>
              </a:path>
              <a:path w="2348865" h="395604">
                <a:moveTo>
                  <a:pt x="1448925" y="37695"/>
                </a:moveTo>
                <a:lnTo>
                  <a:pt x="1386099" y="56542"/>
                </a:lnTo>
                <a:lnTo>
                  <a:pt x="1386099" y="96332"/>
                </a:lnTo>
                <a:lnTo>
                  <a:pt x="1448925" y="96332"/>
                </a:lnTo>
                <a:lnTo>
                  <a:pt x="1448925" y="37695"/>
                </a:lnTo>
                <a:close/>
              </a:path>
              <a:path w="2348865" h="395604">
                <a:moveTo>
                  <a:pt x="1559049" y="2513"/>
                </a:moveTo>
                <a:lnTo>
                  <a:pt x="1544501" y="5516"/>
                </a:lnTo>
                <a:lnTo>
                  <a:pt x="1532505" y="13664"/>
                </a:lnTo>
                <a:lnTo>
                  <a:pt x="1524358" y="25660"/>
                </a:lnTo>
                <a:lnTo>
                  <a:pt x="1521354" y="40208"/>
                </a:lnTo>
                <a:lnTo>
                  <a:pt x="1524358" y="54756"/>
                </a:lnTo>
                <a:lnTo>
                  <a:pt x="1532505" y="66751"/>
                </a:lnTo>
                <a:lnTo>
                  <a:pt x="1544501" y="74899"/>
                </a:lnTo>
                <a:lnTo>
                  <a:pt x="1559049" y="77903"/>
                </a:lnTo>
                <a:lnTo>
                  <a:pt x="1573597" y="74899"/>
                </a:lnTo>
                <a:lnTo>
                  <a:pt x="1585593" y="66751"/>
                </a:lnTo>
                <a:lnTo>
                  <a:pt x="1593740" y="54756"/>
                </a:lnTo>
                <a:lnTo>
                  <a:pt x="1596744" y="40208"/>
                </a:lnTo>
                <a:lnTo>
                  <a:pt x="1593740" y="25660"/>
                </a:lnTo>
                <a:lnTo>
                  <a:pt x="1585593" y="13664"/>
                </a:lnTo>
                <a:lnTo>
                  <a:pt x="1573597" y="5516"/>
                </a:lnTo>
                <a:lnTo>
                  <a:pt x="1559049" y="2513"/>
                </a:lnTo>
                <a:close/>
              </a:path>
              <a:path w="2348865" h="395604">
                <a:moveTo>
                  <a:pt x="1590462" y="96332"/>
                </a:moveTo>
                <a:lnTo>
                  <a:pt x="1527636" y="96332"/>
                </a:lnTo>
                <a:lnTo>
                  <a:pt x="1527636" y="305749"/>
                </a:lnTo>
                <a:lnTo>
                  <a:pt x="1590462" y="305749"/>
                </a:lnTo>
                <a:lnTo>
                  <a:pt x="1590462" y="96332"/>
                </a:lnTo>
                <a:close/>
              </a:path>
              <a:path w="2348865" h="395604">
                <a:moveTo>
                  <a:pt x="1736956" y="90468"/>
                </a:moveTo>
                <a:lnTo>
                  <a:pt x="1693639" y="98969"/>
                </a:lnTo>
                <a:lnTo>
                  <a:pt x="1658372" y="122352"/>
                </a:lnTo>
                <a:lnTo>
                  <a:pt x="1634649" y="157436"/>
                </a:lnTo>
                <a:lnTo>
                  <a:pt x="1625964" y="201041"/>
                </a:lnTo>
                <a:lnTo>
                  <a:pt x="1634649" y="244645"/>
                </a:lnTo>
                <a:lnTo>
                  <a:pt x="1658372" y="279729"/>
                </a:lnTo>
                <a:lnTo>
                  <a:pt x="1693639" y="303112"/>
                </a:lnTo>
                <a:lnTo>
                  <a:pt x="1736956" y="311613"/>
                </a:lnTo>
                <a:lnTo>
                  <a:pt x="1780273" y="303112"/>
                </a:lnTo>
                <a:lnTo>
                  <a:pt x="1815540" y="279729"/>
                </a:lnTo>
                <a:lnTo>
                  <a:pt x="1835329" y="250463"/>
                </a:lnTo>
                <a:lnTo>
                  <a:pt x="1736956" y="250463"/>
                </a:lnTo>
                <a:lnTo>
                  <a:pt x="1717945" y="246923"/>
                </a:lnTo>
                <a:lnTo>
                  <a:pt x="1702664" y="236903"/>
                </a:lnTo>
                <a:lnTo>
                  <a:pt x="1692487" y="221308"/>
                </a:lnTo>
                <a:lnTo>
                  <a:pt x="1688790" y="201041"/>
                </a:lnTo>
                <a:lnTo>
                  <a:pt x="1692487" y="180773"/>
                </a:lnTo>
                <a:lnTo>
                  <a:pt x="1702664" y="165178"/>
                </a:lnTo>
                <a:lnTo>
                  <a:pt x="1717945" y="155158"/>
                </a:lnTo>
                <a:lnTo>
                  <a:pt x="1736956" y="151618"/>
                </a:lnTo>
                <a:lnTo>
                  <a:pt x="1835329" y="151618"/>
                </a:lnTo>
                <a:lnTo>
                  <a:pt x="1815540" y="122352"/>
                </a:lnTo>
                <a:lnTo>
                  <a:pt x="1780273" y="98969"/>
                </a:lnTo>
                <a:lnTo>
                  <a:pt x="1736956" y="90468"/>
                </a:lnTo>
                <a:close/>
              </a:path>
              <a:path w="2348865" h="395604">
                <a:moveTo>
                  <a:pt x="1835329" y="151618"/>
                </a:moveTo>
                <a:lnTo>
                  <a:pt x="1736956" y="151618"/>
                </a:lnTo>
                <a:lnTo>
                  <a:pt x="1755967" y="155158"/>
                </a:lnTo>
                <a:lnTo>
                  <a:pt x="1771248" y="165178"/>
                </a:lnTo>
                <a:lnTo>
                  <a:pt x="1781424" y="180773"/>
                </a:lnTo>
                <a:lnTo>
                  <a:pt x="1785122" y="201041"/>
                </a:lnTo>
                <a:lnTo>
                  <a:pt x="1781424" y="221308"/>
                </a:lnTo>
                <a:lnTo>
                  <a:pt x="1771248" y="236903"/>
                </a:lnTo>
                <a:lnTo>
                  <a:pt x="1755967" y="246923"/>
                </a:lnTo>
                <a:lnTo>
                  <a:pt x="1736956" y="250463"/>
                </a:lnTo>
                <a:lnTo>
                  <a:pt x="1835329" y="250463"/>
                </a:lnTo>
                <a:lnTo>
                  <a:pt x="1839263" y="244645"/>
                </a:lnTo>
                <a:lnTo>
                  <a:pt x="1847947" y="201041"/>
                </a:lnTo>
                <a:lnTo>
                  <a:pt x="1839263" y="157436"/>
                </a:lnTo>
                <a:lnTo>
                  <a:pt x="1835329" y="151618"/>
                </a:lnTo>
                <a:close/>
              </a:path>
              <a:path w="2348865" h="395604">
                <a:moveTo>
                  <a:pt x="1946308" y="96332"/>
                </a:moveTo>
                <a:lnTo>
                  <a:pt x="1883483" y="96332"/>
                </a:lnTo>
                <a:lnTo>
                  <a:pt x="1883483" y="305749"/>
                </a:lnTo>
                <a:lnTo>
                  <a:pt x="1946308" y="305749"/>
                </a:lnTo>
                <a:lnTo>
                  <a:pt x="1946308" y="191407"/>
                </a:lnTo>
                <a:lnTo>
                  <a:pt x="1949155" y="172121"/>
                </a:lnTo>
                <a:lnTo>
                  <a:pt x="1957145" y="158686"/>
                </a:lnTo>
                <a:lnTo>
                  <a:pt x="1969455" y="150826"/>
                </a:lnTo>
                <a:lnTo>
                  <a:pt x="1985260" y="148267"/>
                </a:lnTo>
                <a:lnTo>
                  <a:pt x="2079664" y="148267"/>
                </a:lnTo>
                <a:lnTo>
                  <a:pt x="2078235" y="139766"/>
                </a:lnTo>
                <a:lnTo>
                  <a:pt x="2063358" y="116017"/>
                </a:lnTo>
                <a:lnTo>
                  <a:pt x="1946308" y="116017"/>
                </a:lnTo>
                <a:lnTo>
                  <a:pt x="1946308" y="96332"/>
                </a:lnTo>
                <a:close/>
              </a:path>
              <a:path w="2348865" h="395604">
                <a:moveTo>
                  <a:pt x="2079664" y="148267"/>
                </a:moveTo>
                <a:lnTo>
                  <a:pt x="1985260" y="148267"/>
                </a:lnTo>
                <a:lnTo>
                  <a:pt x="1999435" y="150571"/>
                </a:lnTo>
                <a:lnTo>
                  <a:pt x="2011018" y="157586"/>
                </a:lnTo>
                <a:lnTo>
                  <a:pt x="2018832" y="169471"/>
                </a:lnTo>
                <a:lnTo>
                  <a:pt x="2021698" y="186381"/>
                </a:lnTo>
                <a:lnTo>
                  <a:pt x="2021698" y="305749"/>
                </a:lnTo>
                <a:lnTo>
                  <a:pt x="2084524" y="305749"/>
                </a:lnTo>
                <a:lnTo>
                  <a:pt x="2084524" y="177167"/>
                </a:lnTo>
                <a:lnTo>
                  <a:pt x="2079664" y="148267"/>
                </a:lnTo>
                <a:close/>
              </a:path>
              <a:path w="2348865" h="395604">
                <a:moveTo>
                  <a:pt x="2006201" y="90468"/>
                </a:moveTo>
                <a:lnTo>
                  <a:pt x="1986771" y="92281"/>
                </a:lnTo>
                <a:lnTo>
                  <a:pt x="1970129" y="97431"/>
                </a:lnTo>
                <a:lnTo>
                  <a:pt x="1956550" y="105487"/>
                </a:lnTo>
                <a:lnTo>
                  <a:pt x="1946308" y="116017"/>
                </a:lnTo>
                <a:lnTo>
                  <a:pt x="2063358" y="116017"/>
                </a:lnTo>
                <a:lnTo>
                  <a:pt x="2061226" y="112614"/>
                </a:lnTo>
                <a:lnTo>
                  <a:pt x="2036286" y="96063"/>
                </a:lnTo>
                <a:lnTo>
                  <a:pt x="2006201" y="90468"/>
                </a:lnTo>
                <a:close/>
              </a:path>
              <a:path w="2348865" h="395604">
                <a:moveTo>
                  <a:pt x="2348812" y="83348"/>
                </a:moveTo>
                <a:lnTo>
                  <a:pt x="2281798" y="83348"/>
                </a:lnTo>
                <a:lnTo>
                  <a:pt x="2281798" y="305749"/>
                </a:lnTo>
                <a:lnTo>
                  <a:pt x="2348812" y="305749"/>
                </a:lnTo>
                <a:lnTo>
                  <a:pt x="2348812" y="83348"/>
                </a:lnTo>
                <a:close/>
              </a:path>
              <a:path w="2348865" h="395604">
                <a:moveTo>
                  <a:pt x="2348812" y="12565"/>
                </a:moveTo>
                <a:lnTo>
                  <a:pt x="2290175" y="12565"/>
                </a:lnTo>
                <a:lnTo>
                  <a:pt x="2213528" y="40208"/>
                </a:lnTo>
                <a:lnTo>
                  <a:pt x="2229863" y="97588"/>
                </a:lnTo>
                <a:lnTo>
                  <a:pt x="2281798" y="83348"/>
                </a:lnTo>
                <a:lnTo>
                  <a:pt x="2348812" y="83348"/>
                </a:lnTo>
                <a:lnTo>
                  <a:pt x="2348812" y="12565"/>
                </a:lnTo>
                <a:close/>
              </a:path>
            </a:pathLst>
          </a:custGeom>
          <a:solidFill>
            <a:srgbClr val="444444"/>
          </a:solidFill>
        </p:spPr>
        <p:txBody>
          <a:bodyPr wrap="square" lIns="0" tIns="0" rIns="0" bIns="0" rtlCol="0"/>
          <a:lstStyle/>
          <a:p>
            <a:endParaRPr/>
          </a:p>
        </p:txBody>
      </p:sp>
      <p:pic>
        <p:nvPicPr>
          <p:cNvPr id="8" name="object 8"/>
          <p:cNvPicPr/>
          <p:nvPr/>
        </p:nvPicPr>
        <p:blipFill>
          <a:blip r:embed="rId2" cstate="print"/>
          <a:stretch>
            <a:fillRect/>
          </a:stretch>
        </p:blipFill>
        <p:spPr>
          <a:xfrm>
            <a:off x="2153133" y="4699333"/>
            <a:ext cx="7582471" cy="395380"/>
          </a:xfrm>
          <a:prstGeom prst="rect">
            <a:avLst/>
          </a:prstGeom>
        </p:spPr>
      </p:pic>
      <p:pic>
        <p:nvPicPr>
          <p:cNvPr id="9" name="object 9"/>
          <p:cNvPicPr/>
          <p:nvPr/>
        </p:nvPicPr>
        <p:blipFill>
          <a:blip r:embed="rId3" cstate="print"/>
          <a:stretch>
            <a:fillRect/>
          </a:stretch>
        </p:blipFill>
        <p:spPr>
          <a:xfrm>
            <a:off x="10484622" y="4716610"/>
            <a:ext cx="7514002" cy="345958"/>
          </a:xfrm>
          <a:prstGeom prst="rect">
            <a:avLst/>
          </a:prstGeom>
        </p:spPr>
      </p:pic>
      <p:sp>
        <p:nvSpPr>
          <p:cNvPr id="10" name="TextBox 9">
            <a:extLst>
              <a:ext uri="{FF2B5EF4-FFF2-40B4-BE49-F238E27FC236}">
                <a16:creationId xmlns:a16="http://schemas.microsoft.com/office/drawing/2014/main" id="{66C78CE8-96FA-9223-492D-E5103C8B5353}"/>
              </a:ext>
            </a:extLst>
          </p:cNvPr>
          <p:cNvSpPr txBox="1"/>
          <p:nvPr/>
        </p:nvSpPr>
        <p:spPr>
          <a:xfrm>
            <a:off x="6173552" y="3275990"/>
            <a:ext cx="11451774" cy="707886"/>
          </a:xfrm>
          <a:prstGeom prst="rect">
            <a:avLst/>
          </a:prstGeom>
          <a:noFill/>
        </p:spPr>
        <p:txBody>
          <a:bodyPr wrap="square" rtlCol="0">
            <a:spAutoFit/>
          </a:bodyPr>
          <a:lstStyle/>
          <a:p>
            <a:r>
              <a:rPr lang="en-US" sz="4000" dirty="0"/>
              <a:t>Data Protection Act 2018</a:t>
            </a:r>
            <a:endParaRPr lang="en-GB" sz="4000" dirty="0"/>
          </a:p>
        </p:txBody>
      </p:sp>
      <p:sp>
        <p:nvSpPr>
          <p:cNvPr id="11" name="TextBox 10">
            <a:extLst>
              <a:ext uri="{FF2B5EF4-FFF2-40B4-BE49-F238E27FC236}">
                <a16:creationId xmlns:a16="http://schemas.microsoft.com/office/drawing/2014/main" id="{055BCFFC-06AB-46FA-B5E6-3756AF5A11EB}"/>
              </a:ext>
            </a:extLst>
          </p:cNvPr>
          <p:cNvSpPr txBox="1"/>
          <p:nvPr/>
        </p:nvSpPr>
        <p:spPr>
          <a:xfrm>
            <a:off x="1727327" y="5684546"/>
            <a:ext cx="4740400" cy="461665"/>
          </a:xfrm>
          <a:prstGeom prst="rect">
            <a:avLst/>
          </a:prstGeom>
          <a:noFill/>
        </p:spPr>
        <p:txBody>
          <a:bodyPr wrap="none" rtlCol="0">
            <a:spAutoFit/>
          </a:bodyPr>
          <a:lstStyle/>
          <a:p>
            <a:r>
              <a:rPr lang="en-US" sz="2400" dirty="0"/>
              <a:t>How personal information is used</a:t>
            </a:r>
            <a:endParaRPr lang="en-GB" sz="2400" dirty="0"/>
          </a:p>
        </p:txBody>
      </p:sp>
      <p:sp>
        <p:nvSpPr>
          <p:cNvPr id="12" name="TextBox 11">
            <a:extLst>
              <a:ext uri="{FF2B5EF4-FFF2-40B4-BE49-F238E27FC236}">
                <a16:creationId xmlns:a16="http://schemas.microsoft.com/office/drawing/2014/main" id="{1BC806BF-0465-3AFF-9D26-8400C9CCC3F1}"/>
              </a:ext>
            </a:extLst>
          </p:cNvPr>
          <p:cNvSpPr txBox="1"/>
          <p:nvPr/>
        </p:nvSpPr>
        <p:spPr>
          <a:xfrm>
            <a:off x="10052050" y="5515269"/>
            <a:ext cx="8324722" cy="830997"/>
          </a:xfrm>
          <a:prstGeom prst="rect">
            <a:avLst/>
          </a:prstGeom>
          <a:noFill/>
        </p:spPr>
        <p:txBody>
          <a:bodyPr wrap="square" rtlCol="0">
            <a:spAutoFit/>
          </a:bodyPr>
          <a:lstStyle/>
          <a:p>
            <a:r>
              <a:rPr lang="en-US" sz="2400" dirty="0"/>
              <a:t>Make sure information is used fairly, lawfully and transparently</a:t>
            </a:r>
            <a:endParaRPr lang="en-GB" sz="2400" dirty="0"/>
          </a:p>
        </p:txBody>
      </p:sp>
      <p:sp>
        <p:nvSpPr>
          <p:cNvPr id="13" name="TextBox 12">
            <a:extLst>
              <a:ext uri="{FF2B5EF4-FFF2-40B4-BE49-F238E27FC236}">
                <a16:creationId xmlns:a16="http://schemas.microsoft.com/office/drawing/2014/main" id="{94804BB0-9670-F666-7767-B1D5E17150B1}"/>
              </a:ext>
            </a:extLst>
          </p:cNvPr>
          <p:cNvSpPr txBox="1"/>
          <p:nvPr/>
        </p:nvSpPr>
        <p:spPr>
          <a:xfrm>
            <a:off x="10035413" y="6470544"/>
            <a:ext cx="8324722" cy="461665"/>
          </a:xfrm>
          <a:prstGeom prst="rect">
            <a:avLst/>
          </a:prstGeom>
          <a:noFill/>
        </p:spPr>
        <p:txBody>
          <a:bodyPr wrap="square" rtlCol="0">
            <a:spAutoFit/>
          </a:bodyPr>
          <a:lstStyle/>
          <a:p>
            <a:r>
              <a:rPr lang="en-US" sz="2400" dirty="0"/>
              <a:t>Storage Limitations</a:t>
            </a:r>
            <a:endParaRPr lang="en-GB" sz="2400" dirty="0"/>
          </a:p>
        </p:txBody>
      </p:sp>
      <p:sp>
        <p:nvSpPr>
          <p:cNvPr id="14" name="TextBox 13">
            <a:extLst>
              <a:ext uri="{FF2B5EF4-FFF2-40B4-BE49-F238E27FC236}">
                <a16:creationId xmlns:a16="http://schemas.microsoft.com/office/drawing/2014/main" id="{CF55ACC1-8E2C-5338-88EB-8991348CAA44}"/>
              </a:ext>
            </a:extLst>
          </p:cNvPr>
          <p:cNvSpPr txBox="1"/>
          <p:nvPr/>
        </p:nvSpPr>
        <p:spPr>
          <a:xfrm>
            <a:off x="1616719" y="6528036"/>
            <a:ext cx="4961615" cy="461665"/>
          </a:xfrm>
          <a:prstGeom prst="rect">
            <a:avLst/>
          </a:prstGeom>
          <a:noFill/>
        </p:spPr>
        <p:txBody>
          <a:bodyPr wrap="none" rtlCol="0">
            <a:spAutoFit/>
          </a:bodyPr>
          <a:lstStyle/>
          <a:p>
            <a:r>
              <a:rPr lang="en-US" sz="2400" dirty="0"/>
              <a:t>How Personal information is stored</a:t>
            </a:r>
            <a:endParaRPr lang="en-GB" sz="2400" dirty="0"/>
          </a:p>
        </p:txBody>
      </p:sp>
      <p:sp>
        <p:nvSpPr>
          <p:cNvPr id="15" name="TextBox 14">
            <a:extLst>
              <a:ext uri="{FF2B5EF4-FFF2-40B4-BE49-F238E27FC236}">
                <a16:creationId xmlns:a16="http://schemas.microsoft.com/office/drawing/2014/main" id="{C06B2365-8954-A197-563B-B29AEED15DD9}"/>
              </a:ext>
            </a:extLst>
          </p:cNvPr>
          <p:cNvSpPr txBox="1"/>
          <p:nvPr/>
        </p:nvSpPr>
        <p:spPr>
          <a:xfrm>
            <a:off x="10035412" y="7197349"/>
            <a:ext cx="8324723" cy="830997"/>
          </a:xfrm>
          <a:prstGeom prst="rect">
            <a:avLst/>
          </a:prstGeom>
          <a:noFill/>
        </p:spPr>
        <p:txBody>
          <a:bodyPr wrap="square" rtlCol="0">
            <a:spAutoFit/>
          </a:bodyPr>
          <a:lstStyle/>
          <a:p>
            <a:r>
              <a:rPr lang="en-US" sz="2400" dirty="0"/>
              <a:t>Ensure appropriate security against unauthorized processing, access, loss, destruction or damage</a:t>
            </a:r>
            <a:endParaRPr lang="en-GB"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717675"/>
            <a:chOff x="0" y="0"/>
            <a:chExt cx="20104100" cy="1717675"/>
          </a:xfrm>
        </p:grpSpPr>
        <p:sp>
          <p:nvSpPr>
            <p:cNvPr id="3" name="object 3"/>
            <p:cNvSpPr/>
            <p:nvPr/>
          </p:nvSpPr>
          <p:spPr>
            <a:xfrm>
              <a:off x="0" y="5"/>
              <a:ext cx="20104100" cy="1717675"/>
            </a:xfrm>
            <a:custGeom>
              <a:avLst/>
              <a:gdLst/>
              <a:ahLst/>
              <a:cxnLst/>
              <a:rect l="l" t="t" r="r" b="b"/>
              <a:pathLst>
                <a:path w="20104100" h="1717675">
                  <a:moveTo>
                    <a:pt x="20104100" y="0"/>
                  </a:moveTo>
                  <a:lnTo>
                    <a:pt x="20041274" y="0"/>
                  </a:lnTo>
                  <a:lnTo>
                    <a:pt x="20041274" y="62826"/>
                  </a:lnTo>
                  <a:lnTo>
                    <a:pt x="20041274" y="1654403"/>
                  </a:lnTo>
                  <a:lnTo>
                    <a:pt x="62814" y="1654403"/>
                  </a:lnTo>
                  <a:lnTo>
                    <a:pt x="62814" y="62826"/>
                  </a:lnTo>
                  <a:lnTo>
                    <a:pt x="20041274" y="62826"/>
                  </a:lnTo>
                  <a:lnTo>
                    <a:pt x="20041274" y="0"/>
                  </a:lnTo>
                  <a:lnTo>
                    <a:pt x="62814" y="0"/>
                  </a:lnTo>
                  <a:lnTo>
                    <a:pt x="62814" y="190"/>
                  </a:lnTo>
                  <a:lnTo>
                    <a:pt x="0" y="190"/>
                  </a:lnTo>
                  <a:lnTo>
                    <a:pt x="0" y="1717230"/>
                  </a:lnTo>
                  <a:lnTo>
                    <a:pt x="62814" y="1717230"/>
                  </a:lnTo>
                  <a:lnTo>
                    <a:pt x="20041274" y="1717230"/>
                  </a:lnTo>
                  <a:lnTo>
                    <a:pt x="20104100" y="1717230"/>
                  </a:lnTo>
                  <a:lnTo>
                    <a:pt x="20104100" y="1654403"/>
                  </a:lnTo>
                  <a:lnTo>
                    <a:pt x="20104100" y="62826"/>
                  </a:lnTo>
                  <a:lnTo>
                    <a:pt x="20104100" y="0"/>
                  </a:lnTo>
                  <a:close/>
                </a:path>
              </a:pathLst>
            </a:custGeom>
            <a:solidFill>
              <a:srgbClr val="CDCCCC"/>
            </a:solidFill>
          </p:spPr>
          <p:txBody>
            <a:bodyPr wrap="square" lIns="0" tIns="0" rIns="0" bIns="0" rtlCol="0"/>
            <a:lstStyle/>
            <a:p>
              <a:endParaRPr/>
            </a:p>
          </p:txBody>
        </p:sp>
        <p:pic>
          <p:nvPicPr>
            <p:cNvPr id="4" name="object 4"/>
            <p:cNvPicPr/>
            <p:nvPr/>
          </p:nvPicPr>
          <p:blipFill>
            <a:blip r:embed="rId2" cstate="print"/>
            <a:stretch>
              <a:fillRect/>
            </a:stretch>
          </p:blipFill>
          <p:spPr>
            <a:xfrm>
              <a:off x="523544" y="495272"/>
              <a:ext cx="9945558" cy="701130"/>
            </a:xfrm>
            <a:prstGeom prst="rect">
              <a:avLst/>
            </a:prstGeom>
          </p:spPr>
        </p:pic>
      </p:grpSp>
      <p:sp>
        <p:nvSpPr>
          <p:cNvPr id="5" name="object 5"/>
          <p:cNvSpPr/>
          <p:nvPr/>
        </p:nvSpPr>
        <p:spPr>
          <a:xfrm>
            <a:off x="1706754" y="3183149"/>
            <a:ext cx="16670019" cy="6576059"/>
          </a:xfrm>
          <a:custGeom>
            <a:avLst/>
            <a:gdLst/>
            <a:ahLst/>
            <a:cxnLst/>
            <a:rect l="l" t="t" r="r" b="b"/>
            <a:pathLst>
              <a:path w="16670019" h="6576059">
                <a:moveTo>
                  <a:pt x="62825" y="209417"/>
                </a:moveTo>
                <a:lnTo>
                  <a:pt x="0" y="209417"/>
                </a:lnTo>
                <a:lnTo>
                  <a:pt x="0" y="6366298"/>
                </a:lnTo>
                <a:lnTo>
                  <a:pt x="5530" y="6414315"/>
                </a:lnTo>
                <a:lnTo>
                  <a:pt x="21285" y="6458394"/>
                </a:lnTo>
                <a:lnTo>
                  <a:pt x="46006" y="6497278"/>
                </a:lnTo>
                <a:lnTo>
                  <a:pt x="78437" y="6529709"/>
                </a:lnTo>
                <a:lnTo>
                  <a:pt x="117321" y="6554430"/>
                </a:lnTo>
                <a:lnTo>
                  <a:pt x="161400" y="6570185"/>
                </a:lnTo>
                <a:lnTo>
                  <a:pt x="209417" y="6575716"/>
                </a:lnTo>
                <a:lnTo>
                  <a:pt x="209417" y="6512890"/>
                </a:lnTo>
                <a:lnTo>
                  <a:pt x="163083" y="6505417"/>
                </a:lnTo>
                <a:lnTo>
                  <a:pt x="122842" y="6484606"/>
                </a:lnTo>
                <a:lnTo>
                  <a:pt x="91109" y="6452873"/>
                </a:lnTo>
                <a:lnTo>
                  <a:pt x="70298" y="6412632"/>
                </a:lnTo>
                <a:lnTo>
                  <a:pt x="62825" y="6366298"/>
                </a:lnTo>
                <a:lnTo>
                  <a:pt x="62825" y="209417"/>
                </a:lnTo>
                <a:close/>
              </a:path>
              <a:path w="16670019" h="6576059">
                <a:moveTo>
                  <a:pt x="16460231" y="6512890"/>
                </a:moveTo>
                <a:lnTo>
                  <a:pt x="209417" y="6512890"/>
                </a:lnTo>
                <a:lnTo>
                  <a:pt x="209417" y="6575716"/>
                </a:lnTo>
                <a:lnTo>
                  <a:pt x="16460231" y="6575716"/>
                </a:lnTo>
                <a:lnTo>
                  <a:pt x="16460231" y="6512890"/>
                </a:lnTo>
                <a:close/>
              </a:path>
              <a:path w="16670019" h="6576059">
                <a:moveTo>
                  <a:pt x="16460231" y="0"/>
                </a:moveTo>
                <a:lnTo>
                  <a:pt x="16460231" y="62825"/>
                </a:lnTo>
                <a:lnTo>
                  <a:pt x="16506566" y="70298"/>
                </a:lnTo>
                <a:lnTo>
                  <a:pt x="16546807" y="91109"/>
                </a:lnTo>
                <a:lnTo>
                  <a:pt x="16578540" y="122842"/>
                </a:lnTo>
                <a:lnTo>
                  <a:pt x="16599350" y="163083"/>
                </a:lnTo>
                <a:lnTo>
                  <a:pt x="16606824" y="209417"/>
                </a:lnTo>
                <a:lnTo>
                  <a:pt x="16606824" y="6366298"/>
                </a:lnTo>
                <a:lnTo>
                  <a:pt x="16599350" y="6412632"/>
                </a:lnTo>
                <a:lnTo>
                  <a:pt x="16578540" y="6452873"/>
                </a:lnTo>
                <a:lnTo>
                  <a:pt x="16546807" y="6484606"/>
                </a:lnTo>
                <a:lnTo>
                  <a:pt x="16506566" y="6505417"/>
                </a:lnTo>
                <a:lnTo>
                  <a:pt x="16460231" y="6512890"/>
                </a:lnTo>
                <a:lnTo>
                  <a:pt x="16460231" y="6575716"/>
                </a:lnTo>
                <a:lnTo>
                  <a:pt x="16508249" y="6570185"/>
                </a:lnTo>
                <a:lnTo>
                  <a:pt x="16552328" y="6554430"/>
                </a:lnTo>
                <a:lnTo>
                  <a:pt x="16591211" y="6529709"/>
                </a:lnTo>
                <a:lnTo>
                  <a:pt x="16623642" y="6497278"/>
                </a:lnTo>
                <a:lnTo>
                  <a:pt x="16648363" y="6458394"/>
                </a:lnTo>
                <a:lnTo>
                  <a:pt x="16664118" y="6414315"/>
                </a:lnTo>
                <a:lnTo>
                  <a:pt x="16669649" y="6366298"/>
                </a:lnTo>
                <a:lnTo>
                  <a:pt x="16669649" y="209417"/>
                </a:lnTo>
                <a:lnTo>
                  <a:pt x="16664118" y="161400"/>
                </a:lnTo>
                <a:lnTo>
                  <a:pt x="16648363" y="117321"/>
                </a:lnTo>
                <a:lnTo>
                  <a:pt x="16623642" y="78437"/>
                </a:lnTo>
                <a:lnTo>
                  <a:pt x="16591211" y="46006"/>
                </a:lnTo>
                <a:lnTo>
                  <a:pt x="16552327" y="21285"/>
                </a:lnTo>
                <a:lnTo>
                  <a:pt x="16508248" y="5530"/>
                </a:lnTo>
                <a:lnTo>
                  <a:pt x="16460231" y="0"/>
                </a:lnTo>
                <a:close/>
              </a:path>
              <a:path w="16670019" h="6576059">
                <a:moveTo>
                  <a:pt x="209417" y="0"/>
                </a:moveTo>
                <a:lnTo>
                  <a:pt x="161400" y="5530"/>
                </a:lnTo>
                <a:lnTo>
                  <a:pt x="117320" y="21285"/>
                </a:lnTo>
                <a:lnTo>
                  <a:pt x="78437" y="46006"/>
                </a:lnTo>
                <a:lnTo>
                  <a:pt x="46006" y="78437"/>
                </a:lnTo>
                <a:lnTo>
                  <a:pt x="21285" y="117321"/>
                </a:lnTo>
                <a:lnTo>
                  <a:pt x="5530" y="161400"/>
                </a:lnTo>
                <a:lnTo>
                  <a:pt x="0" y="209417"/>
                </a:lnTo>
                <a:lnTo>
                  <a:pt x="62825" y="209417"/>
                </a:lnTo>
                <a:lnTo>
                  <a:pt x="70298" y="163083"/>
                </a:lnTo>
                <a:lnTo>
                  <a:pt x="91109" y="122842"/>
                </a:lnTo>
                <a:lnTo>
                  <a:pt x="122842" y="91109"/>
                </a:lnTo>
                <a:lnTo>
                  <a:pt x="163083" y="70298"/>
                </a:lnTo>
                <a:lnTo>
                  <a:pt x="209417" y="62825"/>
                </a:lnTo>
                <a:lnTo>
                  <a:pt x="209417" y="0"/>
                </a:lnTo>
                <a:close/>
              </a:path>
              <a:path w="16670019" h="6576059">
                <a:moveTo>
                  <a:pt x="16460231" y="0"/>
                </a:moveTo>
                <a:lnTo>
                  <a:pt x="209417" y="0"/>
                </a:lnTo>
                <a:lnTo>
                  <a:pt x="209417" y="62825"/>
                </a:lnTo>
                <a:lnTo>
                  <a:pt x="16460231" y="62825"/>
                </a:lnTo>
                <a:lnTo>
                  <a:pt x="16460231" y="0"/>
                </a:lnTo>
                <a:close/>
              </a:path>
            </a:pathLst>
          </a:custGeom>
          <a:solidFill>
            <a:srgbClr val="444444"/>
          </a:solidFill>
        </p:spPr>
        <p:txBody>
          <a:bodyPr wrap="square" lIns="0" tIns="0" rIns="0" bIns="0" rtlCol="0"/>
          <a:lstStyle/>
          <a:p>
            <a:endParaRPr/>
          </a:p>
        </p:txBody>
      </p:sp>
      <p:graphicFrame>
        <p:nvGraphicFramePr>
          <p:cNvPr id="6" name="object 6"/>
          <p:cNvGraphicFramePr>
            <a:graphicFrameLocks noGrp="1"/>
          </p:cNvGraphicFramePr>
          <p:nvPr>
            <p:extLst>
              <p:ext uri="{D42A27DB-BD31-4B8C-83A1-F6EECF244321}">
                <p14:modId xmlns:p14="http://schemas.microsoft.com/office/powerpoint/2010/main" val="881595553"/>
              </p:ext>
            </p:extLst>
          </p:nvPr>
        </p:nvGraphicFramePr>
        <p:xfrm>
          <a:off x="1717225" y="3183149"/>
          <a:ext cx="16670019" cy="6574790"/>
        </p:xfrm>
        <a:graphic>
          <a:graphicData uri="http://schemas.openxmlformats.org/drawingml/2006/table">
            <a:tbl>
              <a:tblPr firstRow="1" bandRow="1">
                <a:tableStyleId>{2D5ABB26-0587-4C30-8999-92F81FD0307C}</a:tableStyleId>
              </a:tblPr>
              <a:tblGrid>
                <a:gridCol w="4356100">
                  <a:extLst>
                    <a:ext uri="{9D8B030D-6E8A-4147-A177-3AD203B41FA5}">
                      <a16:colId xmlns:a16="http://schemas.microsoft.com/office/drawing/2014/main" val="20000"/>
                    </a:ext>
                  </a:extLst>
                </a:gridCol>
                <a:gridCol w="3999865">
                  <a:extLst>
                    <a:ext uri="{9D8B030D-6E8A-4147-A177-3AD203B41FA5}">
                      <a16:colId xmlns:a16="http://schemas.microsoft.com/office/drawing/2014/main" val="20001"/>
                    </a:ext>
                  </a:extLst>
                </a:gridCol>
                <a:gridCol w="8314054">
                  <a:extLst>
                    <a:ext uri="{9D8B030D-6E8A-4147-A177-3AD203B41FA5}">
                      <a16:colId xmlns:a16="http://schemas.microsoft.com/office/drawing/2014/main" val="20002"/>
                    </a:ext>
                  </a:extLst>
                </a:gridCol>
              </a:tblGrid>
              <a:tr h="942340">
                <a:tc>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B w="76200">
                      <a:solidFill>
                        <a:srgbClr val="444444"/>
                      </a:solidFill>
                      <a:prstDash val="solid"/>
                    </a:lnB>
                  </a:tcPr>
                </a:tc>
                <a:tc gridSpan="2">
                  <a:txBody>
                    <a:bodyPr/>
                    <a:lstStyle/>
                    <a:p>
                      <a:pPr>
                        <a:lnSpc>
                          <a:spcPct val="100000"/>
                        </a:lnSpc>
                      </a:pPr>
                      <a:endParaRPr sz="100">
                        <a:latin typeface="Times New Roman"/>
                        <a:cs typeface="Times New Roman"/>
                      </a:endParaRPr>
                    </a:p>
                  </a:txBody>
                  <a:tcPr marL="0" marR="0" marT="0" marB="0">
                    <a:lnL w="76200">
                      <a:solidFill>
                        <a:srgbClr val="444444"/>
                      </a:solidFill>
                      <a:prstDash val="solid"/>
                    </a:lnL>
                    <a:lnB w="76200">
                      <a:solidFill>
                        <a:srgbClr val="444444"/>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1413510">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1"/>
                  </a:ext>
                </a:extLst>
              </a:tr>
              <a:tr h="837565">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2"/>
                  </a:ext>
                </a:extLst>
              </a:tr>
              <a:tr h="837565">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3"/>
                  </a:ext>
                </a:extLst>
              </a:tr>
              <a:tr h="837565">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4"/>
                  </a:ext>
                </a:extLst>
              </a:tr>
              <a:tr h="837565">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lnB w="76200">
                      <a:solidFill>
                        <a:srgbClr val="444444"/>
                      </a:solidFill>
                      <a:prstDash val="solid"/>
                    </a:lnB>
                  </a:tcPr>
                </a:tc>
                <a:tc hMerge="1">
                  <a:txBody>
                    <a:bodyPr/>
                    <a:lstStyle/>
                    <a:p>
                      <a:endParaRPr/>
                    </a:p>
                  </a:txBody>
                  <a:tcPr marL="0" marR="0" marT="0" marB="0"/>
                </a:tc>
                <a:tc>
                  <a:txBody>
                    <a:bodyPr/>
                    <a:lstStyle/>
                    <a:p>
                      <a:pPr>
                        <a:lnSpc>
                          <a:spcPct val="100000"/>
                        </a:lnSpc>
                      </a:pPr>
                      <a:endParaRPr sz="100">
                        <a:latin typeface="Times New Roman"/>
                        <a:cs typeface="Times New Roman"/>
                      </a:endParaRPr>
                    </a:p>
                  </a:txBody>
                  <a:tcPr marL="0" marR="0" marT="0" marB="0">
                    <a:lnL w="76200">
                      <a:solidFill>
                        <a:srgbClr val="444444"/>
                      </a:solidFill>
                      <a:prstDash val="solid"/>
                    </a:lnL>
                    <a:lnT w="76200">
                      <a:solidFill>
                        <a:srgbClr val="444444"/>
                      </a:solidFill>
                      <a:prstDash val="solid"/>
                    </a:lnT>
                    <a:lnB w="76200">
                      <a:solidFill>
                        <a:srgbClr val="444444"/>
                      </a:solidFill>
                      <a:prstDash val="solid"/>
                    </a:lnB>
                  </a:tcPr>
                </a:tc>
                <a:extLst>
                  <a:ext uri="{0D108BD9-81ED-4DB2-BD59-A6C34878D82A}">
                    <a16:rowId xmlns:a16="http://schemas.microsoft.com/office/drawing/2014/main" val="10005"/>
                  </a:ext>
                </a:extLst>
              </a:tr>
              <a:tr h="868680">
                <a:tc gridSpan="2">
                  <a:txBody>
                    <a:bodyPr/>
                    <a:lstStyle/>
                    <a:p>
                      <a:pPr>
                        <a:lnSpc>
                          <a:spcPct val="100000"/>
                        </a:lnSpc>
                      </a:pPr>
                      <a:endParaRPr sz="100">
                        <a:latin typeface="Times New Roman"/>
                        <a:cs typeface="Times New Roman"/>
                      </a:endParaRPr>
                    </a:p>
                  </a:txBody>
                  <a:tcPr marL="0" marR="0" marT="0" marB="0">
                    <a:lnR w="76200">
                      <a:solidFill>
                        <a:srgbClr val="444444"/>
                      </a:solidFill>
                      <a:prstDash val="solid"/>
                    </a:lnR>
                    <a:lnT w="76200">
                      <a:solidFill>
                        <a:srgbClr val="444444"/>
                      </a:solidFill>
                      <a:prstDash val="solid"/>
                    </a:lnT>
                  </a:tcPr>
                </a:tc>
                <a:tc hMerge="1">
                  <a:txBody>
                    <a:bodyPr/>
                    <a:lstStyle/>
                    <a:p>
                      <a:endParaRPr/>
                    </a:p>
                  </a:txBody>
                  <a:tcPr marL="0" marR="0" marT="0" marB="0"/>
                </a:tc>
                <a:tc>
                  <a:txBody>
                    <a:bodyPr/>
                    <a:lstStyle/>
                    <a:p>
                      <a:pPr>
                        <a:lnSpc>
                          <a:spcPct val="100000"/>
                        </a:lnSpc>
                      </a:pPr>
                      <a:endParaRPr sz="100" dirty="0">
                        <a:latin typeface="Times New Roman"/>
                        <a:cs typeface="Times New Roman"/>
                      </a:endParaRPr>
                    </a:p>
                  </a:txBody>
                  <a:tcPr marL="0" marR="0" marT="0" marB="0">
                    <a:lnL w="76200">
                      <a:solidFill>
                        <a:srgbClr val="444444"/>
                      </a:solidFill>
                      <a:prstDash val="solid"/>
                    </a:lnL>
                    <a:lnT w="76200">
                      <a:solidFill>
                        <a:srgbClr val="444444"/>
                      </a:solidFill>
                      <a:prstDash val="solid"/>
                    </a:lnT>
                  </a:tcPr>
                </a:tc>
                <a:extLst>
                  <a:ext uri="{0D108BD9-81ED-4DB2-BD59-A6C34878D82A}">
                    <a16:rowId xmlns:a16="http://schemas.microsoft.com/office/drawing/2014/main" val="10006"/>
                  </a:ext>
                </a:extLst>
              </a:tr>
            </a:tbl>
          </a:graphicData>
        </a:graphic>
      </p:graphicFrame>
      <p:sp>
        <p:nvSpPr>
          <p:cNvPr id="7" name="object 7"/>
          <p:cNvSpPr/>
          <p:nvPr/>
        </p:nvSpPr>
        <p:spPr>
          <a:xfrm>
            <a:off x="2748991" y="3505652"/>
            <a:ext cx="2418080" cy="395605"/>
          </a:xfrm>
          <a:custGeom>
            <a:avLst/>
            <a:gdLst/>
            <a:ahLst/>
            <a:cxnLst/>
            <a:rect l="l" t="t" r="r" b="b"/>
            <a:pathLst>
              <a:path w="2418079" h="395604">
                <a:moveTo>
                  <a:pt x="67013" y="12565"/>
                </a:moveTo>
                <a:lnTo>
                  <a:pt x="0" y="12565"/>
                </a:lnTo>
                <a:lnTo>
                  <a:pt x="0" y="305749"/>
                </a:lnTo>
                <a:lnTo>
                  <a:pt x="171722" y="305749"/>
                </a:lnTo>
                <a:lnTo>
                  <a:pt x="171722" y="241249"/>
                </a:lnTo>
                <a:lnTo>
                  <a:pt x="67013" y="241249"/>
                </a:lnTo>
                <a:lnTo>
                  <a:pt x="67013" y="12565"/>
                </a:lnTo>
                <a:close/>
              </a:path>
              <a:path w="2418079" h="395604">
                <a:moveTo>
                  <a:pt x="298037" y="90468"/>
                </a:moveTo>
                <a:lnTo>
                  <a:pt x="252711" y="98969"/>
                </a:lnTo>
                <a:lnTo>
                  <a:pt x="217516" y="122352"/>
                </a:lnTo>
                <a:lnTo>
                  <a:pt x="194729" y="157436"/>
                </a:lnTo>
                <a:lnTo>
                  <a:pt x="186627" y="201041"/>
                </a:lnTo>
                <a:lnTo>
                  <a:pt x="194683" y="244645"/>
                </a:lnTo>
                <a:lnTo>
                  <a:pt x="217778" y="279729"/>
                </a:lnTo>
                <a:lnTo>
                  <a:pt x="254301" y="303112"/>
                </a:lnTo>
                <a:lnTo>
                  <a:pt x="302644" y="311613"/>
                </a:lnTo>
                <a:lnTo>
                  <a:pt x="330811" y="308878"/>
                </a:lnTo>
                <a:lnTo>
                  <a:pt x="355522" y="300723"/>
                </a:lnTo>
                <a:lnTo>
                  <a:pt x="376621" y="287229"/>
                </a:lnTo>
                <a:lnTo>
                  <a:pt x="393950" y="268473"/>
                </a:lnTo>
                <a:lnTo>
                  <a:pt x="371370" y="255489"/>
                </a:lnTo>
                <a:lnTo>
                  <a:pt x="303482" y="255489"/>
                </a:lnTo>
                <a:lnTo>
                  <a:pt x="287029" y="253971"/>
                </a:lnTo>
                <a:lnTo>
                  <a:pt x="272697" y="248997"/>
                </a:lnTo>
                <a:lnTo>
                  <a:pt x="261192" y="239940"/>
                </a:lnTo>
                <a:lnTo>
                  <a:pt x="253222" y="226171"/>
                </a:lnTo>
                <a:lnTo>
                  <a:pt x="401908" y="226171"/>
                </a:lnTo>
                <a:lnTo>
                  <a:pt x="403583" y="218213"/>
                </a:lnTo>
                <a:lnTo>
                  <a:pt x="404421" y="209836"/>
                </a:lnTo>
                <a:lnTo>
                  <a:pt x="404421" y="201041"/>
                </a:lnTo>
                <a:lnTo>
                  <a:pt x="400446" y="179261"/>
                </a:lnTo>
                <a:lnTo>
                  <a:pt x="251965" y="179261"/>
                </a:lnTo>
                <a:lnTo>
                  <a:pt x="258215" y="165080"/>
                </a:lnTo>
                <a:lnTo>
                  <a:pt x="268038" y="154707"/>
                </a:lnTo>
                <a:lnTo>
                  <a:pt x="281238" y="148339"/>
                </a:lnTo>
                <a:lnTo>
                  <a:pt x="297618" y="146173"/>
                </a:lnTo>
                <a:lnTo>
                  <a:pt x="389475" y="146173"/>
                </a:lnTo>
                <a:lnTo>
                  <a:pt x="374160" y="122038"/>
                </a:lnTo>
                <a:lnTo>
                  <a:pt x="340457" y="98851"/>
                </a:lnTo>
                <a:lnTo>
                  <a:pt x="298037" y="90468"/>
                </a:lnTo>
                <a:close/>
              </a:path>
              <a:path w="2418079" h="395604">
                <a:moveTo>
                  <a:pt x="343690" y="239573"/>
                </a:moveTo>
                <a:lnTo>
                  <a:pt x="336288" y="245948"/>
                </a:lnTo>
                <a:lnTo>
                  <a:pt x="326884" y="250987"/>
                </a:lnTo>
                <a:lnTo>
                  <a:pt x="315831" y="254298"/>
                </a:lnTo>
                <a:lnTo>
                  <a:pt x="303482" y="255489"/>
                </a:lnTo>
                <a:lnTo>
                  <a:pt x="371370" y="255489"/>
                </a:lnTo>
                <a:lnTo>
                  <a:pt x="343690" y="239573"/>
                </a:lnTo>
                <a:close/>
              </a:path>
              <a:path w="2418079" h="395604">
                <a:moveTo>
                  <a:pt x="389475" y="146173"/>
                </a:moveTo>
                <a:lnTo>
                  <a:pt x="297618" y="146173"/>
                </a:lnTo>
                <a:lnTo>
                  <a:pt x="311564" y="147927"/>
                </a:lnTo>
                <a:lnTo>
                  <a:pt x="324371" y="153607"/>
                </a:lnTo>
                <a:lnTo>
                  <a:pt x="334901" y="163843"/>
                </a:lnTo>
                <a:lnTo>
                  <a:pt x="342015" y="179261"/>
                </a:lnTo>
                <a:lnTo>
                  <a:pt x="400446" y="179261"/>
                </a:lnTo>
                <a:lnTo>
                  <a:pt x="396398" y="157082"/>
                </a:lnTo>
                <a:lnTo>
                  <a:pt x="389475" y="146173"/>
                </a:lnTo>
                <a:close/>
              </a:path>
              <a:path w="2418079" h="395604">
                <a:moveTo>
                  <a:pt x="496647" y="313707"/>
                </a:moveTo>
                <a:lnTo>
                  <a:pt x="443036" y="344701"/>
                </a:lnTo>
                <a:lnTo>
                  <a:pt x="460548" y="367109"/>
                </a:lnTo>
                <a:lnTo>
                  <a:pt x="483558" y="382920"/>
                </a:lnTo>
                <a:lnTo>
                  <a:pt x="511123" y="392291"/>
                </a:lnTo>
                <a:lnTo>
                  <a:pt x="542300" y="395380"/>
                </a:lnTo>
                <a:lnTo>
                  <a:pt x="583077" y="389634"/>
                </a:lnTo>
                <a:lnTo>
                  <a:pt x="618475" y="371716"/>
                </a:lnTo>
                <a:lnTo>
                  <a:pt x="643429" y="340604"/>
                </a:lnTo>
                <a:lnTo>
                  <a:pt x="643535" y="340094"/>
                </a:lnTo>
                <a:lnTo>
                  <a:pt x="544394" y="340094"/>
                </a:lnTo>
                <a:lnTo>
                  <a:pt x="526391" y="338032"/>
                </a:lnTo>
                <a:lnTo>
                  <a:pt x="513138" y="332398"/>
                </a:lnTo>
                <a:lnTo>
                  <a:pt x="503577" y="324015"/>
                </a:lnTo>
                <a:lnTo>
                  <a:pt x="496647" y="313707"/>
                </a:lnTo>
                <a:close/>
              </a:path>
              <a:path w="2418079" h="395604">
                <a:moveTo>
                  <a:pt x="652872" y="276012"/>
                </a:moveTo>
                <a:lnTo>
                  <a:pt x="591722" y="276012"/>
                </a:lnTo>
                <a:lnTo>
                  <a:pt x="591722" y="295278"/>
                </a:lnTo>
                <a:lnTo>
                  <a:pt x="588450" y="314826"/>
                </a:lnTo>
                <a:lnTo>
                  <a:pt x="579053" y="328838"/>
                </a:lnTo>
                <a:lnTo>
                  <a:pt x="564158" y="337273"/>
                </a:lnTo>
                <a:lnTo>
                  <a:pt x="544394" y="340094"/>
                </a:lnTo>
                <a:lnTo>
                  <a:pt x="643535" y="340094"/>
                </a:lnTo>
                <a:lnTo>
                  <a:pt x="652872" y="295278"/>
                </a:lnTo>
                <a:lnTo>
                  <a:pt x="652872" y="276012"/>
                </a:lnTo>
                <a:close/>
              </a:path>
              <a:path w="2418079" h="395604">
                <a:moveTo>
                  <a:pt x="530572" y="90468"/>
                </a:moveTo>
                <a:lnTo>
                  <a:pt x="489383" y="98962"/>
                </a:lnTo>
                <a:lnTo>
                  <a:pt x="456753" y="121985"/>
                </a:lnTo>
                <a:lnTo>
                  <a:pt x="435274" y="155846"/>
                </a:lnTo>
                <a:lnTo>
                  <a:pt x="427539" y="196852"/>
                </a:lnTo>
                <a:lnTo>
                  <a:pt x="435274" y="237859"/>
                </a:lnTo>
                <a:lnTo>
                  <a:pt x="456753" y="271719"/>
                </a:lnTo>
                <a:lnTo>
                  <a:pt x="489383" y="294742"/>
                </a:lnTo>
                <a:lnTo>
                  <a:pt x="530572" y="303236"/>
                </a:lnTo>
                <a:lnTo>
                  <a:pt x="549669" y="301397"/>
                </a:lnTo>
                <a:lnTo>
                  <a:pt x="566173" y="296064"/>
                </a:lnTo>
                <a:lnTo>
                  <a:pt x="580165" y="287510"/>
                </a:lnTo>
                <a:lnTo>
                  <a:pt x="591722" y="276012"/>
                </a:lnTo>
                <a:lnTo>
                  <a:pt x="652872" y="276012"/>
                </a:lnTo>
                <a:lnTo>
                  <a:pt x="652872" y="245437"/>
                </a:lnTo>
                <a:lnTo>
                  <a:pt x="541043" y="245437"/>
                </a:lnTo>
                <a:lnTo>
                  <a:pt x="520579" y="241910"/>
                </a:lnTo>
                <a:lnTo>
                  <a:pt x="504552" y="231982"/>
                </a:lnTo>
                <a:lnTo>
                  <a:pt x="494101" y="216636"/>
                </a:lnTo>
                <a:lnTo>
                  <a:pt x="490364" y="196852"/>
                </a:lnTo>
                <a:lnTo>
                  <a:pt x="494101" y="177069"/>
                </a:lnTo>
                <a:lnTo>
                  <a:pt x="504552" y="161722"/>
                </a:lnTo>
                <a:lnTo>
                  <a:pt x="520579" y="151795"/>
                </a:lnTo>
                <a:lnTo>
                  <a:pt x="541043" y="148267"/>
                </a:lnTo>
                <a:lnTo>
                  <a:pt x="652872" y="148267"/>
                </a:lnTo>
                <a:lnTo>
                  <a:pt x="652872" y="117692"/>
                </a:lnTo>
                <a:lnTo>
                  <a:pt x="591722" y="117692"/>
                </a:lnTo>
                <a:lnTo>
                  <a:pt x="580165" y="106194"/>
                </a:lnTo>
                <a:lnTo>
                  <a:pt x="566173" y="97641"/>
                </a:lnTo>
                <a:lnTo>
                  <a:pt x="549669" y="92307"/>
                </a:lnTo>
                <a:lnTo>
                  <a:pt x="530572" y="90468"/>
                </a:lnTo>
                <a:close/>
              </a:path>
              <a:path w="2418079" h="395604">
                <a:moveTo>
                  <a:pt x="652872" y="148267"/>
                </a:moveTo>
                <a:lnTo>
                  <a:pt x="541043" y="148267"/>
                </a:lnTo>
                <a:lnTo>
                  <a:pt x="561507" y="151795"/>
                </a:lnTo>
                <a:lnTo>
                  <a:pt x="577534" y="161722"/>
                </a:lnTo>
                <a:lnTo>
                  <a:pt x="587986" y="177069"/>
                </a:lnTo>
                <a:lnTo>
                  <a:pt x="591722" y="196852"/>
                </a:lnTo>
                <a:lnTo>
                  <a:pt x="587986" y="216636"/>
                </a:lnTo>
                <a:lnTo>
                  <a:pt x="577534" y="231982"/>
                </a:lnTo>
                <a:lnTo>
                  <a:pt x="561507" y="241910"/>
                </a:lnTo>
                <a:lnTo>
                  <a:pt x="541043" y="245437"/>
                </a:lnTo>
                <a:lnTo>
                  <a:pt x="652872" y="245437"/>
                </a:lnTo>
                <a:lnTo>
                  <a:pt x="652872" y="148267"/>
                </a:lnTo>
                <a:close/>
              </a:path>
              <a:path w="2418079" h="395604">
                <a:moveTo>
                  <a:pt x="652872" y="96332"/>
                </a:moveTo>
                <a:lnTo>
                  <a:pt x="591722" y="96332"/>
                </a:lnTo>
                <a:lnTo>
                  <a:pt x="591722" y="117692"/>
                </a:lnTo>
                <a:lnTo>
                  <a:pt x="652872" y="117692"/>
                </a:lnTo>
                <a:lnTo>
                  <a:pt x="652872" y="96332"/>
                </a:lnTo>
                <a:close/>
              </a:path>
              <a:path w="2418079" h="395604">
                <a:moveTo>
                  <a:pt x="730376" y="2513"/>
                </a:moveTo>
                <a:lnTo>
                  <a:pt x="715828" y="5516"/>
                </a:lnTo>
                <a:lnTo>
                  <a:pt x="703833" y="13664"/>
                </a:lnTo>
                <a:lnTo>
                  <a:pt x="695685" y="25660"/>
                </a:lnTo>
                <a:lnTo>
                  <a:pt x="692681" y="40208"/>
                </a:lnTo>
                <a:lnTo>
                  <a:pt x="695685" y="54756"/>
                </a:lnTo>
                <a:lnTo>
                  <a:pt x="703833" y="66751"/>
                </a:lnTo>
                <a:lnTo>
                  <a:pt x="715828" y="74899"/>
                </a:lnTo>
                <a:lnTo>
                  <a:pt x="730376" y="77903"/>
                </a:lnTo>
                <a:lnTo>
                  <a:pt x="744924" y="74899"/>
                </a:lnTo>
                <a:lnTo>
                  <a:pt x="756920" y="66751"/>
                </a:lnTo>
                <a:lnTo>
                  <a:pt x="765068" y="54756"/>
                </a:lnTo>
                <a:lnTo>
                  <a:pt x="768072" y="40208"/>
                </a:lnTo>
                <a:lnTo>
                  <a:pt x="765068" y="25660"/>
                </a:lnTo>
                <a:lnTo>
                  <a:pt x="756920" y="13664"/>
                </a:lnTo>
                <a:lnTo>
                  <a:pt x="744924" y="5516"/>
                </a:lnTo>
                <a:lnTo>
                  <a:pt x="730376" y="2513"/>
                </a:lnTo>
                <a:close/>
              </a:path>
              <a:path w="2418079" h="395604">
                <a:moveTo>
                  <a:pt x="761789" y="96332"/>
                </a:moveTo>
                <a:lnTo>
                  <a:pt x="698964" y="96332"/>
                </a:lnTo>
                <a:lnTo>
                  <a:pt x="698964" y="305749"/>
                </a:lnTo>
                <a:lnTo>
                  <a:pt x="761789" y="305749"/>
                </a:lnTo>
                <a:lnTo>
                  <a:pt x="761789" y="96332"/>
                </a:lnTo>
                <a:close/>
              </a:path>
              <a:path w="2418079" h="395604">
                <a:moveTo>
                  <a:pt x="845507" y="230778"/>
                </a:moveTo>
                <a:lnTo>
                  <a:pt x="791059" y="261772"/>
                </a:lnTo>
                <a:lnTo>
                  <a:pt x="806130" y="283872"/>
                </a:lnTo>
                <a:lnTo>
                  <a:pt x="826502" y="299414"/>
                </a:lnTo>
                <a:lnTo>
                  <a:pt x="851665" y="308596"/>
                </a:lnTo>
                <a:lnTo>
                  <a:pt x="881108" y="311613"/>
                </a:lnTo>
                <a:lnTo>
                  <a:pt x="913803" y="307654"/>
                </a:lnTo>
                <a:lnTo>
                  <a:pt x="941630" y="295331"/>
                </a:lnTo>
                <a:lnTo>
                  <a:pt x="960975" y="273977"/>
                </a:lnTo>
                <a:lnTo>
                  <a:pt x="965292" y="255489"/>
                </a:lnTo>
                <a:lnTo>
                  <a:pt x="881108" y="255489"/>
                </a:lnTo>
                <a:lnTo>
                  <a:pt x="868537" y="253866"/>
                </a:lnTo>
                <a:lnTo>
                  <a:pt x="858439" y="249102"/>
                </a:lnTo>
                <a:lnTo>
                  <a:pt x="850775" y="241353"/>
                </a:lnTo>
                <a:lnTo>
                  <a:pt x="845507" y="230778"/>
                </a:lnTo>
                <a:close/>
              </a:path>
              <a:path w="2418079" h="395604">
                <a:moveTo>
                  <a:pt x="882783" y="90468"/>
                </a:moveTo>
                <a:lnTo>
                  <a:pt x="851580" y="94781"/>
                </a:lnTo>
                <a:lnTo>
                  <a:pt x="825403" y="107693"/>
                </a:lnTo>
                <a:lnTo>
                  <a:pt x="807393" y="129164"/>
                </a:lnTo>
                <a:lnTo>
                  <a:pt x="800692" y="159157"/>
                </a:lnTo>
                <a:lnTo>
                  <a:pt x="816791" y="199509"/>
                </a:lnTo>
                <a:lnTo>
                  <a:pt x="852208" y="219365"/>
                </a:lnTo>
                <a:lnTo>
                  <a:pt x="887626" y="229953"/>
                </a:lnTo>
                <a:lnTo>
                  <a:pt x="903725" y="242505"/>
                </a:lnTo>
                <a:lnTo>
                  <a:pt x="902312" y="248068"/>
                </a:lnTo>
                <a:lnTo>
                  <a:pt x="898071" y="252138"/>
                </a:lnTo>
                <a:lnTo>
                  <a:pt x="891003" y="254638"/>
                </a:lnTo>
                <a:lnTo>
                  <a:pt x="881108" y="255489"/>
                </a:lnTo>
                <a:lnTo>
                  <a:pt x="965292" y="255489"/>
                </a:lnTo>
                <a:lnTo>
                  <a:pt x="968226" y="242924"/>
                </a:lnTo>
                <a:lnTo>
                  <a:pt x="952127" y="200242"/>
                </a:lnTo>
                <a:lnTo>
                  <a:pt x="916709" y="180099"/>
                </a:lnTo>
                <a:lnTo>
                  <a:pt x="881291" y="170007"/>
                </a:lnTo>
                <a:lnTo>
                  <a:pt x="865192" y="157482"/>
                </a:lnTo>
                <a:lnTo>
                  <a:pt x="865192" y="149943"/>
                </a:lnTo>
                <a:lnTo>
                  <a:pt x="871894" y="145754"/>
                </a:lnTo>
                <a:lnTo>
                  <a:pt x="945032" y="145754"/>
                </a:lnTo>
                <a:lnTo>
                  <a:pt x="964456" y="135283"/>
                </a:lnTo>
                <a:lnTo>
                  <a:pt x="949045" y="115736"/>
                </a:lnTo>
                <a:lnTo>
                  <a:pt x="929745" y="101724"/>
                </a:lnTo>
                <a:lnTo>
                  <a:pt x="907384" y="93289"/>
                </a:lnTo>
                <a:lnTo>
                  <a:pt x="882783" y="90468"/>
                </a:lnTo>
                <a:close/>
              </a:path>
              <a:path w="2418079" h="395604">
                <a:moveTo>
                  <a:pt x="945032" y="145754"/>
                </a:moveTo>
                <a:lnTo>
                  <a:pt x="882783" y="145754"/>
                </a:lnTo>
                <a:lnTo>
                  <a:pt x="892175" y="147102"/>
                </a:lnTo>
                <a:lnTo>
                  <a:pt x="899799" y="150885"/>
                </a:lnTo>
                <a:lnTo>
                  <a:pt x="905931" y="156709"/>
                </a:lnTo>
                <a:lnTo>
                  <a:pt x="910845" y="164183"/>
                </a:lnTo>
                <a:lnTo>
                  <a:pt x="945032" y="145754"/>
                </a:lnTo>
                <a:close/>
              </a:path>
              <a:path w="2418079" h="395604">
                <a:moveTo>
                  <a:pt x="1062418" y="0"/>
                </a:moveTo>
                <a:lnTo>
                  <a:pt x="999593" y="0"/>
                </a:lnTo>
                <a:lnTo>
                  <a:pt x="999593" y="305749"/>
                </a:lnTo>
                <a:lnTo>
                  <a:pt x="1062418" y="305749"/>
                </a:lnTo>
                <a:lnTo>
                  <a:pt x="1062418" y="0"/>
                </a:lnTo>
                <a:close/>
              </a:path>
              <a:path w="2418079" h="395604">
                <a:moveTo>
                  <a:pt x="1198023" y="90468"/>
                </a:moveTo>
                <a:lnTo>
                  <a:pt x="1159235" y="98969"/>
                </a:lnTo>
                <a:lnTo>
                  <a:pt x="1127396" y="122352"/>
                </a:lnTo>
                <a:lnTo>
                  <a:pt x="1105846" y="157436"/>
                </a:lnTo>
                <a:lnTo>
                  <a:pt x="1097921" y="201041"/>
                </a:lnTo>
                <a:lnTo>
                  <a:pt x="1105846" y="244645"/>
                </a:lnTo>
                <a:lnTo>
                  <a:pt x="1127396" y="279729"/>
                </a:lnTo>
                <a:lnTo>
                  <a:pt x="1159235" y="303112"/>
                </a:lnTo>
                <a:lnTo>
                  <a:pt x="1198023" y="311613"/>
                </a:lnTo>
                <a:lnTo>
                  <a:pt x="1217669" y="309859"/>
                </a:lnTo>
                <a:lnTo>
                  <a:pt x="1234566" y="304807"/>
                </a:lnTo>
                <a:lnTo>
                  <a:pt x="1248793" y="296771"/>
                </a:lnTo>
                <a:lnTo>
                  <a:pt x="1260429" y="286064"/>
                </a:lnTo>
                <a:lnTo>
                  <a:pt x="1323254" y="286064"/>
                </a:lnTo>
                <a:lnTo>
                  <a:pt x="1323254" y="252138"/>
                </a:lnTo>
                <a:lnTo>
                  <a:pt x="1210588" y="252138"/>
                </a:lnTo>
                <a:lnTo>
                  <a:pt x="1190608" y="248572"/>
                </a:lnTo>
                <a:lnTo>
                  <a:pt x="1174830" y="238369"/>
                </a:lnTo>
                <a:lnTo>
                  <a:pt x="1164470" y="222277"/>
                </a:lnTo>
                <a:lnTo>
                  <a:pt x="1160746" y="201041"/>
                </a:lnTo>
                <a:lnTo>
                  <a:pt x="1164470" y="179804"/>
                </a:lnTo>
                <a:lnTo>
                  <a:pt x="1174830" y="163712"/>
                </a:lnTo>
                <a:lnTo>
                  <a:pt x="1190608" y="153509"/>
                </a:lnTo>
                <a:lnTo>
                  <a:pt x="1210588" y="149943"/>
                </a:lnTo>
                <a:lnTo>
                  <a:pt x="1323254" y="149943"/>
                </a:lnTo>
                <a:lnTo>
                  <a:pt x="1323254" y="116017"/>
                </a:lnTo>
                <a:lnTo>
                  <a:pt x="1260429" y="116017"/>
                </a:lnTo>
                <a:lnTo>
                  <a:pt x="1248793" y="105310"/>
                </a:lnTo>
                <a:lnTo>
                  <a:pt x="1234566" y="97274"/>
                </a:lnTo>
                <a:lnTo>
                  <a:pt x="1217669" y="92222"/>
                </a:lnTo>
                <a:lnTo>
                  <a:pt x="1198023" y="90468"/>
                </a:lnTo>
                <a:close/>
              </a:path>
              <a:path w="2418079" h="395604">
                <a:moveTo>
                  <a:pt x="1323254" y="286064"/>
                </a:moveTo>
                <a:lnTo>
                  <a:pt x="1260429" y="286064"/>
                </a:lnTo>
                <a:lnTo>
                  <a:pt x="1260429" y="305749"/>
                </a:lnTo>
                <a:lnTo>
                  <a:pt x="1323254" y="305749"/>
                </a:lnTo>
                <a:lnTo>
                  <a:pt x="1323254" y="286064"/>
                </a:lnTo>
                <a:close/>
              </a:path>
              <a:path w="2418079" h="395604">
                <a:moveTo>
                  <a:pt x="1323254" y="149943"/>
                </a:moveTo>
                <a:lnTo>
                  <a:pt x="1210588" y="149943"/>
                </a:lnTo>
                <a:lnTo>
                  <a:pt x="1230567" y="153509"/>
                </a:lnTo>
                <a:lnTo>
                  <a:pt x="1246346" y="163712"/>
                </a:lnTo>
                <a:lnTo>
                  <a:pt x="1256705" y="179804"/>
                </a:lnTo>
                <a:lnTo>
                  <a:pt x="1260429" y="201041"/>
                </a:lnTo>
                <a:lnTo>
                  <a:pt x="1256705" y="222277"/>
                </a:lnTo>
                <a:lnTo>
                  <a:pt x="1246346" y="238369"/>
                </a:lnTo>
                <a:lnTo>
                  <a:pt x="1230567" y="248572"/>
                </a:lnTo>
                <a:lnTo>
                  <a:pt x="1210588" y="252138"/>
                </a:lnTo>
                <a:lnTo>
                  <a:pt x="1323254" y="252138"/>
                </a:lnTo>
                <a:lnTo>
                  <a:pt x="1323254" y="149943"/>
                </a:lnTo>
                <a:close/>
              </a:path>
              <a:path w="2418079" h="395604">
                <a:moveTo>
                  <a:pt x="1323254" y="96332"/>
                </a:moveTo>
                <a:lnTo>
                  <a:pt x="1260429" y="96332"/>
                </a:lnTo>
                <a:lnTo>
                  <a:pt x="1260429" y="116017"/>
                </a:lnTo>
                <a:lnTo>
                  <a:pt x="1323254" y="116017"/>
                </a:lnTo>
                <a:lnTo>
                  <a:pt x="1323254" y="96332"/>
                </a:lnTo>
                <a:close/>
              </a:path>
              <a:path w="2418079" h="395604">
                <a:moveTo>
                  <a:pt x="1448925" y="156644"/>
                </a:moveTo>
                <a:lnTo>
                  <a:pt x="1386099" y="156644"/>
                </a:lnTo>
                <a:lnTo>
                  <a:pt x="1386099" y="230778"/>
                </a:lnTo>
                <a:lnTo>
                  <a:pt x="1391112" y="268408"/>
                </a:lnTo>
                <a:lnTo>
                  <a:pt x="1408298" y="293394"/>
                </a:lnTo>
                <a:lnTo>
                  <a:pt x="1440875" y="305815"/>
                </a:lnTo>
                <a:lnTo>
                  <a:pt x="1492065" y="305749"/>
                </a:lnTo>
                <a:lnTo>
                  <a:pt x="1492065" y="249213"/>
                </a:lnTo>
                <a:lnTo>
                  <a:pt x="1473662" y="249213"/>
                </a:lnTo>
                <a:lnTo>
                  <a:pt x="1460128" y="247165"/>
                </a:lnTo>
                <a:lnTo>
                  <a:pt x="1451778" y="241425"/>
                </a:lnTo>
                <a:lnTo>
                  <a:pt x="1448925" y="230778"/>
                </a:lnTo>
                <a:lnTo>
                  <a:pt x="1448925" y="156644"/>
                </a:lnTo>
                <a:close/>
              </a:path>
              <a:path w="2418079" h="395604">
                <a:moveTo>
                  <a:pt x="1492065" y="248788"/>
                </a:moveTo>
                <a:lnTo>
                  <a:pt x="1473662" y="249213"/>
                </a:lnTo>
                <a:lnTo>
                  <a:pt x="1492065" y="249213"/>
                </a:lnTo>
                <a:lnTo>
                  <a:pt x="1492065" y="248788"/>
                </a:lnTo>
                <a:close/>
              </a:path>
              <a:path w="2418079" h="395604">
                <a:moveTo>
                  <a:pt x="1492065" y="96332"/>
                </a:moveTo>
                <a:lnTo>
                  <a:pt x="1352593" y="96332"/>
                </a:lnTo>
                <a:lnTo>
                  <a:pt x="1352593" y="156644"/>
                </a:lnTo>
                <a:lnTo>
                  <a:pt x="1492065" y="156644"/>
                </a:lnTo>
                <a:lnTo>
                  <a:pt x="1492065" y="96332"/>
                </a:lnTo>
                <a:close/>
              </a:path>
              <a:path w="2418079" h="395604">
                <a:moveTo>
                  <a:pt x="1448925" y="37695"/>
                </a:moveTo>
                <a:lnTo>
                  <a:pt x="1386099" y="56542"/>
                </a:lnTo>
                <a:lnTo>
                  <a:pt x="1386099" y="96332"/>
                </a:lnTo>
                <a:lnTo>
                  <a:pt x="1448925" y="96332"/>
                </a:lnTo>
                <a:lnTo>
                  <a:pt x="1448925" y="37695"/>
                </a:lnTo>
                <a:close/>
              </a:path>
              <a:path w="2418079" h="395604">
                <a:moveTo>
                  <a:pt x="1559049" y="2513"/>
                </a:moveTo>
                <a:lnTo>
                  <a:pt x="1544501" y="5516"/>
                </a:lnTo>
                <a:lnTo>
                  <a:pt x="1532505" y="13664"/>
                </a:lnTo>
                <a:lnTo>
                  <a:pt x="1524358" y="25660"/>
                </a:lnTo>
                <a:lnTo>
                  <a:pt x="1521354" y="40208"/>
                </a:lnTo>
                <a:lnTo>
                  <a:pt x="1524358" y="54756"/>
                </a:lnTo>
                <a:lnTo>
                  <a:pt x="1532505" y="66751"/>
                </a:lnTo>
                <a:lnTo>
                  <a:pt x="1544501" y="74899"/>
                </a:lnTo>
                <a:lnTo>
                  <a:pt x="1559049" y="77903"/>
                </a:lnTo>
                <a:lnTo>
                  <a:pt x="1573597" y="74899"/>
                </a:lnTo>
                <a:lnTo>
                  <a:pt x="1585593" y="66751"/>
                </a:lnTo>
                <a:lnTo>
                  <a:pt x="1593740" y="54756"/>
                </a:lnTo>
                <a:lnTo>
                  <a:pt x="1596744" y="40208"/>
                </a:lnTo>
                <a:lnTo>
                  <a:pt x="1593740" y="25660"/>
                </a:lnTo>
                <a:lnTo>
                  <a:pt x="1585593" y="13664"/>
                </a:lnTo>
                <a:lnTo>
                  <a:pt x="1573597" y="5516"/>
                </a:lnTo>
                <a:lnTo>
                  <a:pt x="1559049" y="2513"/>
                </a:lnTo>
                <a:close/>
              </a:path>
              <a:path w="2418079" h="395604">
                <a:moveTo>
                  <a:pt x="1590462" y="96332"/>
                </a:moveTo>
                <a:lnTo>
                  <a:pt x="1527636" y="96332"/>
                </a:lnTo>
                <a:lnTo>
                  <a:pt x="1527636" y="305749"/>
                </a:lnTo>
                <a:lnTo>
                  <a:pt x="1590462" y="305749"/>
                </a:lnTo>
                <a:lnTo>
                  <a:pt x="1590462" y="96332"/>
                </a:lnTo>
                <a:close/>
              </a:path>
              <a:path w="2418079" h="395604">
                <a:moveTo>
                  <a:pt x="1736956" y="90468"/>
                </a:moveTo>
                <a:lnTo>
                  <a:pt x="1693639" y="98969"/>
                </a:lnTo>
                <a:lnTo>
                  <a:pt x="1658372" y="122352"/>
                </a:lnTo>
                <a:lnTo>
                  <a:pt x="1634649" y="157436"/>
                </a:lnTo>
                <a:lnTo>
                  <a:pt x="1625964" y="201041"/>
                </a:lnTo>
                <a:lnTo>
                  <a:pt x="1634649" y="244645"/>
                </a:lnTo>
                <a:lnTo>
                  <a:pt x="1658372" y="279729"/>
                </a:lnTo>
                <a:lnTo>
                  <a:pt x="1693639" y="303112"/>
                </a:lnTo>
                <a:lnTo>
                  <a:pt x="1736956" y="311613"/>
                </a:lnTo>
                <a:lnTo>
                  <a:pt x="1780273" y="303112"/>
                </a:lnTo>
                <a:lnTo>
                  <a:pt x="1815540" y="279729"/>
                </a:lnTo>
                <a:lnTo>
                  <a:pt x="1835329" y="250463"/>
                </a:lnTo>
                <a:lnTo>
                  <a:pt x="1736956" y="250463"/>
                </a:lnTo>
                <a:lnTo>
                  <a:pt x="1717945" y="246923"/>
                </a:lnTo>
                <a:lnTo>
                  <a:pt x="1702664" y="236903"/>
                </a:lnTo>
                <a:lnTo>
                  <a:pt x="1692487" y="221308"/>
                </a:lnTo>
                <a:lnTo>
                  <a:pt x="1688790" y="201041"/>
                </a:lnTo>
                <a:lnTo>
                  <a:pt x="1692487" y="180773"/>
                </a:lnTo>
                <a:lnTo>
                  <a:pt x="1702664" y="165178"/>
                </a:lnTo>
                <a:lnTo>
                  <a:pt x="1717945" y="155158"/>
                </a:lnTo>
                <a:lnTo>
                  <a:pt x="1736956" y="151618"/>
                </a:lnTo>
                <a:lnTo>
                  <a:pt x="1835329" y="151618"/>
                </a:lnTo>
                <a:lnTo>
                  <a:pt x="1815540" y="122352"/>
                </a:lnTo>
                <a:lnTo>
                  <a:pt x="1780273" y="98969"/>
                </a:lnTo>
                <a:lnTo>
                  <a:pt x="1736956" y="90468"/>
                </a:lnTo>
                <a:close/>
              </a:path>
              <a:path w="2418079" h="395604">
                <a:moveTo>
                  <a:pt x="1835329" y="151618"/>
                </a:moveTo>
                <a:lnTo>
                  <a:pt x="1736956" y="151618"/>
                </a:lnTo>
                <a:lnTo>
                  <a:pt x="1755967" y="155158"/>
                </a:lnTo>
                <a:lnTo>
                  <a:pt x="1771248" y="165178"/>
                </a:lnTo>
                <a:lnTo>
                  <a:pt x="1781424" y="180773"/>
                </a:lnTo>
                <a:lnTo>
                  <a:pt x="1785122" y="201041"/>
                </a:lnTo>
                <a:lnTo>
                  <a:pt x="1781424" y="221308"/>
                </a:lnTo>
                <a:lnTo>
                  <a:pt x="1771248" y="236903"/>
                </a:lnTo>
                <a:lnTo>
                  <a:pt x="1755967" y="246923"/>
                </a:lnTo>
                <a:lnTo>
                  <a:pt x="1736956" y="250463"/>
                </a:lnTo>
                <a:lnTo>
                  <a:pt x="1835329" y="250463"/>
                </a:lnTo>
                <a:lnTo>
                  <a:pt x="1839263" y="244645"/>
                </a:lnTo>
                <a:lnTo>
                  <a:pt x="1847947" y="201041"/>
                </a:lnTo>
                <a:lnTo>
                  <a:pt x="1839263" y="157436"/>
                </a:lnTo>
                <a:lnTo>
                  <a:pt x="1835329" y="151618"/>
                </a:lnTo>
                <a:close/>
              </a:path>
              <a:path w="2418079" h="395604">
                <a:moveTo>
                  <a:pt x="1946308" y="96332"/>
                </a:moveTo>
                <a:lnTo>
                  <a:pt x="1883483" y="96332"/>
                </a:lnTo>
                <a:lnTo>
                  <a:pt x="1883483" y="305749"/>
                </a:lnTo>
                <a:lnTo>
                  <a:pt x="1946308" y="305749"/>
                </a:lnTo>
                <a:lnTo>
                  <a:pt x="1946308" y="191407"/>
                </a:lnTo>
                <a:lnTo>
                  <a:pt x="1949155" y="172121"/>
                </a:lnTo>
                <a:lnTo>
                  <a:pt x="1957145" y="158686"/>
                </a:lnTo>
                <a:lnTo>
                  <a:pt x="1969455" y="150826"/>
                </a:lnTo>
                <a:lnTo>
                  <a:pt x="1985260" y="148267"/>
                </a:lnTo>
                <a:lnTo>
                  <a:pt x="2079664" y="148267"/>
                </a:lnTo>
                <a:lnTo>
                  <a:pt x="2078235" y="139766"/>
                </a:lnTo>
                <a:lnTo>
                  <a:pt x="2063358" y="116017"/>
                </a:lnTo>
                <a:lnTo>
                  <a:pt x="1946308" y="116017"/>
                </a:lnTo>
                <a:lnTo>
                  <a:pt x="1946308" y="96332"/>
                </a:lnTo>
                <a:close/>
              </a:path>
              <a:path w="2418079" h="395604">
                <a:moveTo>
                  <a:pt x="2079664" y="148267"/>
                </a:moveTo>
                <a:lnTo>
                  <a:pt x="1985260" y="148267"/>
                </a:lnTo>
                <a:lnTo>
                  <a:pt x="1999435" y="150571"/>
                </a:lnTo>
                <a:lnTo>
                  <a:pt x="2011018" y="157586"/>
                </a:lnTo>
                <a:lnTo>
                  <a:pt x="2018832" y="169471"/>
                </a:lnTo>
                <a:lnTo>
                  <a:pt x="2021698" y="186381"/>
                </a:lnTo>
                <a:lnTo>
                  <a:pt x="2021698" y="305749"/>
                </a:lnTo>
                <a:lnTo>
                  <a:pt x="2084524" y="305749"/>
                </a:lnTo>
                <a:lnTo>
                  <a:pt x="2084524" y="177167"/>
                </a:lnTo>
                <a:lnTo>
                  <a:pt x="2079664" y="148267"/>
                </a:lnTo>
                <a:close/>
              </a:path>
              <a:path w="2418079" h="395604">
                <a:moveTo>
                  <a:pt x="2006201" y="90468"/>
                </a:moveTo>
                <a:lnTo>
                  <a:pt x="1986771" y="92281"/>
                </a:lnTo>
                <a:lnTo>
                  <a:pt x="1970129" y="97431"/>
                </a:lnTo>
                <a:lnTo>
                  <a:pt x="1956550" y="105487"/>
                </a:lnTo>
                <a:lnTo>
                  <a:pt x="1946308" y="116017"/>
                </a:lnTo>
                <a:lnTo>
                  <a:pt x="2063358" y="116017"/>
                </a:lnTo>
                <a:lnTo>
                  <a:pt x="2061226" y="112614"/>
                </a:lnTo>
                <a:lnTo>
                  <a:pt x="2036286" y="96063"/>
                </a:lnTo>
                <a:lnTo>
                  <a:pt x="2006201" y="90468"/>
                </a:lnTo>
                <a:close/>
              </a:path>
              <a:path w="2418079" h="395604">
                <a:moveTo>
                  <a:pt x="2407944" y="72039"/>
                </a:moveTo>
                <a:lnTo>
                  <a:pt x="2315305" y="72039"/>
                </a:lnTo>
                <a:lnTo>
                  <a:pt x="2328518" y="74290"/>
                </a:lnTo>
                <a:lnTo>
                  <a:pt x="2338394" y="80625"/>
                </a:lnTo>
                <a:lnTo>
                  <a:pt x="2344578" y="90416"/>
                </a:lnTo>
                <a:lnTo>
                  <a:pt x="2346718" y="103033"/>
                </a:lnTo>
                <a:lnTo>
                  <a:pt x="2344486" y="115919"/>
                </a:lnTo>
                <a:lnTo>
                  <a:pt x="2338289" y="128844"/>
                </a:lnTo>
                <a:lnTo>
                  <a:pt x="2328872" y="141847"/>
                </a:lnTo>
                <a:lnTo>
                  <a:pt x="2316981" y="154969"/>
                </a:lnTo>
                <a:lnTo>
                  <a:pt x="2218554" y="257164"/>
                </a:lnTo>
                <a:lnTo>
                  <a:pt x="2218554" y="305749"/>
                </a:lnTo>
                <a:lnTo>
                  <a:pt x="2417920" y="305749"/>
                </a:lnTo>
                <a:lnTo>
                  <a:pt x="2417920" y="241249"/>
                </a:lnTo>
                <a:lnTo>
                  <a:pt x="2319494" y="241249"/>
                </a:lnTo>
                <a:lnTo>
                  <a:pt x="2368079" y="192245"/>
                </a:lnTo>
                <a:lnTo>
                  <a:pt x="2386520" y="171486"/>
                </a:lnTo>
                <a:lnTo>
                  <a:pt x="2400957" y="149314"/>
                </a:lnTo>
                <a:lnTo>
                  <a:pt x="2410368" y="125572"/>
                </a:lnTo>
                <a:lnTo>
                  <a:pt x="2413732" y="100101"/>
                </a:lnTo>
                <a:lnTo>
                  <a:pt x="2407944" y="72039"/>
                </a:lnTo>
                <a:close/>
              </a:path>
              <a:path w="2418079" h="395604">
                <a:moveTo>
                  <a:pt x="2314468" y="6701"/>
                </a:moveTo>
                <a:lnTo>
                  <a:pt x="2284534" y="10588"/>
                </a:lnTo>
                <a:lnTo>
                  <a:pt x="2256878" y="22407"/>
                </a:lnTo>
                <a:lnTo>
                  <a:pt x="2233305" y="42393"/>
                </a:lnTo>
                <a:lnTo>
                  <a:pt x="2215623" y="70783"/>
                </a:lnTo>
                <a:lnTo>
                  <a:pt x="2272165" y="103871"/>
                </a:lnTo>
                <a:lnTo>
                  <a:pt x="2279377" y="91122"/>
                </a:lnTo>
                <a:lnTo>
                  <a:pt x="2289023" y="81044"/>
                </a:lnTo>
                <a:lnTo>
                  <a:pt x="2301026" y="74421"/>
                </a:lnTo>
                <a:lnTo>
                  <a:pt x="2315305" y="72039"/>
                </a:lnTo>
                <a:lnTo>
                  <a:pt x="2407944" y="72039"/>
                </a:lnTo>
                <a:lnTo>
                  <a:pt x="2405584" y="60593"/>
                </a:lnTo>
                <a:lnTo>
                  <a:pt x="2383733" y="31255"/>
                </a:lnTo>
                <a:lnTo>
                  <a:pt x="2352065" y="12990"/>
                </a:lnTo>
                <a:lnTo>
                  <a:pt x="2314468" y="6701"/>
                </a:lnTo>
                <a:close/>
              </a:path>
            </a:pathLst>
          </a:custGeom>
          <a:solidFill>
            <a:srgbClr val="444444"/>
          </a:solidFill>
        </p:spPr>
        <p:txBody>
          <a:bodyPr wrap="square" lIns="0" tIns="0" rIns="0" bIns="0" rtlCol="0"/>
          <a:lstStyle/>
          <a:p>
            <a:endParaRPr/>
          </a:p>
        </p:txBody>
      </p:sp>
      <p:pic>
        <p:nvPicPr>
          <p:cNvPr id="8" name="object 8"/>
          <p:cNvPicPr/>
          <p:nvPr/>
        </p:nvPicPr>
        <p:blipFill>
          <a:blip r:embed="rId3" cstate="print"/>
          <a:stretch>
            <a:fillRect/>
          </a:stretch>
        </p:blipFill>
        <p:spPr>
          <a:xfrm>
            <a:off x="2153133" y="4699333"/>
            <a:ext cx="7582471" cy="395380"/>
          </a:xfrm>
          <a:prstGeom prst="rect">
            <a:avLst/>
          </a:prstGeom>
        </p:spPr>
      </p:pic>
      <p:pic>
        <p:nvPicPr>
          <p:cNvPr id="9" name="object 9"/>
          <p:cNvPicPr/>
          <p:nvPr/>
        </p:nvPicPr>
        <p:blipFill>
          <a:blip r:embed="rId4" cstate="print"/>
          <a:stretch>
            <a:fillRect/>
          </a:stretch>
        </p:blipFill>
        <p:spPr>
          <a:xfrm>
            <a:off x="10484622" y="4716610"/>
            <a:ext cx="7514002" cy="345958"/>
          </a:xfrm>
          <a:prstGeom prst="rect">
            <a:avLst/>
          </a:prstGeom>
        </p:spPr>
      </p:pic>
      <p:sp>
        <p:nvSpPr>
          <p:cNvPr id="10" name="TextBox 9">
            <a:extLst>
              <a:ext uri="{FF2B5EF4-FFF2-40B4-BE49-F238E27FC236}">
                <a16:creationId xmlns:a16="http://schemas.microsoft.com/office/drawing/2014/main" id="{51652F2E-FA46-8BA2-34F4-3334235ED585}"/>
              </a:ext>
            </a:extLst>
          </p:cNvPr>
          <p:cNvSpPr txBox="1"/>
          <p:nvPr/>
        </p:nvSpPr>
        <p:spPr>
          <a:xfrm>
            <a:off x="6232828" y="3283470"/>
            <a:ext cx="6373861" cy="707886"/>
          </a:xfrm>
          <a:prstGeom prst="rect">
            <a:avLst/>
          </a:prstGeom>
          <a:noFill/>
        </p:spPr>
        <p:txBody>
          <a:bodyPr wrap="none" rtlCol="0">
            <a:spAutoFit/>
          </a:bodyPr>
          <a:lstStyle/>
          <a:p>
            <a:r>
              <a:rPr lang="en-US" sz="4000" dirty="0"/>
              <a:t>Computer Misuse Act 1990</a:t>
            </a:r>
            <a:endParaRPr lang="en-GB" sz="4000" dirty="0"/>
          </a:p>
        </p:txBody>
      </p:sp>
      <p:sp>
        <p:nvSpPr>
          <p:cNvPr id="11" name="TextBox 10">
            <a:extLst>
              <a:ext uri="{FF2B5EF4-FFF2-40B4-BE49-F238E27FC236}">
                <a16:creationId xmlns:a16="http://schemas.microsoft.com/office/drawing/2014/main" id="{45D97A1F-851B-3834-16A5-D598C15B5FE3}"/>
              </a:ext>
            </a:extLst>
          </p:cNvPr>
          <p:cNvSpPr txBox="1"/>
          <p:nvPr/>
        </p:nvSpPr>
        <p:spPr>
          <a:xfrm>
            <a:off x="1717225" y="5556949"/>
            <a:ext cx="8334825" cy="830997"/>
          </a:xfrm>
          <a:prstGeom prst="rect">
            <a:avLst/>
          </a:prstGeom>
          <a:noFill/>
        </p:spPr>
        <p:txBody>
          <a:bodyPr wrap="square" rtlCol="0">
            <a:spAutoFit/>
          </a:bodyPr>
          <a:lstStyle/>
          <a:p>
            <a:r>
              <a:rPr lang="en-US" sz="2400" dirty="0"/>
              <a:t>Protect personal data held, from unauthorized attacks and modification.</a:t>
            </a:r>
            <a:endParaRPr lang="en-GB" sz="2400" dirty="0"/>
          </a:p>
        </p:txBody>
      </p:sp>
      <p:sp>
        <p:nvSpPr>
          <p:cNvPr id="12" name="TextBox 11">
            <a:extLst>
              <a:ext uri="{FF2B5EF4-FFF2-40B4-BE49-F238E27FC236}">
                <a16:creationId xmlns:a16="http://schemas.microsoft.com/office/drawing/2014/main" id="{882780F5-42BE-B233-CBD4-13653A497670}"/>
              </a:ext>
            </a:extLst>
          </p:cNvPr>
          <p:cNvSpPr txBox="1"/>
          <p:nvPr/>
        </p:nvSpPr>
        <p:spPr>
          <a:xfrm>
            <a:off x="10052050" y="5654675"/>
            <a:ext cx="8324723" cy="461665"/>
          </a:xfrm>
          <a:prstGeom prst="rect">
            <a:avLst/>
          </a:prstGeom>
          <a:noFill/>
        </p:spPr>
        <p:txBody>
          <a:bodyPr wrap="square" rtlCol="0">
            <a:spAutoFit/>
          </a:bodyPr>
          <a:lstStyle/>
          <a:p>
            <a:r>
              <a:rPr lang="en-US" sz="2400" dirty="0"/>
              <a:t>To not access unauthorized computer material</a:t>
            </a:r>
            <a:endParaRPr lang="en-GB" sz="2400" dirty="0"/>
          </a:p>
        </p:txBody>
      </p:sp>
      <p:sp>
        <p:nvSpPr>
          <p:cNvPr id="13" name="TextBox 12">
            <a:extLst>
              <a:ext uri="{FF2B5EF4-FFF2-40B4-BE49-F238E27FC236}">
                <a16:creationId xmlns:a16="http://schemas.microsoft.com/office/drawing/2014/main" id="{63EB3685-90C8-5F0F-CE00-A06EDF79AE9C}"/>
              </a:ext>
            </a:extLst>
          </p:cNvPr>
          <p:cNvSpPr txBox="1"/>
          <p:nvPr/>
        </p:nvSpPr>
        <p:spPr>
          <a:xfrm>
            <a:off x="10052050" y="6340475"/>
            <a:ext cx="8324723" cy="830997"/>
          </a:xfrm>
          <a:prstGeom prst="rect">
            <a:avLst/>
          </a:prstGeom>
          <a:noFill/>
        </p:spPr>
        <p:txBody>
          <a:bodyPr wrap="square" rtlCol="0">
            <a:spAutoFit/>
          </a:bodyPr>
          <a:lstStyle/>
          <a:p>
            <a:r>
              <a:rPr lang="en-US" sz="2400" dirty="0"/>
              <a:t>To not access computer materials with intent to commit crime</a:t>
            </a:r>
            <a:endParaRPr lang="en-GB" sz="2400" dirty="0"/>
          </a:p>
        </p:txBody>
      </p:sp>
      <p:sp>
        <p:nvSpPr>
          <p:cNvPr id="14" name="TextBox 13">
            <a:extLst>
              <a:ext uri="{FF2B5EF4-FFF2-40B4-BE49-F238E27FC236}">
                <a16:creationId xmlns:a16="http://schemas.microsoft.com/office/drawing/2014/main" id="{B0F715D1-5F04-DDC6-1C77-989410D30A9D}"/>
              </a:ext>
            </a:extLst>
          </p:cNvPr>
          <p:cNvSpPr txBox="1"/>
          <p:nvPr/>
        </p:nvSpPr>
        <p:spPr>
          <a:xfrm>
            <a:off x="10083094" y="7258685"/>
            <a:ext cx="8314252" cy="830997"/>
          </a:xfrm>
          <a:prstGeom prst="rect">
            <a:avLst/>
          </a:prstGeom>
          <a:noFill/>
        </p:spPr>
        <p:txBody>
          <a:bodyPr wrap="square" rtlCol="0">
            <a:spAutoFit/>
          </a:bodyPr>
          <a:lstStyle/>
          <a:p>
            <a:r>
              <a:rPr lang="en-US" sz="2400" dirty="0"/>
              <a:t>Making, supplying or obtaining anything which can be used in computer misuse offences is prohibited</a:t>
            </a:r>
            <a:endParaRPr lang="en-GB"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23544" y="523544"/>
              <a:ext cx="5856605" cy="673100"/>
            </a:xfrm>
            <a:custGeom>
              <a:avLst/>
              <a:gdLst/>
              <a:ahLst/>
              <a:cxnLst/>
              <a:rect l="l" t="t" r="r" b="b"/>
              <a:pathLst>
                <a:path w="5856605" h="673100">
                  <a:moveTo>
                    <a:pt x="416531" y="0"/>
                  </a:moveTo>
                  <a:lnTo>
                    <a:pt x="224286" y="0"/>
                  </a:lnTo>
                  <a:lnTo>
                    <a:pt x="0" y="659665"/>
                  </a:lnTo>
                  <a:lnTo>
                    <a:pt x="164916" y="659665"/>
                  </a:lnTo>
                  <a:lnTo>
                    <a:pt x="197899" y="556004"/>
                  </a:lnTo>
                  <a:lnTo>
                    <a:pt x="605573" y="556004"/>
                  </a:lnTo>
                  <a:lnTo>
                    <a:pt x="557511" y="414647"/>
                  </a:lnTo>
                  <a:lnTo>
                    <a:pt x="243133" y="414647"/>
                  </a:lnTo>
                  <a:lnTo>
                    <a:pt x="320409" y="172455"/>
                  </a:lnTo>
                  <a:lnTo>
                    <a:pt x="475166" y="172455"/>
                  </a:lnTo>
                  <a:lnTo>
                    <a:pt x="416531" y="0"/>
                  </a:lnTo>
                  <a:close/>
                </a:path>
                <a:path w="5856605" h="673100">
                  <a:moveTo>
                    <a:pt x="605573" y="556004"/>
                  </a:moveTo>
                  <a:lnTo>
                    <a:pt x="442918" y="556004"/>
                  </a:lnTo>
                  <a:lnTo>
                    <a:pt x="475901" y="659665"/>
                  </a:lnTo>
                  <a:lnTo>
                    <a:pt x="640818" y="659665"/>
                  </a:lnTo>
                  <a:lnTo>
                    <a:pt x="605573" y="556004"/>
                  </a:lnTo>
                  <a:close/>
                </a:path>
                <a:path w="5856605" h="673100">
                  <a:moveTo>
                    <a:pt x="475166" y="172455"/>
                  </a:moveTo>
                  <a:lnTo>
                    <a:pt x="320409" y="172455"/>
                  </a:lnTo>
                  <a:lnTo>
                    <a:pt x="397684" y="414647"/>
                  </a:lnTo>
                  <a:lnTo>
                    <a:pt x="557511" y="414647"/>
                  </a:lnTo>
                  <a:lnTo>
                    <a:pt x="475166" y="172455"/>
                  </a:lnTo>
                  <a:close/>
                </a:path>
                <a:path w="5856605" h="673100">
                  <a:moveTo>
                    <a:pt x="777279" y="490979"/>
                  </a:moveTo>
                  <a:lnTo>
                    <a:pt x="654769" y="560715"/>
                  </a:lnTo>
                  <a:lnTo>
                    <a:pt x="680907" y="601690"/>
                  </a:lnTo>
                  <a:lnTo>
                    <a:pt x="714825" y="633166"/>
                  </a:lnTo>
                  <a:lnTo>
                    <a:pt x="755936" y="655368"/>
                  </a:lnTo>
                  <a:lnTo>
                    <a:pt x="803650" y="668524"/>
                  </a:lnTo>
                  <a:lnTo>
                    <a:pt x="857381" y="672859"/>
                  </a:lnTo>
                  <a:lnTo>
                    <a:pt x="907240" y="668936"/>
                  </a:lnTo>
                  <a:lnTo>
                    <a:pt x="953434" y="656873"/>
                  </a:lnTo>
                  <a:lnTo>
                    <a:pt x="993555" y="636224"/>
                  </a:lnTo>
                  <a:lnTo>
                    <a:pt x="1025194" y="606543"/>
                  </a:lnTo>
                  <a:lnTo>
                    <a:pt x="1045944" y="567386"/>
                  </a:lnTo>
                  <a:lnTo>
                    <a:pt x="1049103" y="546580"/>
                  </a:lnTo>
                  <a:lnTo>
                    <a:pt x="857381" y="546580"/>
                  </a:lnTo>
                  <a:lnTo>
                    <a:pt x="829095" y="542928"/>
                  </a:lnTo>
                  <a:lnTo>
                    <a:pt x="806375" y="532208"/>
                  </a:lnTo>
                  <a:lnTo>
                    <a:pt x="789132" y="514774"/>
                  </a:lnTo>
                  <a:lnTo>
                    <a:pt x="777279" y="490979"/>
                  </a:lnTo>
                  <a:close/>
                </a:path>
                <a:path w="5856605" h="673100">
                  <a:moveTo>
                    <a:pt x="861150" y="175282"/>
                  </a:moveTo>
                  <a:lnTo>
                    <a:pt x="813438" y="179597"/>
                  </a:lnTo>
                  <a:lnTo>
                    <a:pt x="769705" y="192524"/>
                  </a:lnTo>
                  <a:lnTo>
                    <a:pt x="732044" y="214038"/>
                  </a:lnTo>
                  <a:lnTo>
                    <a:pt x="702551" y="244111"/>
                  </a:lnTo>
                  <a:lnTo>
                    <a:pt x="683320" y="282718"/>
                  </a:lnTo>
                  <a:lnTo>
                    <a:pt x="676444" y="329832"/>
                  </a:lnTo>
                  <a:lnTo>
                    <a:pt x="684394" y="377496"/>
                  </a:lnTo>
                  <a:lnTo>
                    <a:pt x="705701" y="413276"/>
                  </a:lnTo>
                  <a:lnTo>
                    <a:pt x="736547" y="439393"/>
                  </a:lnTo>
                  <a:lnTo>
                    <a:pt x="773118" y="458063"/>
                  </a:lnTo>
                  <a:lnTo>
                    <a:pt x="811596" y="471506"/>
                  </a:lnTo>
                  <a:lnTo>
                    <a:pt x="848167" y="481939"/>
                  </a:lnTo>
                  <a:lnTo>
                    <a:pt x="879013" y="491582"/>
                  </a:lnTo>
                  <a:lnTo>
                    <a:pt x="900319" y="502651"/>
                  </a:lnTo>
                  <a:lnTo>
                    <a:pt x="908269" y="517366"/>
                  </a:lnTo>
                  <a:lnTo>
                    <a:pt x="905089" y="529882"/>
                  </a:lnTo>
                  <a:lnTo>
                    <a:pt x="895547" y="539041"/>
                  </a:lnTo>
                  <a:lnTo>
                    <a:pt x="879645" y="544666"/>
                  </a:lnTo>
                  <a:lnTo>
                    <a:pt x="857381" y="546580"/>
                  </a:lnTo>
                  <a:lnTo>
                    <a:pt x="1049103" y="546580"/>
                  </a:lnTo>
                  <a:lnTo>
                    <a:pt x="1045446" y="467567"/>
                  </a:lnTo>
                  <a:lnTo>
                    <a:pt x="1024140" y="429926"/>
                  </a:lnTo>
                  <a:lnTo>
                    <a:pt x="993293" y="402919"/>
                  </a:lnTo>
                  <a:lnTo>
                    <a:pt x="956723" y="384079"/>
                  </a:lnTo>
                  <a:lnTo>
                    <a:pt x="918244" y="370940"/>
                  </a:lnTo>
                  <a:lnTo>
                    <a:pt x="881673" y="361036"/>
                  </a:lnTo>
                  <a:lnTo>
                    <a:pt x="850827" y="351899"/>
                  </a:lnTo>
                  <a:lnTo>
                    <a:pt x="829521" y="341063"/>
                  </a:lnTo>
                  <a:lnTo>
                    <a:pt x="821571" y="326063"/>
                  </a:lnTo>
                  <a:lnTo>
                    <a:pt x="824309" y="314784"/>
                  </a:lnTo>
                  <a:lnTo>
                    <a:pt x="832172" y="306509"/>
                  </a:lnTo>
                  <a:lnTo>
                    <a:pt x="844629" y="301414"/>
                  </a:lnTo>
                  <a:lnTo>
                    <a:pt x="861150" y="299676"/>
                  </a:lnTo>
                  <a:lnTo>
                    <a:pt x="1001210" y="299676"/>
                  </a:lnTo>
                  <a:lnTo>
                    <a:pt x="1044914" y="276117"/>
                  </a:lnTo>
                  <a:lnTo>
                    <a:pt x="1017932" y="239937"/>
                  </a:lnTo>
                  <a:lnTo>
                    <a:pt x="985115" y="211718"/>
                  </a:lnTo>
                  <a:lnTo>
                    <a:pt x="947412" y="191506"/>
                  </a:lnTo>
                  <a:lnTo>
                    <a:pt x="905774" y="179346"/>
                  </a:lnTo>
                  <a:lnTo>
                    <a:pt x="861150" y="175282"/>
                  </a:lnTo>
                  <a:close/>
                </a:path>
                <a:path w="5856605" h="673100">
                  <a:moveTo>
                    <a:pt x="1001210" y="299676"/>
                  </a:moveTo>
                  <a:lnTo>
                    <a:pt x="861150" y="299676"/>
                  </a:lnTo>
                  <a:lnTo>
                    <a:pt x="882280" y="302710"/>
                  </a:lnTo>
                  <a:lnTo>
                    <a:pt x="899435" y="311220"/>
                  </a:lnTo>
                  <a:lnTo>
                    <a:pt x="913232" y="324325"/>
                  </a:lnTo>
                  <a:lnTo>
                    <a:pt x="924290" y="341141"/>
                  </a:lnTo>
                  <a:lnTo>
                    <a:pt x="1001210" y="299676"/>
                  </a:lnTo>
                  <a:close/>
                </a:path>
                <a:path w="5856605" h="673100">
                  <a:moveTo>
                    <a:pt x="1189570" y="490979"/>
                  </a:moveTo>
                  <a:lnTo>
                    <a:pt x="1067060" y="560715"/>
                  </a:lnTo>
                  <a:lnTo>
                    <a:pt x="1093198" y="601690"/>
                  </a:lnTo>
                  <a:lnTo>
                    <a:pt x="1127116" y="633166"/>
                  </a:lnTo>
                  <a:lnTo>
                    <a:pt x="1168227" y="655368"/>
                  </a:lnTo>
                  <a:lnTo>
                    <a:pt x="1215941" y="668524"/>
                  </a:lnTo>
                  <a:lnTo>
                    <a:pt x="1269672" y="672859"/>
                  </a:lnTo>
                  <a:lnTo>
                    <a:pt x="1319531" y="668936"/>
                  </a:lnTo>
                  <a:lnTo>
                    <a:pt x="1365725" y="656873"/>
                  </a:lnTo>
                  <a:lnTo>
                    <a:pt x="1405846" y="636224"/>
                  </a:lnTo>
                  <a:lnTo>
                    <a:pt x="1437485" y="606543"/>
                  </a:lnTo>
                  <a:lnTo>
                    <a:pt x="1458235" y="567386"/>
                  </a:lnTo>
                  <a:lnTo>
                    <a:pt x="1461394" y="546580"/>
                  </a:lnTo>
                  <a:lnTo>
                    <a:pt x="1269672" y="546580"/>
                  </a:lnTo>
                  <a:lnTo>
                    <a:pt x="1241386" y="542928"/>
                  </a:lnTo>
                  <a:lnTo>
                    <a:pt x="1218666" y="532208"/>
                  </a:lnTo>
                  <a:lnTo>
                    <a:pt x="1201423" y="514774"/>
                  </a:lnTo>
                  <a:lnTo>
                    <a:pt x="1189570" y="490979"/>
                  </a:lnTo>
                  <a:close/>
                </a:path>
                <a:path w="5856605" h="673100">
                  <a:moveTo>
                    <a:pt x="1273442" y="175282"/>
                  </a:moveTo>
                  <a:lnTo>
                    <a:pt x="1225729" y="179597"/>
                  </a:lnTo>
                  <a:lnTo>
                    <a:pt x="1181996" y="192524"/>
                  </a:lnTo>
                  <a:lnTo>
                    <a:pt x="1144336" y="214038"/>
                  </a:lnTo>
                  <a:lnTo>
                    <a:pt x="1114843" y="244111"/>
                  </a:lnTo>
                  <a:lnTo>
                    <a:pt x="1095611" y="282718"/>
                  </a:lnTo>
                  <a:lnTo>
                    <a:pt x="1088735" y="329832"/>
                  </a:lnTo>
                  <a:lnTo>
                    <a:pt x="1096685" y="377496"/>
                  </a:lnTo>
                  <a:lnTo>
                    <a:pt x="1117992" y="413276"/>
                  </a:lnTo>
                  <a:lnTo>
                    <a:pt x="1148838" y="439393"/>
                  </a:lnTo>
                  <a:lnTo>
                    <a:pt x="1185409" y="458063"/>
                  </a:lnTo>
                  <a:lnTo>
                    <a:pt x="1223887" y="471506"/>
                  </a:lnTo>
                  <a:lnTo>
                    <a:pt x="1260458" y="481939"/>
                  </a:lnTo>
                  <a:lnTo>
                    <a:pt x="1291304" y="491582"/>
                  </a:lnTo>
                  <a:lnTo>
                    <a:pt x="1312610" y="502651"/>
                  </a:lnTo>
                  <a:lnTo>
                    <a:pt x="1320561" y="517366"/>
                  </a:lnTo>
                  <a:lnTo>
                    <a:pt x="1317380" y="529882"/>
                  </a:lnTo>
                  <a:lnTo>
                    <a:pt x="1307838" y="539041"/>
                  </a:lnTo>
                  <a:lnTo>
                    <a:pt x="1291936" y="544666"/>
                  </a:lnTo>
                  <a:lnTo>
                    <a:pt x="1269672" y="546580"/>
                  </a:lnTo>
                  <a:lnTo>
                    <a:pt x="1461394" y="546580"/>
                  </a:lnTo>
                  <a:lnTo>
                    <a:pt x="1457737" y="467567"/>
                  </a:lnTo>
                  <a:lnTo>
                    <a:pt x="1436431" y="429926"/>
                  </a:lnTo>
                  <a:lnTo>
                    <a:pt x="1405584" y="402919"/>
                  </a:lnTo>
                  <a:lnTo>
                    <a:pt x="1369014" y="384079"/>
                  </a:lnTo>
                  <a:lnTo>
                    <a:pt x="1330535" y="370940"/>
                  </a:lnTo>
                  <a:lnTo>
                    <a:pt x="1293965" y="361036"/>
                  </a:lnTo>
                  <a:lnTo>
                    <a:pt x="1263118" y="351899"/>
                  </a:lnTo>
                  <a:lnTo>
                    <a:pt x="1241812" y="341063"/>
                  </a:lnTo>
                  <a:lnTo>
                    <a:pt x="1233862" y="326063"/>
                  </a:lnTo>
                  <a:lnTo>
                    <a:pt x="1236600" y="314784"/>
                  </a:lnTo>
                  <a:lnTo>
                    <a:pt x="1244463" y="306509"/>
                  </a:lnTo>
                  <a:lnTo>
                    <a:pt x="1256920" y="301414"/>
                  </a:lnTo>
                  <a:lnTo>
                    <a:pt x="1273442" y="299676"/>
                  </a:lnTo>
                  <a:lnTo>
                    <a:pt x="1413501" y="299676"/>
                  </a:lnTo>
                  <a:lnTo>
                    <a:pt x="1457206" y="276117"/>
                  </a:lnTo>
                  <a:lnTo>
                    <a:pt x="1430223" y="239937"/>
                  </a:lnTo>
                  <a:lnTo>
                    <a:pt x="1397406" y="211718"/>
                  </a:lnTo>
                  <a:lnTo>
                    <a:pt x="1359703" y="191506"/>
                  </a:lnTo>
                  <a:lnTo>
                    <a:pt x="1318065" y="179346"/>
                  </a:lnTo>
                  <a:lnTo>
                    <a:pt x="1273442" y="175282"/>
                  </a:lnTo>
                  <a:close/>
                </a:path>
                <a:path w="5856605" h="673100">
                  <a:moveTo>
                    <a:pt x="1413501" y="299676"/>
                  </a:moveTo>
                  <a:lnTo>
                    <a:pt x="1273442" y="299676"/>
                  </a:lnTo>
                  <a:lnTo>
                    <a:pt x="1294572" y="302710"/>
                  </a:lnTo>
                  <a:lnTo>
                    <a:pt x="1311726" y="311220"/>
                  </a:lnTo>
                  <a:lnTo>
                    <a:pt x="1325523" y="324325"/>
                  </a:lnTo>
                  <a:lnTo>
                    <a:pt x="1336581" y="341141"/>
                  </a:lnTo>
                  <a:lnTo>
                    <a:pt x="1413501" y="299676"/>
                  </a:lnTo>
                  <a:close/>
                </a:path>
                <a:path w="5856605" h="673100">
                  <a:moveTo>
                    <a:pt x="1758774" y="175282"/>
                  </a:moveTo>
                  <a:lnTo>
                    <a:pt x="1710963" y="179191"/>
                  </a:lnTo>
                  <a:lnTo>
                    <a:pt x="1667091" y="190500"/>
                  </a:lnTo>
                  <a:lnTo>
                    <a:pt x="1627609" y="208580"/>
                  </a:lnTo>
                  <a:lnTo>
                    <a:pt x="1592967" y="232802"/>
                  </a:lnTo>
                  <a:lnTo>
                    <a:pt x="1563615" y="262540"/>
                  </a:lnTo>
                  <a:lnTo>
                    <a:pt x="1540003" y="297163"/>
                  </a:lnTo>
                  <a:lnTo>
                    <a:pt x="1522580" y="336045"/>
                  </a:lnTo>
                  <a:lnTo>
                    <a:pt x="1511796" y="378557"/>
                  </a:lnTo>
                  <a:lnTo>
                    <a:pt x="1508101" y="424070"/>
                  </a:lnTo>
                  <a:lnTo>
                    <a:pt x="1511748" y="469584"/>
                  </a:lnTo>
                  <a:lnTo>
                    <a:pt x="1522476" y="512096"/>
                  </a:lnTo>
                  <a:lnTo>
                    <a:pt x="1539968" y="550978"/>
                  </a:lnTo>
                  <a:lnTo>
                    <a:pt x="1563905" y="585601"/>
                  </a:lnTo>
                  <a:lnTo>
                    <a:pt x="1593969" y="615339"/>
                  </a:lnTo>
                  <a:lnTo>
                    <a:pt x="1629843" y="639561"/>
                  </a:lnTo>
                  <a:lnTo>
                    <a:pt x="1671208" y="657641"/>
                  </a:lnTo>
                  <a:lnTo>
                    <a:pt x="1717747" y="668950"/>
                  </a:lnTo>
                  <a:lnTo>
                    <a:pt x="1769141" y="672859"/>
                  </a:lnTo>
                  <a:lnTo>
                    <a:pt x="1820451" y="668916"/>
                  </a:lnTo>
                  <a:lnTo>
                    <a:pt x="1866832" y="657147"/>
                  </a:lnTo>
                  <a:lnTo>
                    <a:pt x="1908100" y="637644"/>
                  </a:lnTo>
                  <a:lnTo>
                    <a:pt x="1944076" y="610496"/>
                  </a:lnTo>
                  <a:lnTo>
                    <a:pt x="1974579" y="575794"/>
                  </a:lnTo>
                  <a:lnTo>
                    <a:pt x="1923773" y="546580"/>
                  </a:lnTo>
                  <a:lnTo>
                    <a:pt x="1771025" y="546580"/>
                  </a:lnTo>
                  <a:lnTo>
                    <a:pt x="1734008" y="543164"/>
                  </a:lnTo>
                  <a:lnTo>
                    <a:pt x="1701761" y="531973"/>
                  </a:lnTo>
                  <a:lnTo>
                    <a:pt x="1675875" y="511594"/>
                  </a:lnTo>
                  <a:lnTo>
                    <a:pt x="1657940" y="480613"/>
                  </a:lnTo>
                  <a:lnTo>
                    <a:pt x="1992485" y="480613"/>
                  </a:lnTo>
                  <a:lnTo>
                    <a:pt x="1994958" y="467008"/>
                  </a:lnTo>
                  <a:lnTo>
                    <a:pt x="1996725" y="453049"/>
                  </a:lnTo>
                  <a:lnTo>
                    <a:pt x="1997786" y="438736"/>
                  </a:lnTo>
                  <a:lnTo>
                    <a:pt x="1998139" y="424070"/>
                  </a:lnTo>
                  <a:lnTo>
                    <a:pt x="1993726" y="375067"/>
                  </a:lnTo>
                  <a:lnTo>
                    <a:pt x="1655113" y="375067"/>
                  </a:lnTo>
                  <a:lnTo>
                    <a:pt x="1669175" y="343158"/>
                  </a:lnTo>
                  <a:lnTo>
                    <a:pt x="1691277" y="319820"/>
                  </a:lnTo>
                  <a:lnTo>
                    <a:pt x="1720976" y="305493"/>
                  </a:lnTo>
                  <a:lnTo>
                    <a:pt x="1757832" y="300619"/>
                  </a:lnTo>
                  <a:lnTo>
                    <a:pt x="1967678" y="300619"/>
                  </a:lnTo>
                  <a:lnTo>
                    <a:pt x="1958680" y="282818"/>
                  </a:lnTo>
                  <a:lnTo>
                    <a:pt x="1930052" y="246314"/>
                  </a:lnTo>
                  <a:lnTo>
                    <a:pt x="1894974" y="216480"/>
                  </a:lnTo>
                  <a:lnTo>
                    <a:pt x="1854220" y="194144"/>
                  </a:lnTo>
                  <a:lnTo>
                    <a:pt x="1808562" y="180136"/>
                  </a:lnTo>
                  <a:lnTo>
                    <a:pt x="1758774" y="175282"/>
                  </a:lnTo>
                  <a:close/>
                </a:path>
                <a:path w="5856605" h="673100">
                  <a:moveTo>
                    <a:pt x="1861494" y="510769"/>
                  </a:moveTo>
                  <a:lnTo>
                    <a:pt x="1844840" y="525111"/>
                  </a:lnTo>
                  <a:lnTo>
                    <a:pt x="1823681" y="536449"/>
                  </a:lnTo>
                  <a:lnTo>
                    <a:pt x="1798811" y="543900"/>
                  </a:lnTo>
                  <a:lnTo>
                    <a:pt x="1771025" y="546580"/>
                  </a:lnTo>
                  <a:lnTo>
                    <a:pt x="1923773" y="546580"/>
                  </a:lnTo>
                  <a:lnTo>
                    <a:pt x="1861494" y="510769"/>
                  </a:lnTo>
                  <a:close/>
                </a:path>
                <a:path w="5856605" h="673100">
                  <a:moveTo>
                    <a:pt x="1967678" y="300619"/>
                  </a:moveTo>
                  <a:lnTo>
                    <a:pt x="1757832" y="300619"/>
                  </a:lnTo>
                  <a:lnTo>
                    <a:pt x="1789210" y="304565"/>
                  </a:lnTo>
                  <a:lnTo>
                    <a:pt x="1818027" y="317346"/>
                  </a:lnTo>
                  <a:lnTo>
                    <a:pt x="1841719" y="340375"/>
                  </a:lnTo>
                  <a:lnTo>
                    <a:pt x="1857724" y="375067"/>
                  </a:lnTo>
                  <a:lnTo>
                    <a:pt x="1993726" y="375067"/>
                  </a:lnTo>
                  <a:lnTo>
                    <a:pt x="1993497" y="372525"/>
                  </a:lnTo>
                  <a:lnTo>
                    <a:pt x="1980086" y="325165"/>
                  </a:lnTo>
                  <a:lnTo>
                    <a:pt x="1967678" y="300619"/>
                  </a:lnTo>
                  <a:close/>
                </a:path>
                <a:path w="5856605" h="673100">
                  <a:moveTo>
                    <a:pt x="2149435" y="490979"/>
                  </a:moveTo>
                  <a:lnTo>
                    <a:pt x="2026926" y="560715"/>
                  </a:lnTo>
                  <a:lnTo>
                    <a:pt x="2053064" y="601690"/>
                  </a:lnTo>
                  <a:lnTo>
                    <a:pt x="2086982" y="633166"/>
                  </a:lnTo>
                  <a:lnTo>
                    <a:pt x="2128092" y="655368"/>
                  </a:lnTo>
                  <a:lnTo>
                    <a:pt x="2175807" y="668524"/>
                  </a:lnTo>
                  <a:lnTo>
                    <a:pt x="2229537" y="672859"/>
                  </a:lnTo>
                  <a:lnTo>
                    <a:pt x="2279396" y="668936"/>
                  </a:lnTo>
                  <a:lnTo>
                    <a:pt x="2325590" y="656873"/>
                  </a:lnTo>
                  <a:lnTo>
                    <a:pt x="2365711" y="636224"/>
                  </a:lnTo>
                  <a:lnTo>
                    <a:pt x="2397351" y="606543"/>
                  </a:lnTo>
                  <a:lnTo>
                    <a:pt x="2418100" y="567386"/>
                  </a:lnTo>
                  <a:lnTo>
                    <a:pt x="2421260" y="546580"/>
                  </a:lnTo>
                  <a:lnTo>
                    <a:pt x="2229537" y="546580"/>
                  </a:lnTo>
                  <a:lnTo>
                    <a:pt x="2201251" y="542928"/>
                  </a:lnTo>
                  <a:lnTo>
                    <a:pt x="2178531" y="532208"/>
                  </a:lnTo>
                  <a:lnTo>
                    <a:pt x="2161288" y="514774"/>
                  </a:lnTo>
                  <a:lnTo>
                    <a:pt x="2149435" y="490979"/>
                  </a:lnTo>
                  <a:close/>
                </a:path>
                <a:path w="5856605" h="673100">
                  <a:moveTo>
                    <a:pt x="2233307" y="175282"/>
                  </a:moveTo>
                  <a:lnTo>
                    <a:pt x="2185594" y="179597"/>
                  </a:lnTo>
                  <a:lnTo>
                    <a:pt x="2141861" y="192524"/>
                  </a:lnTo>
                  <a:lnTo>
                    <a:pt x="2104201" y="214038"/>
                  </a:lnTo>
                  <a:lnTo>
                    <a:pt x="2074708" y="244111"/>
                  </a:lnTo>
                  <a:lnTo>
                    <a:pt x="2055476" y="282718"/>
                  </a:lnTo>
                  <a:lnTo>
                    <a:pt x="2048600" y="329832"/>
                  </a:lnTo>
                  <a:lnTo>
                    <a:pt x="2056550" y="377496"/>
                  </a:lnTo>
                  <a:lnTo>
                    <a:pt x="2077857" y="413276"/>
                  </a:lnTo>
                  <a:lnTo>
                    <a:pt x="2108703" y="439393"/>
                  </a:lnTo>
                  <a:lnTo>
                    <a:pt x="2145274" y="458063"/>
                  </a:lnTo>
                  <a:lnTo>
                    <a:pt x="2183752" y="471506"/>
                  </a:lnTo>
                  <a:lnTo>
                    <a:pt x="2220323" y="481939"/>
                  </a:lnTo>
                  <a:lnTo>
                    <a:pt x="2251169" y="491582"/>
                  </a:lnTo>
                  <a:lnTo>
                    <a:pt x="2272476" y="502651"/>
                  </a:lnTo>
                  <a:lnTo>
                    <a:pt x="2280426" y="517366"/>
                  </a:lnTo>
                  <a:lnTo>
                    <a:pt x="2277245" y="529882"/>
                  </a:lnTo>
                  <a:lnTo>
                    <a:pt x="2267704" y="539041"/>
                  </a:lnTo>
                  <a:lnTo>
                    <a:pt x="2251801" y="544666"/>
                  </a:lnTo>
                  <a:lnTo>
                    <a:pt x="2229537" y="546580"/>
                  </a:lnTo>
                  <a:lnTo>
                    <a:pt x="2421260" y="546580"/>
                  </a:lnTo>
                  <a:lnTo>
                    <a:pt x="2417602" y="467567"/>
                  </a:lnTo>
                  <a:lnTo>
                    <a:pt x="2396296" y="429926"/>
                  </a:lnTo>
                  <a:lnTo>
                    <a:pt x="2365449" y="402919"/>
                  </a:lnTo>
                  <a:lnTo>
                    <a:pt x="2328879" y="384079"/>
                  </a:lnTo>
                  <a:lnTo>
                    <a:pt x="2290400" y="370940"/>
                  </a:lnTo>
                  <a:lnTo>
                    <a:pt x="2253830" y="361036"/>
                  </a:lnTo>
                  <a:lnTo>
                    <a:pt x="2222983" y="351899"/>
                  </a:lnTo>
                  <a:lnTo>
                    <a:pt x="2201677" y="341063"/>
                  </a:lnTo>
                  <a:lnTo>
                    <a:pt x="2193727" y="326063"/>
                  </a:lnTo>
                  <a:lnTo>
                    <a:pt x="2196466" y="314784"/>
                  </a:lnTo>
                  <a:lnTo>
                    <a:pt x="2204329" y="306509"/>
                  </a:lnTo>
                  <a:lnTo>
                    <a:pt x="2216786" y="301414"/>
                  </a:lnTo>
                  <a:lnTo>
                    <a:pt x="2233307" y="299676"/>
                  </a:lnTo>
                  <a:lnTo>
                    <a:pt x="2373366" y="299676"/>
                  </a:lnTo>
                  <a:lnTo>
                    <a:pt x="2417071" y="276117"/>
                  </a:lnTo>
                  <a:lnTo>
                    <a:pt x="2390089" y="239937"/>
                  </a:lnTo>
                  <a:lnTo>
                    <a:pt x="2357271" y="211718"/>
                  </a:lnTo>
                  <a:lnTo>
                    <a:pt x="2319568" y="191506"/>
                  </a:lnTo>
                  <a:lnTo>
                    <a:pt x="2277930" y="179346"/>
                  </a:lnTo>
                  <a:lnTo>
                    <a:pt x="2233307" y="175282"/>
                  </a:lnTo>
                  <a:close/>
                </a:path>
                <a:path w="5856605" h="673100">
                  <a:moveTo>
                    <a:pt x="2373366" y="299676"/>
                  </a:moveTo>
                  <a:lnTo>
                    <a:pt x="2233307" y="299676"/>
                  </a:lnTo>
                  <a:lnTo>
                    <a:pt x="2254437" y="302710"/>
                  </a:lnTo>
                  <a:lnTo>
                    <a:pt x="2271591" y="311220"/>
                  </a:lnTo>
                  <a:lnTo>
                    <a:pt x="2285388" y="324325"/>
                  </a:lnTo>
                  <a:lnTo>
                    <a:pt x="2296446" y="341141"/>
                  </a:lnTo>
                  <a:lnTo>
                    <a:pt x="2373366" y="299676"/>
                  </a:lnTo>
                  <a:close/>
                </a:path>
                <a:path w="5856605" h="673100">
                  <a:moveTo>
                    <a:pt x="2561726" y="490979"/>
                  </a:moveTo>
                  <a:lnTo>
                    <a:pt x="2439217" y="560715"/>
                  </a:lnTo>
                  <a:lnTo>
                    <a:pt x="2465355" y="601690"/>
                  </a:lnTo>
                  <a:lnTo>
                    <a:pt x="2499273" y="633166"/>
                  </a:lnTo>
                  <a:lnTo>
                    <a:pt x="2540383" y="655368"/>
                  </a:lnTo>
                  <a:lnTo>
                    <a:pt x="2588098" y="668524"/>
                  </a:lnTo>
                  <a:lnTo>
                    <a:pt x="2641828" y="672859"/>
                  </a:lnTo>
                  <a:lnTo>
                    <a:pt x="2691687" y="668936"/>
                  </a:lnTo>
                  <a:lnTo>
                    <a:pt x="2737881" y="656873"/>
                  </a:lnTo>
                  <a:lnTo>
                    <a:pt x="2778002" y="636224"/>
                  </a:lnTo>
                  <a:lnTo>
                    <a:pt x="2809642" y="606543"/>
                  </a:lnTo>
                  <a:lnTo>
                    <a:pt x="2830392" y="567386"/>
                  </a:lnTo>
                  <a:lnTo>
                    <a:pt x="2833551" y="546580"/>
                  </a:lnTo>
                  <a:lnTo>
                    <a:pt x="2641828" y="546580"/>
                  </a:lnTo>
                  <a:lnTo>
                    <a:pt x="2613542" y="542928"/>
                  </a:lnTo>
                  <a:lnTo>
                    <a:pt x="2590822" y="532208"/>
                  </a:lnTo>
                  <a:lnTo>
                    <a:pt x="2573580" y="514774"/>
                  </a:lnTo>
                  <a:lnTo>
                    <a:pt x="2561726" y="490979"/>
                  </a:lnTo>
                  <a:close/>
                </a:path>
                <a:path w="5856605" h="673100">
                  <a:moveTo>
                    <a:pt x="2645598" y="175282"/>
                  </a:moveTo>
                  <a:lnTo>
                    <a:pt x="2597886" y="179597"/>
                  </a:lnTo>
                  <a:lnTo>
                    <a:pt x="2554152" y="192524"/>
                  </a:lnTo>
                  <a:lnTo>
                    <a:pt x="2516492" y="214038"/>
                  </a:lnTo>
                  <a:lnTo>
                    <a:pt x="2486999" y="244111"/>
                  </a:lnTo>
                  <a:lnTo>
                    <a:pt x="2467767" y="282718"/>
                  </a:lnTo>
                  <a:lnTo>
                    <a:pt x="2460891" y="329832"/>
                  </a:lnTo>
                  <a:lnTo>
                    <a:pt x="2468842" y="377496"/>
                  </a:lnTo>
                  <a:lnTo>
                    <a:pt x="2490148" y="413276"/>
                  </a:lnTo>
                  <a:lnTo>
                    <a:pt x="2520994" y="439393"/>
                  </a:lnTo>
                  <a:lnTo>
                    <a:pt x="2557565" y="458063"/>
                  </a:lnTo>
                  <a:lnTo>
                    <a:pt x="2596044" y="471506"/>
                  </a:lnTo>
                  <a:lnTo>
                    <a:pt x="2632614" y="481939"/>
                  </a:lnTo>
                  <a:lnTo>
                    <a:pt x="2663461" y="491582"/>
                  </a:lnTo>
                  <a:lnTo>
                    <a:pt x="2684767" y="502651"/>
                  </a:lnTo>
                  <a:lnTo>
                    <a:pt x="2692717" y="517366"/>
                  </a:lnTo>
                  <a:lnTo>
                    <a:pt x="2689536" y="529882"/>
                  </a:lnTo>
                  <a:lnTo>
                    <a:pt x="2679995" y="539041"/>
                  </a:lnTo>
                  <a:lnTo>
                    <a:pt x="2664092" y="544666"/>
                  </a:lnTo>
                  <a:lnTo>
                    <a:pt x="2641828" y="546580"/>
                  </a:lnTo>
                  <a:lnTo>
                    <a:pt x="2833551" y="546580"/>
                  </a:lnTo>
                  <a:lnTo>
                    <a:pt x="2829893" y="467567"/>
                  </a:lnTo>
                  <a:lnTo>
                    <a:pt x="2808587" y="429926"/>
                  </a:lnTo>
                  <a:lnTo>
                    <a:pt x="2777740" y="402919"/>
                  </a:lnTo>
                  <a:lnTo>
                    <a:pt x="2741170" y="384079"/>
                  </a:lnTo>
                  <a:lnTo>
                    <a:pt x="2702691" y="370940"/>
                  </a:lnTo>
                  <a:lnTo>
                    <a:pt x="2666121" y="361036"/>
                  </a:lnTo>
                  <a:lnTo>
                    <a:pt x="2635274" y="351899"/>
                  </a:lnTo>
                  <a:lnTo>
                    <a:pt x="2613968" y="341063"/>
                  </a:lnTo>
                  <a:lnTo>
                    <a:pt x="2606018" y="326063"/>
                  </a:lnTo>
                  <a:lnTo>
                    <a:pt x="2608757" y="314784"/>
                  </a:lnTo>
                  <a:lnTo>
                    <a:pt x="2616620" y="306509"/>
                  </a:lnTo>
                  <a:lnTo>
                    <a:pt x="2629077" y="301414"/>
                  </a:lnTo>
                  <a:lnTo>
                    <a:pt x="2645598" y="299676"/>
                  </a:lnTo>
                  <a:lnTo>
                    <a:pt x="2785657" y="299676"/>
                  </a:lnTo>
                  <a:lnTo>
                    <a:pt x="2829362" y="276117"/>
                  </a:lnTo>
                  <a:lnTo>
                    <a:pt x="2802380" y="239937"/>
                  </a:lnTo>
                  <a:lnTo>
                    <a:pt x="2769562" y="211718"/>
                  </a:lnTo>
                  <a:lnTo>
                    <a:pt x="2731860" y="191506"/>
                  </a:lnTo>
                  <a:lnTo>
                    <a:pt x="2690221" y="179346"/>
                  </a:lnTo>
                  <a:lnTo>
                    <a:pt x="2645598" y="175282"/>
                  </a:lnTo>
                  <a:close/>
                </a:path>
                <a:path w="5856605" h="673100">
                  <a:moveTo>
                    <a:pt x="2785657" y="299676"/>
                  </a:moveTo>
                  <a:lnTo>
                    <a:pt x="2645598" y="299676"/>
                  </a:lnTo>
                  <a:lnTo>
                    <a:pt x="2666728" y="302710"/>
                  </a:lnTo>
                  <a:lnTo>
                    <a:pt x="2683882" y="311220"/>
                  </a:lnTo>
                  <a:lnTo>
                    <a:pt x="2697679" y="324325"/>
                  </a:lnTo>
                  <a:lnTo>
                    <a:pt x="2708737" y="341141"/>
                  </a:lnTo>
                  <a:lnTo>
                    <a:pt x="2785657" y="299676"/>
                  </a:lnTo>
                  <a:close/>
                </a:path>
                <a:path w="5856605" h="673100">
                  <a:moveTo>
                    <a:pt x="3054377" y="188475"/>
                  </a:moveTo>
                  <a:lnTo>
                    <a:pt x="2913020" y="188475"/>
                  </a:lnTo>
                  <a:lnTo>
                    <a:pt x="2913020" y="659665"/>
                  </a:lnTo>
                  <a:lnTo>
                    <a:pt x="3054377" y="659665"/>
                  </a:lnTo>
                  <a:lnTo>
                    <a:pt x="3054377" y="393914"/>
                  </a:lnTo>
                  <a:lnTo>
                    <a:pt x="3059236" y="356617"/>
                  </a:lnTo>
                  <a:lnTo>
                    <a:pt x="3073460" y="328772"/>
                  </a:lnTo>
                  <a:lnTo>
                    <a:pt x="3096519" y="311353"/>
                  </a:lnTo>
                  <a:lnTo>
                    <a:pt x="3127883" y="305331"/>
                  </a:lnTo>
                  <a:lnTo>
                    <a:pt x="3610589" y="305331"/>
                  </a:lnTo>
                  <a:lnTo>
                    <a:pt x="3603265" y="280167"/>
                  </a:lnTo>
                  <a:lnTo>
                    <a:pt x="3583456" y="244123"/>
                  </a:lnTo>
                  <a:lnTo>
                    <a:pt x="3577364" y="237479"/>
                  </a:lnTo>
                  <a:lnTo>
                    <a:pt x="3304108" y="237479"/>
                  </a:lnTo>
                  <a:lnTo>
                    <a:pt x="3299270" y="231825"/>
                  </a:lnTo>
                  <a:lnTo>
                    <a:pt x="3054377" y="231825"/>
                  </a:lnTo>
                  <a:lnTo>
                    <a:pt x="3054377" y="188475"/>
                  </a:lnTo>
                  <a:close/>
                </a:path>
                <a:path w="5856605" h="673100">
                  <a:moveTo>
                    <a:pt x="3410597" y="305331"/>
                  </a:moveTo>
                  <a:lnTo>
                    <a:pt x="3127883" y="305331"/>
                  </a:lnTo>
                  <a:lnTo>
                    <a:pt x="3157568" y="310779"/>
                  </a:lnTo>
                  <a:lnTo>
                    <a:pt x="3178771" y="326298"/>
                  </a:lnTo>
                  <a:lnTo>
                    <a:pt x="3191494" y="350653"/>
                  </a:lnTo>
                  <a:lnTo>
                    <a:pt x="3195734" y="382606"/>
                  </a:lnTo>
                  <a:lnTo>
                    <a:pt x="3195734" y="659665"/>
                  </a:lnTo>
                  <a:lnTo>
                    <a:pt x="3337091" y="659665"/>
                  </a:lnTo>
                  <a:lnTo>
                    <a:pt x="3337091" y="393914"/>
                  </a:lnTo>
                  <a:lnTo>
                    <a:pt x="3341950" y="356617"/>
                  </a:lnTo>
                  <a:lnTo>
                    <a:pt x="3356174" y="328772"/>
                  </a:lnTo>
                  <a:lnTo>
                    <a:pt x="3379233" y="311353"/>
                  </a:lnTo>
                  <a:lnTo>
                    <a:pt x="3410597" y="305331"/>
                  </a:lnTo>
                  <a:close/>
                </a:path>
                <a:path w="5856605" h="673100">
                  <a:moveTo>
                    <a:pt x="3610589" y="305331"/>
                  </a:moveTo>
                  <a:lnTo>
                    <a:pt x="3410597" y="305331"/>
                  </a:lnTo>
                  <a:lnTo>
                    <a:pt x="3440282" y="310779"/>
                  </a:lnTo>
                  <a:lnTo>
                    <a:pt x="3461485" y="326298"/>
                  </a:lnTo>
                  <a:lnTo>
                    <a:pt x="3474207" y="350653"/>
                  </a:lnTo>
                  <a:lnTo>
                    <a:pt x="3478448" y="382606"/>
                  </a:lnTo>
                  <a:lnTo>
                    <a:pt x="3478448" y="659665"/>
                  </a:lnTo>
                  <a:lnTo>
                    <a:pt x="3619805" y="659665"/>
                  </a:lnTo>
                  <a:lnTo>
                    <a:pt x="3619805" y="370355"/>
                  </a:lnTo>
                  <a:lnTo>
                    <a:pt x="3615574" y="322458"/>
                  </a:lnTo>
                  <a:lnTo>
                    <a:pt x="3610589" y="305331"/>
                  </a:lnTo>
                  <a:close/>
                </a:path>
                <a:path w="5856605" h="673100">
                  <a:moveTo>
                    <a:pt x="3440753" y="175282"/>
                  </a:moveTo>
                  <a:lnTo>
                    <a:pt x="3394885" y="179700"/>
                  </a:lnTo>
                  <a:lnTo>
                    <a:pt x="3357234" y="192245"/>
                  </a:lnTo>
                  <a:lnTo>
                    <a:pt x="3327181" y="211858"/>
                  </a:lnTo>
                  <a:lnTo>
                    <a:pt x="3304108" y="237479"/>
                  </a:lnTo>
                  <a:lnTo>
                    <a:pt x="3577364" y="237479"/>
                  </a:lnTo>
                  <a:lnTo>
                    <a:pt x="3556723" y="214969"/>
                  </a:lnTo>
                  <a:lnTo>
                    <a:pt x="3523644" y="193349"/>
                  </a:lnTo>
                  <a:lnTo>
                    <a:pt x="3484795" y="179906"/>
                  </a:lnTo>
                  <a:lnTo>
                    <a:pt x="3440753" y="175282"/>
                  </a:lnTo>
                  <a:close/>
                </a:path>
                <a:path w="5856605" h="673100">
                  <a:moveTo>
                    <a:pt x="3180656" y="175282"/>
                  </a:moveTo>
                  <a:lnTo>
                    <a:pt x="3137336" y="179611"/>
                  </a:lnTo>
                  <a:lnTo>
                    <a:pt x="3101967" y="191538"/>
                  </a:lnTo>
                  <a:lnTo>
                    <a:pt x="3074373" y="209473"/>
                  </a:lnTo>
                  <a:lnTo>
                    <a:pt x="3054377" y="231825"/>
                  </a:lnTo>
                  <a:lnTo>
                    <a:pt x="3299270" y="231825"/>
                  </a:lnTo>
                  <a:lnTo>
                    <a:pt x="3281505" y="211063"/>
                  </a:lnTo>
                  <a:lnTo>
                    <a:pt x="3253337" y="191538"/>
                  </a:lnTo>
                  <a:lnTo>
                    <a:pt x="3219691" y="179435"/>
                  </a:lnTo>
                  <a:lnTo>
                    <a:pt x="3180656" y="175282"/>
                  </a:lnTo>
                  <a:close/>
                </a:path>
                <a:path w="5856605" h="673100">
                  <a:moveTo>
                    <a:pt x="3943549" y="175282"/>
                  </a:moveTo>
                  <a:lnTo>
                    <a:pt x="3895738" y="179191"/>
                  </a:lnTo>
                  <a:lnTo>
                    <a:pt x="3851866" y="190500"/>
                  </a:lnTo>
                  <a:lnTo>
                    <a:pt x="3812384" y="208580"/>
                  </a:lnTo>
                  <a:lnTo>
                    <a:pt x="3777742" y="232802"/>
                  </a:lnTo>
                  <a:lnTo>
                    <a:pt x="3748390" y="262540"/>
                  </a:lnTo>
                  <a:lnTo>
                    <a:pt x="3724778" y="297163"/>
                  </a:lnTo>
                  <a:lnTo>
                    <a:pt x="3707355" y="336045"/>
                  </a:lnTo>
                  <a:lnTo>
                    <a:pt x="3696571" y="378557"/>
                  </a:lnTo>
                  <a:lnTo>
                    <a:pt x="3692876" y="424070"/>
                  </a:lnTo>
                  <a:lnTo>
                    <a:pt x="3696523" y="469584"/>
                  </a:lnTo>
                  <a:lnTo>
                    <a:pt x="3707251" y="512096"/>
                  </a:lnTo>
                  <a:lnTo>
                    <a:pt x="3724743" y="550978"/>
                  </a:lnTo>
                  <a:lnTo>
                    <a:pt x="3748680" y="585601"/>
                  </a:lnTo>
                  <a:lnTo>
                    <a:pt x="3778744" y="615339"/>
                  </a:lnTo>
                  <a:lnTo>
                    <a:pt x="3814618" y="639561"/>
                  </a:lnTo>
                  <a:lnTo>
                    <a:pt x="3855983" y="657641"/>
                  </a:lnTo>
                  <a:lnTo>
                    <a:pt x="3902521" y="668950"/>
                  </a:lnTo>
                  <a:lnTo>
                    <a:pt x="3953915" y="672859"/>
                  </a:lnTo>
                  <a:lnTo>
                    <a:pt x="4005226" y="668916"/>
                  </a:lnTo>
                  <a:lnTo>
                    <a:pt x="4051606" y="657147"/>
                  </a:lnTo>
                  <a:lnTo>
                    <a:pt x="4092875" y="637644"/>
                  </a:lnTo>
                  <a:lnTo>
                    <a:pt x="4128851" y="610496"/>
                  </a:lnTo>
                  <a:lnTo>
                    <a:pt x="4159354" y="575794"/>
                  </a:lnTo>
                  <a:lnTo>
                    <a:pt x="4108548" y="546580"/>
                  </a:lnTo>
                  <a:lnTo>
                    <a:pt x="3955800" y="546580"/>
                  </a:lnTo>
                  <a:lnTo>
                    <a:pt x="3918782" y="543164"/>
                  </a:lnTo>
                  <a:lnTo>
                    <a:pt x="3886535" y="531973"/>
                  </a:lnTo>
                  <a:lnTo>
                    <a:pt x="3860649" y="511594"/>
                  </a:lnTo>
                  <a:lnTo>
                    <a:pt x="3842715" y="480613"/>
                  </a:lnTo>
                  <a:lnTo>
                    <a:pt x="4177259" y="480613"/>
                  </a:lnTo>
                  <a:lnTo>
                    <a:pt x="4179733" y="467008"/>
                  </a:lnTo>
                  <a:lnTo>
                    <a:pt x="4181500" y="453049"/>
                  </a:lnTo>
                  <a:lnTo>
                    <a:pt x="4182560" y="438736"/>
                  </a:lnTo>
                  <a:lnTo>
                    <a:pt x="4182914" y="424070"/>
                  </a:lnTo>
                  <a:lnTo>
                    <a:pt x="4178501" y="375067"/>
                  </a:lnTo>
                  <a:lnTo>
                    <a:pt x="3839887" y="375067"/>
                  </a:lnTo>
                  <a:lnTo>
                    <a:pt x="3853950" y="343158"/>
                  </a:lnTo>
                  <a:lnTo>
                    <a:pt x="3876051" y="319820"/>
                  </a:lnTo>
                  <a:lnTo>
                    <a:pt x="3905751" y="305493"/>
                  </a:lnTo>
                  <a:lnTo>
                    <a:pt x="3942607" y="300619"/>
                  </a:lnTo>
                  <a:lnTo>
                    <a:pt x="4152453" y="300619"/>
                  </a:lnTo>
                  <a:lnTo>
                    <a:pt x="4143455" y="282818"/>
                  </a:lnTo>
                  <a:lnTo>
                    <a:pt x="4114827" y="246314"/>
                  </a:lnTo>
                  <a:lnTo>
                    <a:pt x="4079749" y="216480"/>
                  </a:lnTo>
                  <a:lnTo>
                    <a:pt x="4038995" y="194144"/>
                  </a:lnTo>
                  <a:lnTo>
                    <a:pt x="3993337" y="180136"/>
                  </a:lnTo>
                  <a:lnTo>
                    <a:pt x="3943549" y="175282"/>
                  </a:lnTo>
                  <a:close/>
                </a:path>
                <a:path w="5856605" h="673100">
                  <a:moveTo>
                    <a:pt x="4046269" y="510769"/>
                  </a:moveTo>
                  <a:lnTo>
                    <a:pt x="4029615" y="525111"/>
                  </a:lnTo>
                  <a:lnTo>
                    <a:pt x="4008456" y="536449"/>
                  </a:lnTo>
                  <a:lnTo>
                    <a:pt x="3983586" y="543900"/>
                  </a:lnTo>
                  <a:lnTo>
                    <a:pt x="3955800" y="546580"/>
                  </a:lnTo>
                  <a:lnTo>
                    <a:pt x="4108548" y="546580"/>
                  </a:lnTo>
                  <a:lnTo>
                    <a:pt x="4046269" y="510769"/>
                  </a:lnTo>
                  <a:close/>
                </a:path>
                <a:path w="5856605" h="673100">
                  <a:moveTo>
                    <a:pt x="4152453" y="300619"/>
                  </a:moveTo>
                  <a:lnTo>
                    <a:pt x="3942607" y="300619"/>
                  </a:lnTo>
                  <a:lnTo>
                    <a:pt x="3973985" y="304565"/>
                  </a:lnTo>
                  <a:lnTo>
                    <a:pt x="4002801" y="317346"/>
                  </a:lnTo>
                  <a:lnTo>
                    <a:pt x="4026493" y="340375"/>
                  </a:lnTo>
                  <a:lnTo>
                    <a:pt x="4042499" y="375067"/>
                  </a:lnTo>
                  <a:lnTo>
                    <a:pt x="4178501" y="375067"/>
                  </a:lnTo>
                  <a:lnTo>
                    <a:pt x="4178272" y="372525"/>
                  </a:lnTo>
                  <a:lnTo>
                    <a:pt x="4164861" y="325165"/>
                  </a:lnTo>
                  <a:lnTo>
                    <a:pt x="4152453" y="300619"/>
                  </a:lnTo>
                  <a:close/>
                </a:path>
                <a:path w="5856605" h="673100">
                  <a:moveTo>
                    <a:pt x="4404447" y="188475"/>
                  </a:moveTo>
                  <a:lnTo>
                    <a:pt x="4263090" y="188475"/>
                  </a:lnTo>
                  <a:lnTo>
                    <a:pt x="4263090" y="659665"/>
                  </a:lnTo>
                  <a:lnTo>
                    <a:pt x="4404447" y="659665"/>
                  </a:lnTo>
                  <a:lnTo>
                    <a:pt x="4404447" y="402396"/>
                  </a:lnTo>
                  <a:lnTo>
                    <a:pt x="4410852" y="359002"/>
                  </a:lnTo>
                  <a:lnTo>
                    <a:pt x="4428831" y="328772"/>
                  </a:lnTo>
                  <a:lnTo>
                    <a:pt x="4456528" y="311088"/>
                  </a:lnTo>
                  <a:lnTo>
                    <a:pt x="4492088" y="305331"/>
                  </a:lnTo>
                  <a:lnTo>
                    <a:pt x="4706600" y="305331"/>
                  </a:lnTo>
                  <a:lnTo>
                    <a:pt x="4690895" y="263238"/>
                  </a:lnTo>
                  <a:lnTo>
                    <a:pt x="4668612" y="232767"/>
                  </a:lnTo>
                  <a:lnTo>
                    <a:pt x="4404447" y="232767"/>
                  </a:lnTo>
                  <a:lnTo>
                    <a:pt x="4404447" y="188475"/>
                  </a:lnTo>
                  <a:close/>
                </a:path>
                <a:path w="5856605" h="673100">
                  <a:moveTo>
                    <a:pt x="4706600" y="305331"/>
                  </a:moveTo>
                  <a:lnTo>
                    <a:pt x="4492088" y="305331"/>
                  </a:lnTo>
                  <a:lnTo>
                    <a:pt x="4523982" y="310514"/>
                  </a:lnTo>
                  <a:lnTo>
                    <a:pt x="4550044" y="326299"/>
                  </a:lnTo>
                  <a:lnTo>
                    <a:pt x="4567625" y="353039"/>
                  </a:lnTo>
                  <a:lnTo>
                    <a:pt x="4574075" y="391087"/>
                  </a:lnTo>
                  <a:lnTo>
                    <a:pt x="4574075" y="659665"/>
                  </a:lnTo>
                  <a:lnTo>
                    <a:pt x="4715432" y="659665"/>
                  </a:lnTo>
                  <a:lnTo>
                    <a:pt x="4715432" y="370355"/>
                  </a:lnTo>
                  <a:lnTo>
                    <a:pt x="4708988" y="311731"/>
                  </a:lnTo>
                  <a:lnTo>
                    <a:pt x="4706600" y="305331"/>
                  </a:lnTo>
                  <a:close/>
                </a:path>
                <a:path w="5856605" h="673100">
                  <a:moveTo>
                    <a:pt x="4539207" y="175282"/>
                  </a:moveTo>
                  <a:lnTo>
                    <a:pt x="4495489" y="179361"/>
                  </a:lnTo>
                  <a:lnTo>
                    <a:pt x="4458044" y="190949"/>
                  </a:lnTo>
                  <a:lnTo>
                    <a:pt x="4427491" y="209075"/>
                  </a:lnTo>
                  <a:lnTo>
                    <a:pt x="4404447" y="232767"/>
                  </a:lnTo>
                  <a:lnTo>
                    <a:pt x="4668612" y="232767"/>
                  </a:lnTo>
                  <a:lnTo>
                    <a:pt x="4663012" y="225110"/>
                  </a:lnTo>
                  <a:lnTo>
                    <a:pt x="4627197" y="197585"/>
                  </a:lnTo>
                  <a:lnTo>
                    <a:pt x="4585309" y="180897"/>
                  </a:lnTo>
                  <a:lnTo>
                    <a:pt x="4539207" y="175282"/>
                  </a:lnTo>
                  <a:close/>
                </a:path>
                <a:path w="5856605" h="673100">
                  <a:moveTo>
                    <a:pt x="4991556" y="324178"/>
                  </a:moveTo>
                  <a:lnTo>
                    <a:pt x="4850199" y="324178"/>
                  </a:lnTo>
                  <a:lnTo>
                    <a:pt x="4850199" y="490979"/>
                  </a:lnTo>
                  <a:lnTo>
                    <a:pt x="4852868" y="536880"/>
                  </a:lnTo>
                  <a:lnTo>
                    <a:pt x="4861478" y="575646"/>
                  </a:lnTo>
                  <a:lnTo>
                    <a:pt x="4900146" y="631865"/>
                  </a:lnTo>
                  <a:lnTo>
                    <a:pt x="4973445" y="659813"/>
                  </a:lnTo>
                  <a:lnTo>
                    <a:pt x="5025346" y="663240"/>
                  </a:lnTo>
                  <a:lnTo>
                    <a:pt x="5088622" y="659665"/>
                  </a:lnTo>
                  <a:lnTo>
                    <a:pt x="5088622" y="532459"/>
                  </a:lnTo>
                  <a:lnTo>
                    <a:pt x="5047216" y="532459"/>
                  </a:lnTo>
                  <a:lnTo>
                    <a:pt x="5016765" y="527850"/>
                  </a:lnTo>
                  <a:lnTo>
                    <a:pt x="4997976" y="514936"/>
                  </a:lnTo>
                  <a:lnTo>
                    <a:pt x="4991556" y="490979"/>
                  </a:lnTo>
                  <a:lnTo>
                    <a:pt x="4991556" y="324178"/>
                  </a:lnTo>
                  <a:close/>
                </a:path>
                <a:path w="5856605" h="673100">
                  <a:moveTo>
                    <a:pt x="5088622" y="531502"/>
                  </a:moveTo>
                  <a:lnTo>
                    <a:pt x="5047216" y="532459"/>
                  </a:lnTo>
                  <a:lnTo>
                    <a:pt x="5088622" y="532459"/>
                  </a:lnTo>
                  <a:lnTo>
                    <a:pt x="5088622" y="531502"/>
                  </a:lnTo>
                  <a:close/>
                </a:path>
                <a:path w="5856605" h="673100">
                  <a:moveTo>
                    <a:pt x="5088622" y="188475"/>
                  </a:moveTo>
                  <a:lnTo>
                    <a:pt x="4774809" y="188475"/>
                  </a:lnTo>
                  <a:lnTo>
                    <a:pt x="4774809" y="324178"/>
                  </a:lnTo>
                  <a:lnTo>
                    <a:pt x="5088622" y="324178"/>
                  </a:lnTo>
                  <a:lnTo>
                    <a:pt x="5088622" y="188475"/>
                  </a:lnTo>
                  <a:close/>
                </a:path>
                <a:path w="5856605" h="673100">
                  <a:moveTo>
                    <a:pt x="4991556" y="56542"/>
                  </a:moveTo>
                  <a:lnTo>
                    <a:pt x="4850199" y="98949"/>
                  </a:lnTo>
                  <a:lnTo>
                    <a:pt x="4850199" y="188475"/>
                  </a:lnTo>
                  <a:lnTo>
                    <a:pt x="4991556" y="188475"/>
                  </a:lnTo>
                  <a:lnTo>
                    <a:pt x="4991556" y="56542"/>
                  </a:lnTo>
                  <a:close/>
                </a:path>
                <a:path w="5856605" h="673100">
                  <a:moveTo>
                    <a:pt x="5510520" y="456111"/>
                  </a:moveTo>
                  <a:lnTo>
                    <a:pt x="5380472" y="531502"/>
                  </a:lnTo>
                  <a:lnTo>
                    <a:pt x="5404730" y="575676"/>
                  </a:lnTo>
                  <a:lnTo>
                    <a:pt x="5436317" y="611290"/>
                  </a:lnTo>
                  <a:lnTo>
                    <a:pt x="5474239" y="638580"/>
                  </a:lnTo>
                  <a:lnTo>
                    <a:pt x="5517501" y="657781"/>
                  </a:lnTo>
                  <a:lnTo>
                    <a:pt x="5565109" y="669128"/>
                  </a:lnTo>
                  <a:lnTo>
                    <a:pt x="5616067" y="672859"/>
                  </a:lnTo>
                  <a:lnTo>
                    <a:pt x="5662919" y="669336"/>
                  </a:lnTo>
                  <a:lnTo>
                    <a:pt x="5707286" y="658811"/>
                  </a:lnTo>
                  <a:lnTo>
                    <a:pt x="5748009" y="641352"/>
                  </a:lnTo>
                  <a:lnTo>
                    <a:pt x="5783928" y="617023"/>
                  </a:lnTo>
                  <a:lnTo>
                    <a:pt x="5813884" y="585891"/>
                  </a:lnTo>
                  <a:lnTo>
                    <a:pt x="5836716" y="548023"/>
                  </a:lnTo>
                  <a:lnTo>
                    <a:pt x="5843961" y="525847"/>
                  </a:lnTo>
                  <a:lnTo>
                    <a:pt x="5616067" y="525847"/>
                  </a:lnTo>
                  <a:lnTo>
                    <a:pt x="5575456" y="521047"/>
                  </a:lnTo>
                  <a:lnTo>
                    <a:pt x="5545624" y="507235"/>
                  </a:lnTo>
                  <a:lnTo>
                    <a:pt x="5524626" y="485296"/>
                  </a:lnTo>
                  <a:lnTo>
                    <a:pt x="5510520" y="456111"/>
                  </a:lnTo>
                  <a:close/>
                </a:path>
                <a:path w="5856605" h="673100">
                  <a:moveTo>
                    <a:pt x="5823390" y="0"/>
                  </a:moveTo>
                  <a:lnTo>
                    <a:pt x="5441727" y="0"/>
                  </a:lnTo>
                  <a:lnTo>
                    <a:pt x="5414398" y="378836"/>
                  </a:lnTo>
                  <a:lnTo>
                    <a:pt x="5620779" y="378836"/>
                  </a:lnTo>
                  <a:lnTo>
                    <a:pt x="5658283" y="384623"/>
                  </a:lnTo>
                  <a:lnTo>
                    <a:pt x="5684743" y="400393"/>
                  </a:lnTo>
                  <a:lnTo>
                    <a:pt x="5700425" y="423761"/>
                  </a:lnTo>
                  <a:lnTo>
                    <a:pt x="5705593" y="452342"/>
                  </a:lnTo>
                  <a:lnTo>
                    <a:pt x="5700351" y="480922"/>
                  </a:lnTo>
                  <a:lnTo>
                    <a:pt x="5684154" y="504290"/>
                  </a:lnTo>
                  <a:lnTo>
                    <a:pt x="5656295" y="520061"/>
                  </a:lnTo>
                  <a:lnTo>
                    <a:pt x="5616067" y="525847"/>
                  </a:lnTo>
                  <a:lnTo>
                    <a:pt x="5843961" y="525847"/>
                  </a:lnTo>
                  <a:lnTo>
                    <a:pt x="5851266" y="503484"/>
                  </a:lnTo>
                  <a:lnTo>
                    <a:pt x="5856374" y="452342"/>
                  </a:lnTo>
                  <a:lnTo>
                    <a:pt x="5851680" y="401199"/>
                  </a:lnTo>
                  <a:lnTo>
                    <a:pt x="5838262" y="356661"/>
                  </a:lnTo>
                  <a:lnTo>
                    <a:pt x="5817114" y="318793"/>
                  </a:lnTo>
                  <a:lnTo>
                    <a:pt x="5789229" y="287661"/>
                  </a:lnTo>
                  <a:lnTo>
                    <a:pt x="5755602" y="263332"/>
                  </a:lnTo>
                  <a:lnTo>
                    <a:pt x="5717226" y="245872"/>
                  </a:lnTo>
                  <a:lnTo>
                    <a:pt x="5675095" y="235348"/>
                  </a:lnTo>
                  <a:lnTo>
                    <a:pt x="5630203" y="231825"/>
                  </a:lnTo>
                  <a:lnTo>
                    <a:pt x="5576487" y="231825"/>
                  </a:lnTo>
                  <a:lnTo>
                    <a:pt x="5583084" y="141356"/>
                  </a:lnTo>
                  <a:lnTo>
                    <a:pt x="5823390" y="141356"/>
                  </a:lnTo>
                  <a:lnTo>
                    <a:pt x="5823390" y="0"/>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717675"/>
            <a:chOff x="0" y="0"/>
            <a:chExt cx="20104100" cy="1717675"/>
          </a:xfrm>
        </p:grpSpPr>
        <p:sp>
          <p:nvSpPr>
            <p:cNvPr id="3" name="object 3"/>
            <p:cNvSpPr/>
            <p:nvPr/>
          </p:nvSpPr>
          <p:spPr>
            <a:xfrm>
              <a:off x="0" y="5"/>
              <a:ext cx="20104100" cy="1717675"/>
            </a:xfrm>
            <a:custGeom>
              <a:avLst/>
              <a:gdLst/>
              <a:ahLst/>
              <a:cxnLst/>
              <a:rect l="l" t="t" r="r" b="b"/>
              <a:pathLst>
                <a:path w="20104100" h="1717675">
                  <a:moveTo>
                    <a:pt x="20104100" y="0"/>
                  </a:moveTo>
                  <a:lnTo>
                    <a:pt x="20041274" y="0"/>
                  </a:lnTo>
                  <a:lnTo>
                    <a:pt x="20041274" y="62826"/>
                  </a:lnTo>
                  <a:lnTo>
                    <a:pt x="20041274" y="1654403"/>
                  </a:lnTo>
                  <a:lnTo>
                    <a:pt x="62814" y="1654403"/>
                  </a:lnTo>
                  <a:lnTo>
                    <a:pt x="62814" y="62826"/>
                  </a:lnTo>
                  <a:lnTo>
                    <a:pt x="20041274" y="62826"/>
                  </a:lnTo>
                  <a:lnTo>
                    <a:pt x="20041274" y="0"/>
                  </a:lnTo>
                  <a:lnTo>
                    <a:pt x="62814" y="0"/>
                  </a:lnTo>
                  <a:lnTo>
                    <a:pt x="62814" y="190"/>
                  </a:lnTo>
                  <a:lnTo>
                    <a:pt x="0" y="190"/>
                  </a:lnTo>
                  <a:lnTo>
                    <a:pt x="0" y="1717230"/>
                  </a:lnTo>
                  <a:lnTo>
                    <a:pt x="62814" y="1717230"/>
                  </a:lnTo>
                  <a:lnTo>
                    <a:pt x="20041274" y="1717230"/>
                  </a:lnTo>
                  <a:lnTo>
                    <a:pt x="20104100" y="1717230"/>
                  </a:lnTo>
                  <a:lnTo>
                    <a:pt x="20104100" y="1654403"/>
                  </a:lnTo>
                  <a:lnTo>
                    <a:pt x="20104100" y="62826"/>
                  </a:lnTo>
                  <a:lnTo>
                    <a:pt x="20104100" y="0"/>
                  </a:lnTo>
                  <a:close/>
                </a:path>
              </a:pathLst>
            </a:custGeom>
            <a:solidFill>
              <a:srgbClr val="CDCCCC"/>
            </a:solidFill>
          </p:spPr>
          <p:txBody>
            <a:bodyPr wrap="square" lIns="0" tIns="0" rIns="0" bIns="0" rtlCol="0"/>
            <a:lstStyle/>
            <a:p>
              <a:endParaRPr/>
            </a:p>
          </p:txBody>
        </p:sp>
        <p:sp>
          <p:nvSpPr>
            <p:cNvPr id="4" name="object 4"/>
            <p:cNvSpPr/>
            <p:nvPr/>
          </p:nvSpPr>
          <p:spPr>
            <a:xfrm>
              <a:off x="523544" y="495272"/>
              <a:ext cx="9150985" cy="701675"/>
            </a:xfrm>
            <a:custGeom>
              <a:avLst/>
              <a:gdLst/>
              <a:ahLst/>
              <a:cxnLst/>
              <a:rect l="l" t="t" r="r" b="b"/>
              <a:pathLst>
                <a:path w="9150985" h="701675">
                  <a:moveTo>
                    <a:pt x="416531" y="28271"/>
                  </a:moveTo>
                  <a:lnTo>
                    <a:pt x="224286" y="28271"/>
                  </a:lnTo>
                  <a:lnTo>
                    <a:pt x="0" y="687937"/>
                  </a:lnTo>
                  <a:lnTo>
                    <a:pt x="164916" y="687937"/>
                  </a:lnTo>
                  <a:lnTo>
                    <a:pt x="197899" y="584275"/>
                  </a:lnTo>
                  <a:lnTo>
                    <a:pt x="605573" y="584275"/>
                  </a:lnTo>
                  <a:lnTo>
                    <a:pt x="557511" y="442918"/>
                  </a:lnTo>
                  <a:lnTo>
                    <a:pt x="243133" y="442918"/>
                  </a:lnTo>
                  <a:lnTo>
                    <a:pt x="320409" y="200726"/>
                  </a:lnTo>
                  <a:lnTo>
                    <a:pt x="475166" y="200726"/>
                  </a:lnTo>
                  <a:lnTo>
                    <a:pt x="416531" y="28271"/>
                  </a:lnTo>
                  <a:close/>
                </a:path>
                <a:path w="9150985" h="701675">
                  <a:moveTo>
                    <a:pt x="605573" y="584275"/>
                  </a:moveTo>
                  <a:lnTo>
                    <a:pt x="442918" y="584275"/>
                  </a:lnTo>
                  <a:lnTo>
                    <a:pt x="475901" y="687937"/>
                  </a:lnTo>
                  <a:lnTo>
                    <a:pt x="640818" y="687937"/>
                  </a:lnTo>
                  <a:lnTo>
                    <a:pt x="605573" y="584275"/>
                  </a:lnTo>
                  <a:close/>
                </a:path>
                <a:path w="9150985" h="701675">
                  <a:moveTo>
                    <a:pt x="475166" y="200726"/>
                  </a:moveTo>
                  <a:lnTo>
                    <a:pt x="320409" y="200726"/>
                  </a:lnTo>
                  <a:lnTo>
                    <a:pt x="397684" y="442918"/>
                  </a:lnTo>
                  <a:lnTo>
                    <a:pt x="557511" y="442918"/>
                  </a:lnTo>
                  <a:lnTo>
                    <a:pt x="475166" y="200726"/>
                  </a:lnTo>
                  <a:close/>
                </a:path>
                <a:path w="9150985" h="701675">
                  <a:moveTo>
                    <a:pt x="777279" y="519251"/>
                  </a:moveTo>
                  <a:lnTo>
                    <a:pt x="654769" y="588987"/>
                  </a:lnTo>
                  <a:lnTo>
                    <a:pt x="680907" y="629961"/>
                  </a:lnTo>
                  <a:lnTo>
                    <a:pt x="714825" y="661437"/>
                  </a:lnTo>
                  <a:lnTo>
                    <a:pt x="755936" y="683639"/>
                  </a:lnTo>
                  <a:lnTo>
                    <a:pt x="803650" y="696795"/>
                  </a:lnTo>
                  <a:lnTo>
                    <a:pt x="857381" y="701130"/>
                  </a:lnTo>
                  <a:lnTo>
                    <a:pt x="907240" y="697208"/>
                  </a:lnTo>
                  <a:lnTo>
                    <a:pt x="953434" y="685144"/>
                  </a:lnTo>
                  <a:lnTo>
                    <a:pt x="993555" y="664495"/>
                  </a:lnTo>
                  <a:lnTo>
                    <a:pt x="1025194" y="634814"/>
                  </a:lnTo>
                  <a:lnTo>
                    <a:pt x="1045944" y="595658"/>
                  </a:lnTo>
                  <a:lnTo>
                    <a:pt x="1049103" y="574851"/>
                  </a:lnTo>
                  <a:lnTo>
                    <a:pt x="857381" y="574851"/>
                  </a:lnTo>
                  <a:lnTo>
                    <a:pt x="829095" y="571199"/>
                  </a:lnTo>
                  <a:lnTo>
                    <a:pt x="806375" y="560480"/>
                  </a:lnTo>
                  <a:lnTo>
                    <a:pt x="789132" y="543046"/>
                  </a:lnTo>
                  <a:lnTo>
                    <a:pt x="777279" y="519251"/>
                  </a:lnTo>
                  <a:close/>
                </a:path>
                <a:path w="9150985" h="701675">
                  <a:moveTo>
                    <a:pt x="861150" y="203554"/>
                  </a:moveTo>
                  <a:lnTo>
                    <a:pt x="813438" y="207868"/>
                  </a:lnTo>
                  <a:lnTo>
                    <a:pt x="769705" y="220796"/>
                  </a:lnTo>
                  <a:lnTo>
                    <a:pt x="732044" y="242309"/>
                  </a:lnTo>
                  <a:lnTo>
                    <a:pt x="702551" y="272382"/>
                  </a:lnTo>
                  <a:lnTo>
                    <a:pt x="683320" y="310989"/>
                  </a:lnTo>
                  <a:lnTo>
                    <a:pt x="676444" y="358104"/>
                  </a:lnTo>
                  <a:lnTo>
                    <a:pt x="684394" y="405767"/>
                  </a:lnTo>
                  <a:lnTo>
                    <a:pt x="705701" y="441548"/>
                  </a:lnTo>
                  <a:lnTo>
                    <a:pt x="736547" y="467664"/>
                  </a:lnTo>
                  <a:lnTo>
                    <a:pt x="773118" y="486335"/>
                  </a:lnTo>
                  <a:lnTo>
                    <a:pt x="811596" y="499777"/>
                  </a:lnTo>
                  <a:lnTo>
                    <a:pt x="848167" y="510211"/>
                  </a:lnTo>
                  <a:lnTo>
                    <a:pt x="879013" y="519853"/>
                  </a:lnTo>
                  <a:lnTo>
                    <a:pt x="900319" y="530922"/>
                  </a:lnTo>
                  <a:lnTo>
                    <a:pt x="908269" y="545637"/>
                  </a:lnTo>
                  <a:lnTo>
                    <a:pt x="905089" y="558153"/>
                  </a:lnTo>
                  <a:lnTo>
                    <a:pt x="895547" y="567312"/>
                  </a:lnTo>
                  <a:lnTo>
                    <a:pt x="879645" y="572937"/>
                  </a:lnTo>
                  <a:lnTo>
                    <a:pt x="857381" y="574851"/>
                  </a:lnTo>
                  <a:lnTo>
                    <a:pt x="1049103" y="574851"/>
                  </a:lnTo>
                  <a:lnTo>
                    <a:pt x="1045446" y="495839"/>
                  </a:lnTo>
                  <a:lnTo>
                    <a:pt x="1024140" y="458198"/>
                  </a:lnTo>
                  <a:lnTo>
                    <a:pt x="993293" y="431191"/>
                  </a:lnTo>
                  <a:lnTo>
                    <a:pt x="956723" y="412351"/>
                  </a:lnTo>
                  <a:lnTo>
                    <a:pt x="918244" y="399212"/>
                  </a:lnTo>
                  <a:lnTo>
                    <a:pt x="881673" y="389307"/>
                  </a:lnTo>
                  <a:lnTo>
                    <a:pt x="850827" y="380170"/>
                  </a:lnTo>
                  <a:lnTo>
                    <a:pt x="829521" y="369335"/>
                  </a:lnTo>
                  <a:lnTo>
                    <a:pt x="821571" y="354334"/>
                  </a:lnTo>
                  <a:lnTo>
                    <a:pt x="824309" y="343055"/>
                  </a:lnTo>
                  <a:lnTo>
                    <a:pt x="832172" y="334780"/>
                  </a:lnTo>
                  <a:lnTo>
                    <a:pt x="844629" y="329685"/>
                  </a:lnTo>
                  <a:lnTo>
                    <a:pt x="861150" y="327948"/>
                  </a:lnTo>
                  <a:lnTo>
                    <a:pt x="1001210" y="327948"/>
                  </a:lnTo>
                  <a:lnTo>
                    <a:pt x="1044914" y="304388"/>
                  </a:lnTo>
                  <a:lnTo>
                    <a:pt x="1017932" y="268208"/>
                  </a:lnTo>
                  <a:lnTo>
                    <a:pt x="985115" y="239990"/>
                  </a:lnTo>
                  <a:lnTo>
                    <a:pt x="947412" y="219778"/>
                  </a:lnTo>
                  <a:lnTo>
                    <a:pt x="905774" y="207617"/>
                  </a:lnTo>
                  <a:lnTo>
                    <a:pt x="861150" y="203554"/>
                  </a:lnTo>
                  <a:close/>
                </a:path>
                <a:path w="9150985" h="701675">
                  <a:moveTo>
                    <a:pt x="1001210" y="327948"/>
                  </a:moveTo>
                  <a:lnTo>
                    <a:pt x="861150" y="327948"/>
                  </a:lnTo>
                  <a:lnTo>
                    <a:pt x="882280" y="330981"/>
                  </a:lnTo>
                  <a:lnTo>
                    <a:pt x="899435" y="339492"/>
                  </a:lnTo>
                  <a:lnTo>
                    <a:pt x="913232" y="352597"/>
                  </a:lnTo>
                  <a:lnTo>
                    <a:pt x="924290" y="369412"/>
                  </a:lnTo>
                  <a:lnTo>
                    <a:pt x="1001210" y="327948"/>
                  </a:lnTo>
                  <a:close/>
                </a:path>
                <a:path w="9150985" h="701675">
                  <a:moveTo>
                    <a:pt x="1189570" y="519251"/>
                  </a:moveTo>
                  <a:lnTo>
                    <a:pt x="1067060" y="588987"/>
                  </a:lnTo>
                  <a:lnTo>
                    <a:pt x="1093198" y="629961"/>
                  </a:lnTo>
                  <a:lnTo>
                    <a:pt x="1127116" y="661437"/>
                  </a:lnTo>
                  <a:lnTo>
                    <a:pt x="1168227" y="683639"/>
                  </a:lnTo>
                  <a:lnTo>
                    <a:pt x="1215941" y="696795"/>
                  </a:lnTo>
                  <a:lnTo>
                    <a:pt x="1269672" y="701130"/>
                  </a:lnTo>
                  <a:lnTo>
                    <a:pt x="1319531" y="697208"/>
                  </a:lnTo>
                  <a:lnTo>
                    <a:pt x="1365725" y="685144"/>
                  </a:lnTo>
                  <a:lnTo>
                    <a:pt x="1405846" y="664495"/>
                  </a:lnTo>
                  <a:lnTo>
                    <a:pt x="1437485" y="634814"/>
                  </a:lnTo>
                  <a:lnTo>
                    <a:pt x="1458235" y="595658"/>
                  </a:lnTo>
                  <a:lnTo>
                    <a:pt x="1461394" y="574851"/>
                  </a:lnTo>
                  <a:lnTo>
                    <a:pt x="1269672" y="574851"/>
                  </a:lnTo>
                  <a:lnTo>
                    <a:pt x="1241386" y="571199"/>
                  </a:lnTo>
                  <a:lnTo>
                    <a:pt x="1218666" y="560480"/>
                  </a:lnTo>
                  <a:lnTo>
                    <a:pt x="1201423" y="543046"/>
                  </a:lnTo>
                  <a:lnTo>
                    <a:pt x="1189570" y="519251"/>
                  </a:lnTo>
                  <a:close/>
                </a:path>
                <a:path w="9150985" h="701675">
                  <a:moveTo>
                    <a:pt x="1273442" y="203554"/>
                  </a:moveTo>
                  <a:lnTo>
                    <a:pt x="1225729" y="207868"/>
                  </a:lnTo>
                  <a:lnTo>
                    <a:pt x="1181996" y="220796"/>
                  </a:lnTo>
                  <a:lnTo>
                    <a:pt x="1144336" y="242309"/>
                  </a:lnTo>
                  <a:lnTo>
                    <a:pt x="1114843" y="272382"/>
                  </a:lnTo>
                  <a:lnTo>
                    <a:pt x="1095611" y="310989"/>
                  </a:lnTo>
                  <a:lnTo>
                    <a:pt x="1088735" y="358104"/>
                  </a:lnTo>
                  <a:lnTo>
                    <a:pt x="1096685" y="405767"/>
                  </a:lnTo>
                  <a:lnTo>
                    <a:pt x="1117992" y="441548"/>
                  </a:lnTo>
                  <a:lnTo>
                    <a:pt x="1148838" y="467664"/>
                  </a:lnTo>
                  <a:lnTo>
                    <a:pt x="1185409" y="486335"/>
                  </a:lnTo>
                  <a:lnTo>
                    <a:pt x="1223887" y="499777"/>
                  </a:lnTo>
                  <a:lnTo>
                    <a:pt x="1260458" y="510211"/>
                  </a:lnTo>
                  <a:lnTo>
                    <a:pt x="1291304" y="519853"/>
                  </a:lnTo>
                  <a:lnTo>
                    <a:pt x="1312610" y="530922"/>
                  </a:lnTo>
                  <a:lnTo>
                    <a:pt x="1320561" y="545637"/>
                  </a:lnTo>
                  <a:lnTo>
                    <a:pt x="1317380" y="558153"/>
                  </a:lnTo>
                  <a:lnTo>
                    <a:pt x="1307838" y="567312"/>
                  </a:lnTo>
                  <a:lnTo>
                    <a:pt x="1291936" y="572937"/>
                  </a:lnTo>
                  <a:lnTo>
                    <a:pt x="1269672" y="574851"/>
                  </a:lnTo>
                  <a:lnTo>
                    <a:pt x="1461394" y="574851"/>
                  </a:lnTo>
                  <a:lnTo>
                    <a:pt x="1457737" y="495839"/>
                  </a:lnTo>
                  <a:lnTo>
                    <a:pt x="1436431" y="458198"/>
                  </a:lnTo>
                  <a:lnTo>
                    <a:pt x="1405584" y="431191"/>
                  </a:lnTo>
                  <a:lnTo>
                    <a:pt x="1369014" y="412351"/>
                  </a:lnTo>
                  <a:lnTo>
                    <a:pt x="1330535" y="399212"/>
                  </a:lnTo>
                  <a:lnTo>
                    <a:pt x="1293965" y="389307"/>
                  </a:lnTo>
                  <a:lnTo>
                    <a:pt x="1263118" y="380170"/>
                  </a:lnTo>
                  <a:lnTo>
                    <a:pt x="1241812" y="369335"/>
                  </a:lnTo>
                  <a:lnTo>
                    <a:pt x="1233862" y="354334"/>
                  </a:lnTo>
                  <a:lnTo>
                    <a:pt x="1236600" y="343055"/>
                  </a:lnTo>
                  <a:lnTo>
                    <a:pt x="1244463" y="334780"/>
                  </a:lnTo>
                  <a:lnTo>
                    <a:pt x="1256920" y="329685"/>
                  </a:lnTo>
                  <a:lnTo>
                    <a:pt x="1273442" y="327948"/>
                  </a:lnTo>
                  <a:lnTo>
                    <a:pt x="1413501" y="327948"/>
                  </a:lnTo>
                  <a:lnTo>
                    <a:pt x="1457206" y="304388"/>
                  </a:lnTo>
                  <a:lnTo>
                    <a:pt x="1430223" y="268208"/>
                  </a:lnTo>
                  <a:lnTo>
                    <a:pt x="1397406" y="239990"/>
                  </a:lnTo>
                  <a:lnTo>
                    <a:pt x="1359703" y="219778"/>
                  </a:lnTo>
                  <a:lnTo>
                    <a:pt x="1318065" y="207617"/>
                  </a:lnTo>
                  <a:lnTo>
                    <a:pt x="1273442" y="203554"/>
                  </a:lnTo>
                  <a:close/>
                </a:path>
                <a:path w="9150985" h="701675">
                  <a:moveTo>
                    <a:pt x="1413501" y="327948"/>
                  </a:moveTo>
                  <a:lnTo>
                    <a:pt x="1273442" y="327948"/>
                  </a:lnTo>
                  <a:lnTo>
                    <a:pt x="1294572" y="330981"/>
                  </a:lnTo>
                  <a:lnTo>
                    <a:pt x="1311726" y="339492"/>
                  </a:lnTo>
                  <a:lnTo>
                    <a:pt x="1325523" y="352597"/>
                  </a:lnTo>
                  <a:lnTo>
                    <a:pt x="1336581" y="369412"/>
                  </a:lnTo>
                  <a:lnTo>
                    <a:pt x="1413501" y="327948"/>
                  </a:lnTo>
                  <a:close/>
                </a:path>
                <a:path w="9150985" h="701675">
                  <a:moveTo>
                    <a:pt x="1758774" y="203554"/>
                  </a:moveTo>
                  <a:lnTo>
                    <a:pt x="1710963" y="207463"/>
                  </a:lnTo>
                  <a:lnTo>
                    <a:pt x="1667091" y="218771"/>
                  </a:lnTo>
                  <a:lnTo>
                    <a:pt x="1627609" y="236851"/>
                  </a:lnTo>
                  <a:lnTo>
                    <a:pt x="1592967" y="261074"/>
                  </a:lnTo>
                  <a:lnTo>
                    <a:pt x="1563615" y="290811"/>
                  </a:lnTo>
                  <a:lnTo>
                    <a:pt x="1540003" y="325435"/>
                  </a:lnTo>
                  <a:lnTo>
                    <a:pt x="1522580" y="364317"/>
                  </a:lnTo>
                  <a:lnTo>
                    <a:pt x="1511796" y="406828"/>
                  </a:lnTo>
                  <a:lnTo>
                    <a:pt x="1508101" y="452342"/>
                  </a:lnTo>
                  <a:lnTo>
                    <a:pt x="1511748" y="497855"/>
                  </a:lnTo>
                  <a:lnTo>
                    <a:pt x="1522476" y="540367"/>
                  </a:lnTo>
                  <a:lnTo>
                    <a:pt x="1539968" y="579249"/>
                  </a:lnTo>
                  <a:lnTo>
                    <a:pt x="1563905" y="613873"/>
                  </a:lnTo>
                  <a:lnTo>
                    <a:pt x="1593969" y="643610"/>
                  </a:lnTo>
                  <a:lnTo>
                    <a:pt x="1629843" y="667833"/>
                  </a:lnTo>
                  <a:lnTo>
                    <a:pt x="1671208" y="685912"/>
                  </a:lnTo>
                  <a:lnTo>
                    <a:pt x="1717747" y="697221"/>
                  </a:lnTo>
                  <a:lnTo>
                    <a:pt x="1769141" y="701130"/>
                  </a:lnTo>
                  <a:lnTo>
                    <a:pt x="1820451" y="697187"/>
                  </a:lnTo>
                  <a:lnTo>
                    <a:pt x="1866832" y="685419"/>
                  </a:lnTo>
                  <a:lnTo>
                    <a:pt x="1908100" y="665915"/>
                  </a:lnTo>
                  <a:lnTo>
                    <a:pt x="1944076" y="638767"/>
                  </a:lnTo>
                  <a:lnTo>
                    <a:pt x="1974579" y="604065"/>
                  </a:lnTo>
                  <a:lnTo>
                    <a:pt x="1923773" y="574851"/>
                  </a:lnTo>
                  <a:lnTo>
                    <a:pt x="1771025" y="574851"/>
                  </a:lnTo>
                  <a:lnTo>
                    <a:pt x="1734008" y="571435"/>
                  </a:lnTo>
                  <a:lnTo>
                    <a:pt x="1701761" y="560244"/>
                  </a:lnTo>
                  <a:lnTo>
                    <a:pt x="1675875" y="539865"/>
                  </a:lnTo>
                  <a:lnTo>
                    <a:pt x="1657940" y="508885"/>
                  </a:lnTo>
                  <a:lnTo>
                    <a:pt x="1992485" y="508885"/>
                  </a:lnTo>
                  <a:lnTo>
                    <a:pt x="1994958" y="495279"/>
                  </a:lnTo>
                  <a:lnTo>
                    <a:pt x="1996725" y="481320"/>
                  </a:lnTo>
                  <a:lnTo>
                    <a:pt x="1997786" y="467008"/>
                  </a:lnTo>
                  <a:lnTo>
                    <a:pt x="1998139" y="452342"/>
                  </a:lnTo>
                  <a:lnTo>
                    <a:pt x="1993726" y="403338"/>
                  </a:lnTo>
                  <a:lnTo>
                    <a:pt x="1655113" y="403338"/>
                  </a:lnTo>
                  <a:lnTo>
                    <a:pt x="1669175" y="371430"/>
                  </a:lnTo>
                  <a:lnTo>
                    <a:pt x="1691277" y="348091"/>
                  </a:lnTo>
                  <a:lnTo>
                    <a:pt x="1720976" y="333764"/>
                  </a:lnTo>
                  <a:lnTo>
                    <a:pt x="1757832" y="328890"/>
                  </a:lnTo>
                  <a:lnTo>
                    <a:pt x="1967678" y="328890"/>
                  </a:lnTo>
                  <a:lnTo>
                    <a:pt x="1958680" y="311090"/>
                  </a:lnTo>
                  <a:lnTo>
                    <a:pt x="1930052" y="274585"/>
                  </a:lnTo>
                  <a:lnTo>
                    <a:pt x="1894974" y="244751"/>
                  </a:lnTo>
                  <a:lnTo>
                    <a:pt x="1854220" y="222416"/>
                  </a:lnTo>
                  <a:lnTo>
                    <a:pt x="1808562" y="208407"/>
                  </a:lnTo>
                  <a:lnTo>
                    <a:pt x="1758774" y="203554"/>
                  </a:lnTo>
                  <a:close/>
                </a:path>
                <a:path w="9150985" h="701675">
                  <a:moveTo>
                    <a:pt x="1861494" y="539041"/>
                  </a:moveTo>
                  <a:lnTo>
                    <a:pt x="1844840" y="553383"/>
                  </a:lnTo>
                  <a:lnTo>
                    <a:pt x="1823681" y="564721"/>
                  </a:lnTo>
                  <a:lnTo>
                    <a:pt x="1798811" y="572171"/>
                  </a:lnTo>
                  <a:lnTo>
                    <a:pt x="1771025" y="574851"/>
                  </a:lnTo>
                  <a:lnTo>
                    <a:pt x="1923773" y="574851"/>
                  </a:lnTo>
                  <a:lnTo>
                    <a:pt x="1861494" y="539041"/>
                  </a:lnTo>
                  <a:close/>
                </a:path>
                <a:path w="9150985" h="701675">
                  <a:moveTo>
                    <a:pt x="1967678" y="328890"/>
                  </a:moveTo>
                  <a:lnTo>
                    <a:pt x="1757832" y="328890"/>
                  </a:lnTo>
                  <a:lnTo>
                    <a:pt x="1789210" y="332836"/>
                  </a:lnTo>
                  <a:lnTo>
                    <a:pt x="1818027" y="345617"/>
                  </a:lnTo>
                  <a:lnTo>
                    <a:pt x="1841719" y="368647"/>
                  </a:lnTo>
                  <a:lnTo>
                    <a:pt x="1857724" y="403338"/>
                  </a:lnTo>
                  <a:lnTo>
                    <a:pt x="1993726" y="403338"/>
                  </a:lnTo>
                  <a:lnTo>
                    <a:pt x="1993497" y="400796"/>
                  </a:lnTo>
                  <a:lnTo>
                    <a:pt x="1980086" y="353436"/>
                  </a:lnTo>
                  <a:lnTo>
                    <a:pt x="1967678" y="328890"/>
                  </a:lnTo>
                  <a:close/>
                </a:path>
                <a:path w="9150985" h="701675">
                  <a:moveTo>
                    <a:pt x="2149435" y="519251"/>
                  </a:moveTo>
                  <a:lnTo>
                    <a:pt x="2026926" y="588987"/>
                  </a:lnTo>
                  <a:lnTo>
                    <a:pt x="2053064" y="629961"/>
                  </a:lnTo>
                  <a:lnTo>
                    <a:pt x="2086982" y="661437"/>
                  </a:lnTo>
                  <a:lnTo>
                    <a:pt x="2128092" y="683639"/>
                  </a:lnTo>
                  <a:lnTo>
                    <a:pt x="2175807" y="696795"/>
                  </a:lnTo>
                  <a:lnTo>
                    <a:pt x="2229537" y="701130"/>
                  </a:lnTo>
                  <a:lnTo>
                    <a:pt x="2279396" y="697208"/>
                  </a:lnTo>
                  <a:lnTo>
                    <a:pt x="2325590" y="685144"/>
                  </a:lnTo>
                  <a:lnTo>
                    <a:pt x="2365711" y="664495"/>
                  </a:lnTo>
                  <a:lnTo>
                    <a:pt x="2397351" y="634814"/>
                  </a:lnTo>
                  <a:lnTo>
                    <a:pt x="2418100" y="595658"/>
                  </a:lnTo>
                  <a:lnTo>
                    <a:pt x="2421260" y="574851"/>
                  </a:lnTo>
                  <a:lnTo>
                    <a:pt x="2229537" y="574851"/>
                  </a:lnTo>
                  <a:lnTo>
                    <a:pt x="2201251" y="571199"/>
                  </a:lnTo>
                  <a:lnTo>
                    <a:pt x="2178531" y="560480"/>
                  </a:lnTo>
                  <a:lnTo>
                    <a:pt x="2161288" y="543046"/>
                  </a:lnTo>
                  <a:lnTo>
                    <a:pt x="2149435" y="519251"/>
                  </a:lnTo>
                  <a:close/>
                </a:path>
                <a:path w="9150985" h="701675">
                  <a:moveTo>
                    <a:pt x="2233307" y="203554"/>
                  </a:moveTo>
                  <a:lnTo>
                    <a:pt x="2185594" y="207868"/>
                  </a:lnTo>
                  <a:lnTo>
                    <a:pt x="2141861" y="220796"/>
                  </a:lnTo>
                  <a:lnTo>
                    <a:pt x="2104201" y="242309"/>
                  </a:lnTo>
                  <a:lnTo>
                    <a:pt x="2074708" y="272382"/>
                  </a:lnTo>
                  <a:lnTo>
                    <a:pt x="2055476" y="310989"/>
                  </a:lnTo>
                  <a:lnTo>
                    <a:pt x="2048600" y="358104"/>
                  </a:lnTo>
                  <a:lnTo>
                    <a:pt x="2056550" y="405767"/>
                  </a:lnTo>
                  <a:lnTo>
                    <a:pt x="2077857" y="441548"/>
                  </a:lnTo>
                  <a:lnTo>
                    <a:pt x="2108703" y="467664"/>
                  </a:lnTo>
                  <a:lnTo>
                    <a:pt x="2145274" y="486335"/>
                  </a:lnTo>
                  <a:lnTo>
                    <a:pt x="2183752" y="499777"/>
                  </a:lnTo>
                  <a:lnTo>
                    <a:pt x="2220323" y="510211"/>
                  </a:lnTo>
                  <a:lnTo>
                    <a:pt x="2251169" y="519853"/>
                  </a:lnTo>
                  <a:lnTo>
                    <a:pt x="2272476" y="530922"/>
                  </a:lnTo>
                  <a:lnTo>
                    <a:pt x="2280426" y="545637"/>
                  </a:lnTo>
                  <a:lnTo>
                    <a:pt x="2277245" y="558153"/>
                  </a:lnTo>
                  <a:lnTo>
                    <a:pt x="2267704" y="567312"/>
                  </a:lnTo>
                  <a:lnTo>
                    <a:pt x="2251801" y="572937"/>
                  </a:lnTo>
                  <a:lnTo>
                    <a:pt x="2229537" y="574851"/>
                  </a:lnTo>
                  <a:lnTo>
                    <a:pt x="2421260" y="574851"/>
                  </a:lnTo>
                  <a:lnTo>
                    <a:pt x="2417602" y="495839"/>
                  </a:lnTo>
                  <a:lnTo>
                    <a:pt x="2396296" y="458198"/>
                  </a:lnTo>
                  <a:lnTo>
                    <a:pt x="2365449" y="431191"/>
                  </a:lnTo>
                  <a:lnTo>
                    <a:pt x="2328879" y="412351"/>
                  </a:lnTo>
                  <a:lnTo>
                    <a:pt x="2290400" y="399212"/>
                  </a:lnTo>
                  <a:lnTo>
                    <a:pt x="2253830" y="389307"/>
                  </a:lnTo>
                  <a:lnTo>
                    <a:pt x="2222983" y="380170"/>
                  </a:lnTo>
                  <a:lnTo>
                    <a:pt x="2201677" y="369335"/>
                  </a:lnTo>
                  <a:lnTo>
                    <a:pt x="2193727" y="354334"/>
                  </a:lnTo>
                  <a:lnTo>
                    <a:pt x="2196466" y="343055"/>
                  </a:lnTo>
                  <a:lnTo>
                    <a:pt x="2204329" y="334780"/>
                  </a:lnTo>
                  <a:lnTo>
                    <a:pt x="2216786" y="329685"/>
                  </a:lnTo>
                  <a:lnTo>
                    <a:pt x="2233307" y="327948"/>
                  </a:lnTo>
                  <a:lnTo>
                    <a:pt x="2373366" y="327948"/>
                  </a:lnTo>
                  <a:lnTo>
                    <a:pt x="2417071" y="304388"/>
                  </a:lnTo>
                  <a:lnTo>
                    <a:pt x="2390089" y="268208"/>
                  </a:lnTo>
                  <a:lnTo>
                    <a:pt x="2357271" y="239990"/>
                  </a:lnTo>
                  <a:lnTo>
                    <a:pt x="2319568" y="219778"/>
                  </a:lnTo>
                  <a:lnTo>
                    <a:pt x="2277930" y="207617"/>
                  </a:lnTo>
                  <a:lnTo>
                    <a:pt x="2233307" y="203554"/>
                  </a:lnTo>
                  <a:close/>
                </a:path>
                <a:path w="9150985" h="701675">
                  <a:moveTo>
                    <a:pt x="2373366" y="327948"/>
                  </a:moveTo>
                  <a:lnTo>
                    <a:pt x="2233307" y="327948"/>
                  </a:lnTo>
                  <a:lnTo>
                    <a:pt x="2254437" y="330981"/>
                  </a:lnTo>
                  <a:lnTo>
                    <a:pt x="2271591" y="339492"/>
                  </a:lnTo>
                  <a:lnTo>
                    <a:pt x="2285388" y="352597"/>
                  </a:lnTo>
                  <a:lnTo>
                    <a:pt x="2296446" y="369412"/>
                  </a:lnTo>
                  <a:lnTo>
                    <a:pt x="2373366" y="327948"/>
                  </a:lnTo>
                  <a:close/>
                </a:path>
                <a:path w="9150985" h="701675">
                  <a:moveTo>
                    <a:pt x="2561726" y="519251"/>
                  </a:moveTo>
                  <a:lnTo>
                    <a:pt x="2439217" y="588987"/>
                  </a:lnTo>
                  <a:lnTo>
                    <a:pt x="2465355" y="629961"/>
                  </a:lnTo>
                  <a:lnTo>
                    <a:pt x="2499273" y="661437"/>
                  </a:lnTo>
                  <a:lnTo>
                    <a:pt x="2540383" y="683639"/>
                  </a:lnTo>
                  <a:lnTo>
                    <a:pt x="2588098" y="696795"/>
                  </a:lnTo>
                  <a:lnTo>
                    <a:pt x="2641828" y="701130"/>
                  </a:lnTo>
                  <a:lnTo>
                    <a:pt x="2691687" y="697208"/>
                  </a:lnTo>
                  <a:lnTo>
                    <a:pt x="2737881" y="685144"/>
                  </a:lnTo>
                  <a:lnTo>
                    <a:pt x="2778002" y="664495"/>
                  </a:lnTo>
                  <a:lnTo>
                    <a:pt x="2809642" y="634814"/>
                  </a:lnTo>
                  <a:lnTo>
                    <a:pt x="2830392" y="595658"/>
                  </a:lnTo>
                  <a:lnTo>
                    <a:pt x="2833551" y="574851"/>
                  </a:lnTo>
                  <a:lnTo>
                    <a:pt x="2641828" y="574851"/>
                  </a:lnTo>
                  <a:lnTo>
                    <a:pt x="2613542" y="571199"/>
                  </a:lnTo>
                  <a:lnTo>
                    <a:pt x="2590822" y="560480"/>
                  </a:lnTo>
                  <a:lnTo>
                    <a:pt x="2573580" y="543046"/>
                  </a:lnTo>
                  <a:lnTo>
                    <a:pt x="2561726" y="519251"/>
                  </a:lnTo>
                  <a:close/>
                </a:path>
                <a:path w="9150985" h="701675">
                  <a:moveTo>
                    <a:pt x="2645598" y="203554"/>
                  </a:moveTo>
                  <a:lnTo>
                    <a:pt x="2597886" y="207868"/>
                  </a:lnTo>
                  <a:lnTo>
                    <a:pt x="2554152" y="220796"/>
                  </a:lnTo>
                  <a:lnTo>
                    <a:pt x="2516492" y="242309"/>
                  </a:lnTo>
                  <a:lnTo>
                    <a:pt x="2486999" y="272382"/>
                  </a:lnTo>
                  <a:lnTo>
                    <a:pt x="2467767" y="310989"/>
                  </a:lnTo>
                  <a:lnTo>
                    <a:pt x="2460891" y="358104"/>
                  </a:lnTo>
                  <a:lnTo>
                    <a:pt x="2468842" y="405767"/>
                  </a:lnTo>
                  <a:lnTo>
                    <a:pt x="2490148" y="441548"/>
                  </a:lnTo>
                  <a:lnTo>
                    <a:pt x="2520994" y="467664"/>
                  </a:lnTo>
                  <a:lnTo>
                    <a:pt x="2557565" y="486335"/>
                  </a:lnTo>
                  <a:lnTo>
                    <a:pt x="2596044" y="499777"/>
                  </a:lnTo>
                  <a:lnTo>
                    <a:pt x="2632614" y="510211"/>
                  </a:lnTo>
                  <a:lnTo>
                    <a:pt x="2663461" y="519853"/>
                  </a:lnTo>
                  <a:lnTo>
                    <a:pt x="2684767" y="530922"/>
                  </a:lnTo>
                  <a:lnTo>
                    <a:pt x="2692717" y="545637"/>
                  </a:lnTo>
                  <a:lnTo>
                    <a:pt x="2689536" y="558153"/>
                  </a:lnTo>
                  <a:lnTo>
                    <a:pt x="2679995" y="567312"/>
                  </a:lnTo>
                  <a:lnTo>
                    <a:pt x="2664092" y="572937"/>
                  </a:lnTo>
                  <a:lnTo>
                    <a:pt x="2641828" y="574851"/>
                  </a:lnTo>
                  <a:lnTo>
                    <a:pt x="2833551" y="574851"/>
                  </a:lnTo>
                  <a:lnTo>
                    <a:pt x="2829893" y="495839"/>
                  </a:lnTo>
                  <a:lnTo>
                    <a:pt x="2808587" y="458198"/>
                  </a:lnTo>
                  <a:lnTo>
                    <a:pt x="2777740" y="431191"/>
                  </a:lnTo>
                  <a:lnTo>
                    <a:pt x="2741170" y="412351"/>
                  </a:lnTo>
                  <a:lnTo>
                    <a:pt x="2702691" y="399212"/>
                  </a:lnTo>
                  <a:lnTo>
                    <a:pt x="2666121" y="389307"/>
                  </a:lnTo>
                  <a:lnTo>
                    <a:pt x="2635274" y="380170"/>
                  </a:lnTo>
                  <a:lnTo>
                    <a:pt x="2613968" y="369335"/>
                  </a:lnTo>
                  <a:lnTo>
                    <a:pt x="2606018" y="354334"/>
                  </a:lnTo>
                  <a:lnTo>
                    <a:pt x="2608757" y="343055"/>
                  </a:lnTo>
                  <a:lnTo>
                    <a:pt x="2616620" y="334780"/>
                  </a:lnTo>
                  <a:lnTo>
                    <a:pt x="2629077" y="329685"/>
                  </a:lnTo>
                  <a:lnTo>
                    <a:pt x="2645598" y="327948"/>
                  </a:lnTo>
                  <a:lnTo>
                    <a:pt x="2785657" y="327948"/>
                  </a:lnTo>
                  <a:lnTo>
                    <a:pt x="2829362" y="304388"/>
                  </a:lnTo>
                  <a:lnTo>
                    <a:pt x="2802380" y="268208"/>
                  </a:lnTo>
                  <a:lnTo>
                    <a:pt x="2769562" y="239990"/>
                  </a:lnTo>
                  <a:lnTo>
                    <a:pt x="2731860" y="219778"/>
                  </a:lnTo>
                  <a:lnTo>
                    <a:pt x="2690221" y="207617"/>
                  </a:lnTo>
                  <a:lnTo>
                    <a:pt x="2645598" y="203554"/>
                  </a:lnTo>
                  <a:close/>
                </a:path>
                <a:path w="9150985" h="701675">
                  <a:moveTo>
                    <a:pt x="2785657" y="327948"/>
                  </a:moveTo>
                  <a:lnTo>
                    <a:pt x="2645598" y="327948"/>
                  </a:lnTo>
                  <a:lnTo>
                    <a:pt x="2666728" y="330981"/>
                  </a:lnTo>
                  <a:lnTo>
                    <a:pt x="2683882" y="339492"/>
                  </a:lnTo>
                  <a:lnTo>
                    <a:pt x="2697679" y="352597"/>
                  </a:lnTo>
                  <a:lnTo>
                    <a:pt x="2708737" y="369412"/>
                  </a:lnTo>
                  <a:lnTo>
                    <a:pt x="2785657" y="327948"/>
                  </a:lnTo>
                  <a:close/>
                </a:path>
                <a:path w="9150985" h="701675">
                  <a:moveTo>
                    <a:pt x="3054377" y="216747"/>
                  </a:moveTo>
                  <a:lnTo>
                    <a:pt x="2913020" y="216747"/>
                  </a:lnTo>
                  <a:lnTo>
                    <a:pt x="2913020" y="687937"/>
                  </a:lnTo>
                  <a:lnTo>
                    <a:pt x="3054377" y="687937"/>
                  </a:lnTo>
                  <a:lnTo>
                    <a:pt x="3054377" y="422186"/>
                  </a:lnTo>
                  <a:lnTo>
                    <a:pt x="3059236" y="384888"/>
                  </a:lnTo>
                  <a:lnTo>
                    <a:pt x="3073460" y="357044"/>
                  </a:lnTo>
                  <a:lnTo>
                    <a:pt x="3096519" y="339624"/>
                  </a:lnTo>
                  <a:lnTo>
                    <a:pt x="3127883" y="333602"/>
                  </a:lnTo>
                  <a:lnTo>
                    <a:pt x="3610589" y="333602"/>
                  </a:lnTo>
                  <a:lnTo>
                    <a:pt x="3603265" y="308438"/>
                  </a:lnTo>
                  <a:lnTo>
                    <a:pt x="3583456" y="272394"/>
                  </a:lnTo>
                  <a:lnTo>
                    <a:pt x="3577364" y="265751"/>
                  </a:lnTo>
                  <a:lnTo>
                    <a:pt x="3304108" y="265751"/>
                  </a:lnTo>
                  <a:lnTo>
                    <a:pt x="3299270" y="260096"/>
                  </a:lnTo>
                  <a:lnTo>
                    <a:pt x="3054377" y="260096"/>
                  </a:lnTo>
                  <a:lnTo>
                    <a:pt x="3054377" y="216747"/>
                  </a:lnTo>
                  <a:close/>
                </a:path>
                <a:path w="9150985" h="701675">
                  <a:moveTo>
                    <a:pt x="3410597" y="333602"/>
                  </a:moveTo>
                  <a:lnTo>
                    <a:pt x="3127883" y="333602"/>
                  </a:lnTo>
                  <a:lnTo>
                    <a:pt x="3157568" y="339050"/>
                  </a:lnTo>
                  <a:lnTo>
                    <a:pt x="3178771" y="354570"/>
                  </a:lnTo>
                  <a:lnTo>
                    <a:pt x="3191494" y="378924"/>
                  </a:lnTo>
                  <a:lnTo>
                    <a:pt x="3195734" y="410877"/>
                  </a:lnTo>
                  <a:lnTo>
                    <a:pt x="3195734" y="687937"/>
                  </a:lnTo>
                  <a:lnTo>
                    <a:pt x="3337091" y="687937"/>
                  </a:lnTo>
                  <a:lnTo>
                    <a:pt x="3337091" y="422186"/>
                  </a:lnTo>
                  <a:lnTo>
                    <a:pt x="3341950" y="384888"/>
                  </a:lnTo>
                  <a:lnTo>
                    <a:pt x="3356174" y="357044"/>
                  </a:lnTo>
                  <a:lnTo>
                    <a:pt x="3379233" y="339624"/>
                  </a:lnTo>
                  <a:lnTo>
                    <a:pt x="3410597" y="333602"/>
                  </a:lnTo>
                  <a:close/>
                </a:path>
                <a:path w="9150985" h="701675">
                  <a:moveTo>
                    <a:pt x="3610589" y="333602"/>
                  </a:moveTo>
                  <a:lnTo>
                    <a:pt x="3410597" y="333602"/>
                  </a:lnTo>
                  <a:lnTo>
                    <a:pt x="3440282" y="339050"/>
                  </a:lnTo>
                  <a:lnTo>
                    <a:pt x="3461485" y="354570"/>
                  </a:lnTo>
                  <a:lnTo>
                    <a:pt x="3474207" y="378924"/>
                  </a:lnTo>
                  <a:lnTo>
                    <a:pt x="3478448" y="410877"/>
                  </a:lnTo>
                  <a:lnTo>
                    <a:pt x="3478448" y="687937"/>
                  </a:lnTo>
                  <a:lnTo>
                    <a:pt x="3619805" y="687937"/>
                  </a:lnTo>
                  <a:lnTo>
                    <a:pt x="3619805" y="398626"/>
                  </a:lnTo>
                  <a:lnTo>
                    <a:pt x="3615574" y="350730"/>
                  </a:lnTo>
                  <a:lnTo>
                    <a:pt x="3610589" y="333602"/>
                  </a:lnTo>
                  <a:close/>
                </a:path>
                <a:path w="9150985" h="701675">
                  <a:moveTo>
                    <a:pt x="3440753" y="203554"/>
                  </a:moveTo>
                  <a:lnTo>
                    <a:pt x="3394885" y="207971"/>
                  </a:lnTo>
                  <a:lnTo>
                    <a:pt x="3357234" y="220516"/>
                  </a:lnTo>
                  <a:lnTo>
                    <a:pt x="3327181" y="240130"/>
                  </a:lnTo>
                  <a:lnTo>
                    <a:pt x="3304108" y="265751"/>
                  </a:lnTo>
                  <a:lnTo>
                    <a:pt x="3577364" y="265751"/>
                  </a:lnTo>
                  <a:lnTo>
                    <a:pt x="3556723" y="243241"/>
                  </a:lnTo>
                  <a:lnTo>
                    <a:pt x="3523644" y="221621"/>
                  </a:lnTo>
                  <a:lnTo>
                    <a:pt x="3484795" y="208178"/>
                  </a:lnTo>
                  <a:lnTo>
                    <a:pt x="3440753" y="203554"/>
                  </a:lnTo>
                  <a:close/>
                </a:path>
                <a:path w="9150985" h="701675">
                  <a:moveTo>
                    <a:pt x="3180656" y="203554"/>
                  </a:moveTo>
                  <a:lnTo>
                    <a:pt x="3137336" y="207883"/>
                  </a:lnTo>
                  <a:lnTo>
                    <a:pt x="3101967" y="219810"/>
                  </a:lnTo>
                  <a:lnTo>
                    <a:pt x="3074373" y="237744"/>
                  </a:lnTo>
                  <a:lnTo>
                    <a:pt x="3054377" y="260096"/>
                  </a:lnTo>
                  <a:lnTo>
                    <a:pt x="3299270" y="260096"/>
                  </a:lnTo>
                  <a:lnTo>
                    <a:pt x="3281505" y="239334"/>
                  </a:lnTo>
                  <a:lnTo>
                    <a:pt x="3253337" y="219810"/>
                  </a:lnTo>
                  <a:lnTo>
                    <a:pt x="3219691" y="207706"/>
                  </a:lnTo>
                  <a:lnTo>
                    <a:pt x="3180656" y="203554"/>
                  </a:lnTo>
                  <a:close/>
                </a:path>
                <a:path w="9150985" h="701675">
                  <a:moveTo>
                    <a:pt x="3943549" y="203554"/>
                  </a:moveTo>
                  <a:lnTo>
                    <a:pt x="3895738" y="207463"/>
                  </a:lnTo>
                  <a:lnTo>
                    <a:pt x="3851866" y="218771"/>
                  </a:lnTo>
                  <a:lnTo>
                    <a:pt x="3812384" y="236851"/>
                  </a:lnTo>
                  <a:lnTo>
                    <a:pt x="3777742" y="261074"/>
                  </a:lnTo>
                  <a:lnTo>
                    <a:pt x="3748390" y="290811"/>
                  </a:lnTo>
                  <a:lnTo>
                    <a:pt x="3724778" y="325435"/>
                  </a:lnTo>
                  <a:lnTo>
                    <a:pt x="3707355" y="364317"/>
                  </a:lnTo>
                  <a:lnTo>
                    <a:pt x="3696571" y="406828"/>
                  </a:lnTo>
                  <a:lnTo>
                    <a:pt x="3692876" y="452342"/>
                  </a:lnTo>
                  <a:lnTo>
                    <a:pt x="3696523" y="497855"/>
                  </a:lnTo>
                  <a:lnTo>
                    <a:pt x="3707251" y="540367"/>
                  </a:lnTo>
                  <a:lnTo>
                    <a:pt x="3724743" y="579249"/>
                  </a:lnTo>
                  <a:lnTo>
                    <a:pt x="3748680" y="613873"/>
                  </a:lnTo>
                  <a:lnTo>
                    <a:pt x="3778744" y="643610"/>
                  </a:lnTo>
                  <a:lnTo>
                    <a:pt x="3814618" y="667833"/>
                  </a:lnTo>
                  <a:lnTo>
                    <a:pt x="3855983" y="685912"/>
                  </a:lnTo>
                  <a:lnTo>
                    <a:pt x="3902521" y="697221"/>
                  </a:lnTo>
                  <a:lnTo>
                    <a:pt x="3953915" y="701130"/>
                  </a:lnTo>
                  <a:lnTo>
                    <a:pt x="4005226" y="697187"/>
                  </a:lnTo>
                  <a:lnTo>
                    <a:pt x="4051606" y="685419"/>
                  </a:lnTo>
                  <a:lnTo>
                    <a:pt x="4092875" y="665915"/>
                  </a:lnTo>
                  <a:lnTo>
                    <a:pt x="4128851" y="638767"/>
                  </a:lnTo>
                  <a:lnTo>
                    <a:pt x="4159354" y="604065"/>
                  </a:lnTo>
                  <a:lnTo>
                    <a:pt x="4108548" y="574851"/>
                  </a:lnTo>
                  <a:lnTo>
                    <a:pt x="3955800" y="574851"/>
                  </a:lnTo>
                  <a:lnTo>
                    <a:pt x="3918782" y="571435"/>
                  </a:lnTo>
                  <a:lnTo>
                    <a:pt x="3886535" y="560244"/>
                  </a:lnTo>
                  <a:lnTo>
                    <a:pt x="3860649" y="539865"/>
                  </a:lnTo>
                  <a:lnTo>
                    <a:pt x="3842715" y="508885"/>
                  </a:lnTo>
                  <a:lnTo>
                    <a:pt x="4177259" y="508885"/>
                  </a:lnTo>
                  <a:lnTo>
                    <a:pt x="4179733" y="495279"/>
                  </a:lnTo>
                  <a:lnTo>
                    <a:pt x="4181500" y="481320"/>
                  </a:lnTo>
                  <a:lnTo>
                    <a:pt x="4182560" y="467008"/>
                  </a:lnTo>
                  <a:lnTo>
                    <a:pt x="4182914" y="452342"/>
                  </a:lnTo>
                  <a:lnTo>
                    <a:pt x="4178501" y="403338"/>
                  </a:lnTo>
                  <a:lnTo>
                    <a:pt x="3839887" y="403338"/>
                  </a:lnTo>
                  <a:lnTo>
                    <a:pt x="3853950" y="371430"/>
                  </a:lnTo>
                  <a:lnTo>
                    <a:pt x="3876051" y="348091"/>
                  </a:lnTo>
                  <a:lnTo>
                    <a:pt x="3905751" y="333764"/>
                  </a:lnTo>
                  <a:lnTo>
                    <a:pt x="3942607" y="328890"/>
                  </a:lnTo>
                  <a:lnTo>
                    <a:pt x="4152453" y="328890"/>
                  </a:lnTo>
                  <a:lnTo>
                    <a:pt x="4143455" y="311090"/>
                  </a:lnTo>
                  <a:lnTo>
                    <a:pt x="4114827" y="274585"/>
                  </a:lnTo>
                  <a:lnTo>
                    <a:pt x="4079749" y="244751"/>
                  </a:lnTo>
                  <a:lnTo>
                    <a:pt x="4038995" y="222416"/>
                  </a:lnTo>
                  <a:lnTo>
                    <a:pt x="3993337" y="208407"/>
                  </a:lnTo>
                  <a:lnTo>
                    <a:pt x="3943549" y="203554"/>
                  </a:lnTo>
                  <a:close/>
                </a:path>
                <a:path w="9150985" h="701675">
                  <a:moveTo>
                    <a:pt x="4046269" y="539041"/>
                  </a:moveTo>
                  <a:lnTo>
                    <a:pt x="4029615" y="553383"/>
                  </a:lnTo>
                  <a:lnTo>
                    <a:pt x="4008456" y="564721"/>
                  </a:lnTo>
                  <a:lnTo>
                    <a:pt x="3983586" y="572171"/>
                  </a:lnTo>
                  <a:lnTo>
                    <a:pt x="3955800" y="574851"/>
                  </a:lnTo>
                  <a:lnTo>
                    <a:pt x="4108548" y="574851"/>
                  </a:lnTo>
                  <a:lnTo>
                    <a:pt x="4046269" y="539041"/>
                  </a:lnTo>
                  <a:close/>
                </a:path>
                <a:path w="9150985" h="701675">
                  <a:moveTo>
                    <a:pt x="4152453" y="328890"/>
                  </a:moveTo>
                  <a:lnTo>
                    <a:pt x="3942607" y="328890"/>
                  </a:lnTo>
                  <a:lnTo>
                    <a:pt x="3973985" y="332836"/>
                  </a:lnTo>
                  <a:lnTo>
                    <a:pt x="4002801" y="345617"/>
                  </a:lnTo>
                  <a:lnTo>
                    <a:pt x="4026493" y="368647"/>
                  </a:lnTo>
                  <a:lnTo>
                    <a:pt x="4042499" y="403338"/>
                  </a:lnTo>
                  <a:lnTo>
                    <a:pt x="4178501" y="403338"/>
                  </a:lnTo>
                  <a:lnTo>
                    <a:pt x="4178272" y="400796"/>
                  </a:lnTo>
                  <a:lnTo>
                    <a:pt x="4164861" y="353436"/>
                  </a:lnTo>
                  <a:lnTo>
                    <a:pt x="4152453" y="328890"/>
                  </a:lnTo>
                  <a:close/>
                </a:path>
                <a:path w="9150985" h="701675">
                  <a:moveTo>
                    <a:pt x="4404447" y="216747"/>
                  </a:moveTo>
                  <a:lnTo>
                    <a:pt x="4263090" y="216747"/>
                  </a:lnTo>
                  <a:lnTo>
                    <a:pt x="4263090" y="687937"/>
                  </a:lnTo>
                  <a:lnTo>
                    <a:pt x="4404447" y="687937"/>
                  </a:lnTo>
                  <a:lnTo>
                    <a:pt x="4404447" y="430667"/>
                  </a:lnTo>
                  <a:lnTo>
                    <a:pt x="4410852" y="387273"/>
                  </a:lnTo>
                  <a:lnTo>
                    <a:pt x="4428831" y="357044"/>
                  </a:lnTo>
                  <a:lnTo>
                    <a:pt x="4456528" y="339359"/>
                  </a:lnTo>
                  <a:lnTo>
                    <a:pt x="4492088" y="333602"/>
                  </a:lnTo>
                  <a:lnTo>
                    <a:pt x="4706600" y="333602"/>
                  </a:lnTo>
                  <a:lnTo>
                    <a:pt x="4690895" y="291509"/>
                  </a:lnTo>
                  <a:lnTo>
                    <a:pt x="4668612" y="261039"/>
                  </a:lnTo>
                  <a:lnTo>
                    <a:pt x="4404447" y="261039"/>
                  </a:lnTo>
                  <a:lnTo>
                    <a:pt x="4404447" y="216747"/>
                  </a:lnTo>
                  <a:close/>
                </a:path>
                <a:path w="9150985" h="701675">
                  <a:moveTo>
                    <a:pt x="4706600" y="333602"/>
                  </a:moveTo>
                  <a:lnTo>
                    <a:pt x="4492088" y="333602"/>
                  </a:lnTo>
                  <a:lnTo>
                    <a:pt x="4523982" y="338785"/>
                  </a:lnTo>
                  <a:lnTo>
                    <a:pt x="4550044" y="354570"/>
                  </a:lnTo>
                  <a:lnTo>
                    <a:pt x="4567625" y="381310"/>
                  </a:lnTo>
                  <a:lnTo>
                    <a:pt x="4574075" y="419358"/>
                  </a:lnTo>
                  <a:lnTo>
                    <a:pt x="4574075" y="687937"/>
                  </a:lnTo>
                  <a:lnTo>
                    <a:pt x="4715432" y="687937"/>
                  </a:lnTo>
                  <a:lnTo>
                    <a:pt x="4715432" y="398626"/>
                  </a:lnTo>
                  <a:lnTo>
                    <a:pt x="4708988" y="340002"/>
                  </a:lnTo>
                  <a:lnTo>
                    <a:pt x="4706600" y="333602"/>
                  </a:lnTo>
                  <a:close/>
                </a:path>
                <a:path w="9150985" h="701675">
                  <a:moveTo>
                    <a:pt x="4539207" y="203554"/>
                  </a:moveTo>
                  <a:lnTo>
                    <a:pt x="4495489" y="207632"/>
                  </a:lnTo>
                  <a:lnTo>
                    <a:pt x="4458044" y="219221"/>
                  </a:lnTo>
                  <a:lnTo>
                    <a:pt x="4427491" y="237347"/>
                  </a:lnTo>
                  <a:lnTo>
                    <a:pt x="4404447" y="261039"/>
                  </a:lnTo>
                  <a:lnTo>
                    <a:pt x="4668612" y="261039"/>
                  </a:lnTo>
                  <a:lnTo>
                    <a:pt x="4663012" y="253382"/>
                  </a:lnTo>
                  <a:lnTo>
                    <a:pt x="4627197" y="225857"/>
                  </a:lnTo>
                  <a:lnTo>
                    <a:pt x="4585309" y="209169"/>
                  </a:lnTo>
                  <a:lnTo>
                    <a:pt x="4539207" y="203554"/>
                  </a:lnTo>
                  <a:close/>
                </a:path>
                <a:path w="9150985" h="701675">
                  <a:moveTo>
                    <a:pt x="4991556" y="352450"/>
                  </a:moveTo>
                  <a:lnTo>
                    <a:pt x="4850199" y="352450"/>
                  </a:lnTo>
                  <a:lnTo>
                    <a:pt x="4850199" y="519251"/>
                  </a:lnTo>
                  <a:lnTo>
                    <a:pt x="4852868" y="565151"/>
                  </a:lnTo>
                  <a:lnTo>
                    <a:pt x="4861478" y="603918"/>
                  </a:lnTo>
                  <a:lnTo>
                    <a:pt x="4900146" y="660136"/>
                  </a:lnTo>
                  <a:lnTo>
                    <a:pt x="4973445" y="688084"/>
                  </a:lnTo>
                  <a:lnTo>
                    <a:pt x="5025346" y="691511"/>
                  </a:lnTo>
                  <a:lnTo>
                    <a:pt x="5088622" y="687937"/>
                  </a:lnTo>
                  <a:lnTo>
                    <a:pt x="5088622" y="560730"/>
                  </a:lnTo>
                  <a:lnTo>
                    <a:pt x="5047216" y="560730"/>
                  </a:lnTo>
                  <a:lnTo>
                    <a:pt x="5016765" y="556121"/>
                  </a:lnTo>
                  <a:lnTo>
                    <a:pt x="4997976" y="543208"/>
                  </a:lnTo>
                  <a:lnTo>
                    <a:pt x="4991556" y="519251"/>
                  </a:lnTo>
                  <a:lnTo>
                    <a:pt x="4991556" y="352450"/>
                  </a:lnTo>
                  <a:close/>
                </a:path>
                <a:path w="9150985" h="701675">
                  <a:moveTo>
                    <a:pt x="5088622" y="559773"/>
                  </a:moveTo>
                  <a:lnTo>
                    <a:pt x="5047216" y="560730"/>
                  </a:lnTo>
                  <a:lnTo>
                    <a:pt x="5088622" y="560730"/>
                  </a:lnTo>
                  <a:lnTo>
                    <a:pt x="5088622" y="559773"/>
                  </a:lnTo>
                  <a:close/>
                </a:path>
                <a:path w="9150985" h="701675">
                  <a:moveTo>
                    <a:pt x="5088622" y="216747"/>
                  </a:moveTo>
                  <a:lnTo>
                    <a:pt x="4774809" y="216747"/>
                  </a:lnTo>
                  <a:lnTo>
                    <a:pt x="4774809" y="352450"/>
                  </a:lnTo>
                  <a:lnTo>
                    <a:pt x="5088622" y="352450"/>
                  </a:lnTo>
                  <a:lnTo>
                    <a:pt x="5088622" y="216747"/>
                  </a:lnTo>
                  <a:close/>
                </a:path>
                <a:path w="9150985" h="701675">
                  <a:moveTo>
                    <a:pt x="4991556" y="84814"/>
                  </a:moveTo>
                  <a:lnTo>
                    <a:pt x="4850199" y="127221"/>
                  </a:lnTo>
                  <a:lnTo>
                    <a:pt x="4850199" y="216747"/>
                  </a:lnTo>
                  <a:lnTo>
                    <a:pt x="4991556" y="216747"/>
                  </a:lnTo>
                  <a:lnTo>
                    <a:pt x="4991556" y="84814"/>
                  </a:lnTo>
                  <a:close/>
                </a:path>
                <a:path w="9150985" h="701675">
                  <a:moveTo>
                    <a:pt x="5510520" y="484383"/>
                  </a:moveTo>
                  <a:lnTo>
                    <a:pt x="5380472" y="559773"/>
                  </a:lnTo>
                  <a:lnTo>
                    <a:pt x="5404730" y="603947"/>
                  </a:lnTo>
                  <a:lnTo>
                    <a:pt x="5436317" y="639561"/>
                  </a:lnTo>
                  <a:lnTo>
                    <a:pt x="5474239" y="666851"/>
                  </a:lnTo>
                  <a:lnTo>
                    <a:pt x="5517501" y="686052"/>
                  </a:lnTo>
                  <a:lnTo>
                    <a:pt x="5565109" y="697400"/>
                  </a:lnTo>
                  <a:lnTo>
                    <a:pt x="5616067" y="701130"/>
                  </a:lnTo>
                  <a:lnTo>
                    <a:pt x="5662919" y="697607"/>
                  </a:lnTo>
                  <a:lnTo>
                    <a:pt x="5707286" y="687083"/>
                  </a:lnTo>
                  <a:lnTo>
                    <a:pt x="5748009" y="669623"/>
                  </a:lnTo>
                  <a:lnTo>
                    <a:pt x="5783928" y="645294"/>
                  </a:lnTo>
                  <a:lnTo>
                    <a:pt x="5813884" y="614162"/>
                  </a:lnTo>
                  <a:lnTo>
                    <a:pt x="5836716" y="576294"/>
                  </a:lnTo>
                  <a:lnTo>
                    <a:pt x="5843961" y="554119"/>
                  </a:lnTo>
                  <a:lnTo>
                    <a:pt x="5616067" y="554119"/>
                  </a:lnTo>
                  <a:lnTo>
                    <a:pt x="5575456" y="549319"/>
                  </a:lnTo>
                  <a:lnTo>
                    <a:pt x="5545624" y="535507"/>
                  </a:lnTo>
                  <a:lnTo>
                    <a:pt x="5524626" y="513567"/>
                  </a:lnTo>
                  <a:lnTo>
                    <a:pt x="5510520" y="484383"/>
                  </a:lnTo>
                  <a:close/>
                </a:path>
                <a:path w="9150985" h="701675">
                  <a:moveTo>
                    <a:pt x="5823390" y="28271"/>
                  </a:moveTo>
                  <a:lnTo>
                    <a:pt x="5441727" y="28271"/>
                  </a:lnTo>
                  <a:lnTo>
                    <a:pt x="5414398" y="407108"/>
                  </a:lnTo>
                  <a:lnTo>
                    <a:pt x="5620779" y="407108"/>
                  </a:lnTo>
                  <a:lnTo>
                    <a:pt x="5658283" y="412894"/>
                  </a:lnTo>
                  <a:lnTo>
                    <a:pt x="5684743" y="428664"/>
                  </a:lnTo>
                  <a:lnTo>
                    <a:pt x="5700425" y="452033"/>
                  </a:lnTo>
                  <a:lnTo>
                    <a:pt x="5705593" y="480613"/>
                  </a:lnTo>
                  <a:lnTo>
                    <a:pt x="5700351" y="509194"/>
                  </a:lnTo>
                  <a:lnTo>
                    <a:pt x="5684154" y="532562"/>
                  </a:lnTo>
                  <a:lnTo>
                    <a:pt x="5656295" y="548332"/>
                  </a:lnTo>
                  <a:lnTo>
                    <a:pt x="5616067" y="554119"/>
                  </a:lnTo>
                  <a:lnTo>
                    <a:pt x="5843961" y="554119"/>
                  </a:lnTo>
                  <a:lnTo>
                    <a:pt x="5851266" y="531756"/>
                  </a:lnTo>
                  <a:lnTo>
                    <a:pt x="5856374" y="480613"/>
                  </a:lnTo>
                  <a:lnTo>
                    <a:pt x="5851680" y="429471"/>
                  </a:lnTo>
                  <a:lnTo>
                    <a:pt x="5838262" y="384932"/>
                  </a:lnTo>
                  <a:lnTo>
                    <a:pt x="5817114" y="347064"/>
                  </a:lnTo>
                  <a:lnTo>
                    <a:pt x="5789229" y="315932"/>
                  </a:lnTo>
                  <a:lnTo>
                    <a:pt x="5755602" y="291603"/>
                  </a:lnTo>
                  <a:lnTo>
                    <a:pt x="5717226" y="274144"/>
                  </a:lnTo>
                  <a:lnTo>
                    <a:pt x="5675095" y="263619"/>
                  </a:lnTo>
                  <a:lnTo>
                    <a:pt x="5630203" y="260096"/>
                  </a:lnTo>
                  <a:lnTo>
                    <a:pt x="5576487" y="260096"/>
                  </a:lnTo>
                  <a:lnTo>
                    <a:pt x="5583084" y="169628"/>
                  </a:lnTo>
                  <a:lnTo>
                    <a:pt x="5823390" y="169628"/>
                  </a:lnTo>
                  <a:lnTo>
                    <a:pt x="5823390" y="28271"/>
                  </a:lnTo>
                  <a:close/>
                </a:path>
                <a:path w="9150985" h="701675">
                  <a:moveTo>
                    <a:pt x="6529991" y="338314"/>
                  </a:moveTo>
                  <a:lnTo>
                    <a:pt x="6171887" y="338314"/>
                  </a:lnTo>
                  <a:lnTo>
                    <a:pt x="6171887" y="474016"/>
                  </a:lnTo>
                  <a:lnTo>
                    <a:pt x="6529991" y="474016"/>
                  </a:lnTo>
                  <a:lnTo>
                    <a:pt x="6529991" y="338314"/>
                  </a:lnTo>
                  <a:close/>
                </a:path>
                <a:path w="9150985" h="701675">
                  <a:moveTo>
                    <a:pt x="7288607" y="28271"/>
                  </a:moveTo>
                  <a:lnTo>
                    <a:pt x="6878672" y="28271"/>
                  </a:lnTo>
                  <a:lnTo>
                    <a:pt x="6878672" y="687937"/>
                  </a:lnTo>
                  <a:lnTo>
                    <a:pt x="7293319" y="687937"/>
                  </a:lnTo>
                  <a:lnTo>
                    <a:pt x="7293319" y="542810"/>
                  </a:lnTo>
                  <a:lnTo>
                    <a:pt x="7029452" y="542810"/>
                  </a:lnTo>
                  <a:lnTo>
                    <a:pt x="7029452" y="425955"/>
                  </a:lnTo>
                  <a:lnTo>
                    <a:pt x="7265047" y="425955"/>
                  </a:lnTo>
                  <a:lnTo>
                    <a:pt x="7265047" y="282713"/>
                  </a:lnTo>
                  <a:lnTo>
                    <a:pt x="7029452" y="282713"/>
                  </a:lnTo>
                  <a:lnTo>
                    <a:pt x="7029452" y="173397"/>
                  </a:lnTo>
                  <a:lnTo>
                    <a:pt x="7288607" y="173397"/>
                  </a:lnTo>
                  <a:lnTo>
                    <a:pt x="7288607" y="28271"/>
                  </a:lnTo>
                  <a:close/>
                </a:path>
                <a:path w="9150985" h="701675">
                  <a:moveTo>
                    <a:pt x="7515036" y="216747"/>
                  </a:moveTo>
                  <a:lnTo>
                    <a:pt x="7373679" y="216747"/>
                  </a:lnTo>
                  <a:lnTo>
                    <a:pt x="7373679" y="687937"/>
                  </a:lnTo>
                  <a:lnTo>
                    <a:pt x="7515036" y="687937"/>
                  </a:lnTo>
                  <a:lnTo>
                    <a:pt x="7515036" y="422186"/>
                  </a:lnTo>
                  <a:lnTo>
                    <a:pt x="7519895" y="384888"/>
                  </a:lnTo>
                  <a:lnTo>
                    <a:pt x="7534119" y="357044"/>
                  </a:lnTo>
                  <a:lnTo>
                    <a:pt x="7557178" y="339624"/>
                  </a:lnTo>
                  <a:lnTo>
                    <a:pt x="7588542" y="333602"/>
                  </a:lnTo>
                  <a:lnTo>
                    <a:pt x="8071248" y="333602"/>
                  </a:lnTo>
                  <a:lnTo>
                    <a:pt x="8063924" y="308438"/>
                  </a:lnTo>
                  <a:lnTo>
                    <a:pt x="8044115" y="272394"/>
                  </a:lnTo>
                  <a:lnTo>
                    <a:pt x="8038023" y="265751"/>
                  </a:lnTo>
                  <a:lnTo>
                    <a:pt x="7764766" y="265751"/>
                  </a:lnTo>
                  <a:lnTo>
                    <a:pt x="7759928" y="260096"/>
                  </a:lnTo>
                  <a:lnTo>
                    <a:pt x="7515036" y="260096"/>
                  </a:lnTo>
                  <a:lnTo>
                    <a:pt x="7515036" y="216747"/>
                  </a:lnTo>
                  <a:close/>
                </a:path>
                <a:path w="9150985" h="701675">
                  <a:moveTo>
                    <a:pt x="7871255" y="333602"/>
                  </a:moveTo>
                  <a:lnTo>
                    <a:pt x="7588542" y="333602"/>
                  </a:lnTo>
                  <a:lnTo>
                    <a:pt x="7618226" y="339050"/>
                  </a:lnTo>
                  <a:lnTo>
                    <a:pt x="7639430" y="354570"/>
                  </a:lnTo>
                  <a:lnTo>
                    <a:pt x="7652152" y="378924"/>
                  </a:lnTo>
                  <a:lnTo>
                    <a:pt x="7656393" y="410877"/>
                  </a:lnTo>
                  <a:lnTo>
                    <a:pt x="7656393" y="687937"/>
                  </a:lnTo>
                  <a:lnTo>
                    <a:pt x="7797750" y="687937"/>
                  </a:lnTo>
                  <a:lnTo>
                    <a:pt x="7797750" y="422186"/>
                  </a:lnTo>
                  <a:lnTo>
                    <a:pt x="7802609" y="384888"/>
                  </a:lnTo>
                  <a:lnTo>
                    <a:pt x="7816833" y="357044"/>
                  </a:lnTo>
                  <a:lnTo>
                    <a:pt x="7839892" y="339624"/>
                  </a:lnTo>
                  <a:lnTo>
                    <a:pt x="7871255" y="333602"/>
                  </a:lnTo>
                  <a:close/>
                </a:path>
                <a:path w="9150985" h="701675">
                  <a:moveTo>
                    <a:pt x="8071248" y="333602"/>
                  </a:moveTo>
                  <a:lnTo>
                    <a:pt x="7871255" y="333602"/>
                  </a:lnTo>
                  <a:lnTo>
                    <a:pt x="7900940" y="339050"/>
                  </a:lnTo>
                  <a:lnTo>
                    <a:pt x="7922144" y="354570"/>
                  </a:lnTo>
                  <a:lnTo>
                    <a:pt x="7934866" y="378924"/>
                  </a:lnTo>
                  <a:lnTo>
                    <a:pt x="7939107" y="410877"/>
                  </a:lnTo>
                  <a:lnTo>
                    <a:pt x="7939107" y="687937"/>
                  </a:lnTo>
                  <a:lnTo>
                    <a:pt x="8080464" y="687937"/>
                  </a:lnTo>
                  <a:lnTo>
                    <a:pt x="8080464" y="398626"/>
                  </a:lnTo>
                  <a:lnTo>
                    <a:pt x="8076233" y="350730"/>
                  </a:lnTo>
                  <a:lnTo>
                    <a:pt x="8071248" y="333602"/>
                  </a:lnTo>
                  <a:close/>
                </a:path>
                <a:path w="9150985" h="701675">
                  <a:moveTo>
                    <a:pt x="7901411" y="203554"/>
                  </a:moveTo>
                  <a:lnTo>
                    <a:pt x="7855544" y="207971"/>
                  </a:lnTo>
                  <a:lnTo>
                    <a:pt x="7817893" y="220516"/>
                  </a:lnTo>
                  <a:lnTo>
                    <a:pt x="7787840" y="240130"/>
                  </a:lnTo>
                  <a:lnTo>
                    <a:pt x="7764766" y="265751"/>
                  </a:lnTo>
                  <a:lnTo>
                    <a:pt x="8038023" y="265751"/>
                  </a:lnTo>
                  <a:lnTo>
                    <a:pt x="8017382" y="243241"/>
                  </a:lnTo>
                  <a:lnTo>
                    <a:pt x="7984302" y="221621"/>
                  </a:lnTo>
                  <a:lnTo>
                    <a:pt x="7945453" y="208178"/>
                  </a:lnTo>
                  <a:lnTo>
                    <a:pt x="7901411" y="203554"/>
                  </a:lnTo>
                  <a:close/>
                </a:path>
                <a:path w="9150985" h="701675">
                  <a:moveTo>
                    <a:pt x="7641315" y="203554"/>
                  </a:moveTo>
                  <a:lnTo>
                    <a:pt x="7597995" y="207883"/>
                  </a:lnTo>
                  <a:lnTo>
                    <a:pt x="7562626" y="219810"/>
                  </a:lnTo>
                  <a:lnTo>
                    <a:pt x="7535032" y="237744"/>
                  </a:lnTo>
                  <a:lnTo>
                    <a:pt x="7515036" y="260096"/>
                  </a:lnTo>
                  <a:lnTo>
                    <a:pt x="7759928" y="260096"/>
                  </a:lnTo>
                  <a:lnTo>
                    <a:pt x="7742164" y="239334"/>
                  </a:lnTo>
                  <a:lnTo>
                    <a:pt x="7713996" y="219810"/>
                  </a:lnTo>
                  <a:lnTo>
                    <a:pt x="7680350" y="207706"/>
                  </a:lnTo>
                  <a:lnTo>
                    <a:pt x="7641315" y="203554"/>
                  </a:lnTo>
                  <a:close/>
                </a:path>
                <a:path w="9150985" h="701675">
                  <a:moveTo>
                    <a:pt x="8378764" y="203554"/>
                  </a:moveTo>
                  <a:lnTo>
                    <a:pt x="8333642" y="208484"/>
                  </a:lnTo>
                  <a:lnTo>
                    <a:pt x="8291490" y="222681"/>
                  </a:lnTo>
                  <a:lnTo>
                    <a:pt x="8253249" y="245248"/>
                  </a:lnTo>
                  <a:lnTo>
                    <a:pt x="8219855" y="275292"/>
                  </a:lnTo>
                  <a:lnTo>
                    <a:pt x="8192248" y="311918"/>
                  </a:lnTo>
                  <a:lnTo>
                    <a:pt x="8171366" y="354231"/>
                  </a:lnTo>
                  <a:lnTo>
                    <a:pt x="8158149" y="401337"/>
                  </a:lnTo>
                  <a:lnTo>
                    <a:pt x="8153535" y="452342"/>
                  </a:lnTo>
                  <a:lnTo>
                    <a:pt x="8158149" y="503346"/>
                  </a:lnTo>
                  <a:lnTo>
                    <a:pt x="8171366" y="550452"/>
                  </a:lnTo>
                  <a:lnTo>
                    <a:pt x="8192248" y="592766"/>
                  </a:lnTo>
                  <a:lnTo>
                    <a:pt x="8219855" y="629391"/>
                  </a:lnTo>
                  <a:lnTo>
                    <a:pt x="8253249" y="659435"/>
                  </a:lnTo>
                  <a:lnTo>
                    <a:pt x="8291490" y="682003"/>
                  </a:lnTo>
                  <a:lnTo>
                    <a:pt x="8333642" y="696199"/>
                  </a:lnTo>
                  <a:lnTo>
                    <a:pt x="8378764" y="701130"/>
                  </a:lnTo>
                  <a:lnTo>
                    <a:pt x="8422967" y="697184"/>
                  </a:lnTo>
                  <a:lnTo>
                    <a:pt x="8460986" y="685816"/>
                  </a:lnTo>
                  <a:lnTo>
                    <a:pt x="8492998" y="667734"/>
                  </a:lnTo>
                  <a:lnTo>
                    <a:pt x="8519178" y="643645"/>
                  </a:lnTo>
                  <a:lnTo>
                    <a:pt x="8660535" y="643645"/>
                  </a:lnTo>
                  <a:lnTo>
                    <a:pt x="8660535" y="567312"/>
                  </a:lnTo>
                  <a:lnTo>
                    <a:pt x="8407035" y="567312"/>
                  </a:lnTo>
                  <a:lnTo>
                    <a:pt x="8362080" y="559287"/>
                  </a:lnTo>
                  <a:lnTo>
                    <a:pt x="8326579" y="536331"/>
                  </a:lnTo>
                  <a:lnTo>
                    <a:pt x="8303270" y="500123"/>
                  </a:lnTo>
                  <a:lnTo>
                    <a:pt x="8294892" y="452342"/>
                  </a:lnTo>
                  <a:lnTo>
                    <a:pt x="8303270" y="404560"/>
                  </a:lnTo>
                  <a:lnTo>
                    <a:pt x="8326579" y="368352"/>
                  </a:lnTo>
                  <a:lnTo>
                    <a:pt x="8362080" y="345396"/>
                  </a:lnTo>
                  <a:lnTo>
                    <a:pt x="8407035" y="337371"/>
                  </a:lnTo>
                  <a:lnTo>
                    <a:pt x="8660535" y="337371"/>
                  </a:lnTo>
                  <a:lnTo>
                    <a:pt x="8660535" y="261039"/>
                  </a:lnTo>
                  <a:lnTo>
                    <a:pt x="8519178" y="261039"/>
                  </a:lnTo>
                  <a:lnTo>
                    <a:pt x="8492998" y="236949"/>
                  </a:lnTo>
                  <a:lnTo>
                    <a:pt x="8460986" y="218867"/>
                  </a:lnTo>
                  <a:lnTo>
                    <a:pt x="8422967" y="207500"/>
                  </a:lnTo>
                  <a:lnTo>
                    <a:pt x="8378764" y="203554"/>
                  </a:lnTo>
                  <a:close/>
                </a:path>
                <a:path w="9150985" h="701675">
                  <a:moveTo>
                    <a:pt x="8660535" y="643645"/>
                  </a:moveTo>
                  <a:lnTo>
                    <a:pt x="8519178" y="643645"/>
                  </a:lnTo>
                  <a:lnTo>
                    <a:pt x="8519178" y="687937"/>
                  </a:lnTo>
                  <a:lnTo>
                    <a:pt x="8660535" y="687937"/>
                  </a:lnTo>
                  <a:lnTo>
                    <a:pt x="8660535" y="643645"/>
                  </a:lnTo>
                  <a:close/>
                </a:path>
                <a:path w="9150985" h="701675">
                  <a:moveTo>
                    <a:pt x="8660535" y="337371"/>
                  </a:moveTo>
                  <a:lnTo>
                    <a:pt x="8407035" y="337371"/>
                  </a:lnTo>
                  <a:lnTo>
                    <a:pt x="8451989" y="345396"/>
                  </a:lnTo>
                  <a:lnTo>
                    <a:pt x="8487490" y="368352"/>
                  </a:lnTo>
                  <a:lnTo>
                    <a:pt x="8510800" y="404560"/>
                  </a:lnTo>
                  <a:lnTo>
                    <a:pt x="8519178" y="452342"/>
                  </a:lnTo>
                  <a:lnTo>
                    <a:pt x="8510800" y="500123"/>
                  </a:lnTo>
                  <a:lnTo>
                    <a:pt x="8487490" y="536331"/>
                  </a:lnTo>
                  <a:lnTo>
                    <a:pt x="8451989" y="559287"/>
                  </a:lnTo>
                  <a:lnTo>
                    <a:pt x="8407035" y="567312"/>
                  </a:lnTo>
                  <a:lnTo>
                    <a:pt x="8660535" y="567312"/>
                  </a:lnTo>
                  <a:lnTo>
                    <a:pt x="8660535" y="337371"/>
                  </a:lnTo>
                  <a:close/>
                </a:path>
                <a:path w="9150985" h="701675">
                  <a:moveTo>
                    <a:pt x="8660535" y="216747"/>
                  </a:moveTo>
                  <a:lnTo>
                    <a:pt x="8519178" y="216747"/>
                  </a:lnTo>
                  <a:lnTo>
                    <a:pt x="8519178" y="261039"/>
                  </a:lnTo>
                  <a:lnTo>
                    <a:pt x="8660535" y="261039"/>
                  </a:lnTo>
                  <a:lnTo>
                    <a:pt x="8660535" y="216747"/>
                  </a:lnTo>
                  <a:close/>
                </a:path>
                <a:path w="9150985" h="701675">
                  <a:moveTo>
                    <a:pt x="8834920" y="5654"/>
                  </a:moveTo>
                  <a:lnTo>
                    <a:pt x="8802186" y="12412"/>
                  </a:lnTo>
                  <a:lnTo>
                    <a:pt x="8775196" y="30745"/>
                  </a:lnTo>
                  <a:lnTo>
                    <a:pt x="8756864" y="57735"/>
                  </a:lnTo>
                  <a:lnTo>
                    <a:pt x="8750105" y="90468"/>
                  </a:lnTo>
                  <a:lnTo>
                    <a:pt x="8756864" y="123201"/>
                  </a:lnTo>
                  <a:lnTo>
                    <a:pt x="8775196" y="150191"/>
                  </a:lnTo>
                  <a:lnTo>
                    <a:pt x="8802186" y="168523"/>
                  </a:lnTo>
                  <a:lnTo>
                    <a:pt x="8834920" y="175282"/>
                  </a:lnTo>
                  <a:lnTo>
                    <a:pt x="8867652" y="168523"/>
                  </a:lnTo>
                  <a:lnTo>
                    <a:pt x="8894643" y="150191"/>
                  </a:lnTo>
                  <a:lnTo>
                    <a:pt x="8912975" y="123201"/>
                  </a:lnTo>
                  <a:lnTo>
                    <a:pt x="8919734" y="90468"/>
                  </a:lnTo>
                  <a:lnTo>
                    <a:pt x="8912975" y="57735"/>
                  </a:lnTo>
                  <a:lnTo>
                    <a:pt x="8894643" y="30745"/>
                  </a:lnTo>
                  <a:lnTo>
                    <a:pt x="8867652" y="12412"/>
                  </a:lnTo>
                  <a:lnTo>
                    <a:pt x="8834920" y="5654"/>
                  </a:lnTo>
                  <a:close/>
                </a:path>
                <a:path w="9150985" h="701675">
                  <a:moveTo>
                    <a:pt x="8905598" y="216747"/>
                  </a:moveTo>
                  <a:lnTo>
                    <a:pt x="8764241" y="216747"/>
                  </a:lnTo>
                  <a:lnTo>
                    <a:pt x="8764241" y="687937"/>
                  </a:lnTo>
                  <a:lnTo>
                    <a:pt x="8905598" y="687937"/>
                  </a:lnTo>
                  <a:lnTo>
                    <a:pt x="8905598" y="216747"/>
                  </a:lnTo>
                  <a:close/>
                </a:path>
                <a:path w="9150985" h="701675">
                  <a:moveTo>
                    <a:pt x="9150396" y="0"/>
                  </a:moveTo>
                  <a:lnTo>
                    <a:pt x="9009039" y="0"/>
                  </a:lnTo>
                  <a:lnTo>
                    <a:pt x="9009039" y="687937"/>
                  </a:lnTo>
                  <a:lnTo>
                    <a:pt x="9150396" y="687937"/>
                  </a:lnTo>
                  <a:lnTo>
                    <a:pt x="9150396" y="0"/>
                  </a:lnTo>
                  <a:close/>
                </a:path>
              </a:pathLst>
            </a:custGeom>
            <a:solidFill>
              <a:srgbClr val="444444"/>
            </a:solidFill>
          </p:spPr>
          <p:txBody>
            <a:bodyPr wrap="square" lIns="0" tIns="0" rIns="0" bIns="0" rtlCol="0"/>
            <a:lstStyle/>
            <a:p>
              <a:endParaRPr/>
            </a:p>
          </p:txBody>
        </p:sp>
      </p:grpSp>
      <p:grpSp>
        <p:nvGrpSpPr>
          <p:cNvPr id="5" name="object 5"/>
          <p:cNvGrpSpPr/>
          <p:nvPr/>
        </p:nvGrpSpPr>
        <p:grpSpPr>
          <a:xfrm>
            <a:off x="293184" y="2062764"/>
            <a:ext cx="19507835" cy="8963660"/>
            <a:chOff x="293184" y="2062764"/>
            <a:chExt cx="19507835" cy="8963660"/>
          </a:xfrm>
        </p:grpSpPr>
        <p:pic>
          <p:nvPicPr>
            <p:cNvPr id="6" name="object 6"/>
            <p:cNvPicPr/>
            <p:nvPr/>
          </p:nvPicPr>
          <p:blipFill>
            <a:blip r:embed="rId2" cstate="print"/>
            <a:stretch>
              <a:fillRect/>
            </a:stretch>
          </p:blipFill>
          <p:spPr>
            <a:xfrm>
              <a:off x="293184" y="2062764"/>
              <a:ext cx="19507259" cy="8963077"/>
            </a:xfrm>
            <a:prstGeom prst="rect">
              <a:avLst/>
            </a:prstGeom>
          </p:spPr>
        </p:pic>
        <p:sp>
          <p:nvSpPr>
            <p:cNvPr id="7" name="object 7"/>
            <p:cNvSpPr/>
            <p:nvPr/>
          </p:nvSpPr>
          <p:spPr>
            <a:xfrm>
              <a:off x="439777" y="3811402"/>
              <a:ext cx="1759585" cy="534035"/>
            </a:xfrm>
            <a:custGeom>
              <a:avLst/>
              <a:gdLst/>
              <a:ahLst/>
              <a:cxnLst/>
              <a:rect l="l" t="t" r="r" b="b"/>
              <a:pathLst>
                <a:path w="1759585" h="534035">
                  <a:moveTo>
                    <a:pt x="1759108" y="0"/>
                  </a:moveTo>
                  <a:lnTo>
                    <a:pt x="0" y="0"/>
                  </a:lnTo>
                  <a:lnTo>
                    <a:pt x="0" y="534015"/>
                  </a:lnTo>
                  <a:lnTo>
                    <a:pt x="1759108" y="534015"/>
                  </a:lnTo>
                  <a:lnTo>
                    <a:pt x="1759108" y="0"/>
                  </a:lnTo>
                  <a:close/>
                </a:path>
              </a:pathLst>
            </a:custGeom>
            <a:solidFill>
              <a:srgbClr val="282828"/>
            </a:solidFill>
          </p:spPr>
          <p:txBody>
            <a:bodyPr wrap="square" lIns="0" tIns="0" rIns="0" bIns="0" rtlCol="0"/>
            <a:lstStyle/>
            <a:p>
              <a:endParaRPr sz="2400"/>
            </a:p>
          </p:txBody>
        </p:sp>
        <p:sp>
          <p:nvSpPr>
            <p:cNvPr id="8" name="object 8"/>
            <p:cNvSpPr/>
            <p:nvPr/>
          </p:nvSpPr>
          <p:spPr>
            <a:xfrm>
              <a:off x="531397" y="3960926"/>
              <a:ext cx="1178560" cy="295275"/>
            </a:xfrm>
            <a:custGeom>
              <a:avLst/>
              <a:gdLst/>
              <a:ahLst/>
              <a:cxnLst/>
              <a:rect l="l" t="t" r="r" b="b"/>
              <a:pathLst>
                <a:path w="1178560" h="295275">
                  <a:moveTo>
                    <a:pt x="43349" y="152351"/>
                  </a:moveTo>
                  <a:lnTo>
                    <a:pt x="0" y="177481"/>
                  </a:lnTo>
                  <a:lnTo>
                    <a:pt x="12417" y="199622"/>
                  </a:lnTo>
                  <a:lnTo>
                    <a:pt x="31255" y="216786"/>
                  </a:lnTo>
                  <a:lnTo>
                    <a:pt x="56454" y="227884"/>
                  </a:lnTo>
                  <a:lnTo>
                    <a:pt x="87955" y="231825"/>
                  </a:lnTo>
                  <a:lnTo>
                    <a:pt x="120860" y="227236"/>
                  </a:lnTo>
                  <a:lnTo>
                    <a:pt x="146697" y="213959"/>
                  </a:lnTo>
                  <a:lnTo>
                    <a:pt x="163581" y="192731"/>
                  </a:lnTo>
                  <a:lnTo>
                    <a:pt x="165688" y="182821"/>
                  </a:lnTo>
                  <a:lnTo>
                    <a:pt x="89526" y="182821"/>
                  </a:lnTo>
                  <a:lnTo>
                    <a:pt x="72946" y="180622"/>
                  </a:lnTo>
                  <a:lnTo>
                    <a:pt x="60076" y="174418"/>
                  </a:lnTo>
                  <a:lnTo>
                    <a:pt x="50387" y="164798"/>
                  </a:lnTo>
                  <a:lnTo>
                    <a:pt x="43349" y="152351"/>
                  </a:lnTo>
                  <a:close/>
                </a:path>
                <a:path w="1178560" h="295275">
                  <a:moveTo>
                    <a:pt x="82929" y="3141"/>
                  </a:moveTo>
                  <a:lnTo>
                    <a:pt x="55359" y="7632"/>
                  </a:lnTo>
                  <a:lnTo>
                    <a:pt x="31766" y="20693"/>
                  </a:lnTo>
                  <a:lnTo>
                    <a:pt x="15298" y="41705"/>
                  </a:lnTo>
                  <a:lnTo>
                    <a:pt x="9109" y="70050"/>
                  </a:lnTo>
                  <a:lnTo>
                    <a:pt x="14626" y="96981"/>
                  </a:lnTo>
                  <a:lnTo>
                    <a:pt x="29213" y="115873"/>
                  </a:lnTo>
                  <a:lnTo>
                    <a:pt x="49926" y="128580"/>
                  </a:lnTo>
                  <a:lnTo>
                    <a:pt x="73819" y="136959"/>
                  </a:lnTo>
                  <a:lnTo>
                    <a:pt x="94851" y="143271"/>
                  </a:lnTo>
                  <a:lnTo>
                    <a:pt x="108962" y="149288"/>
                  </a:lnTo>
                  <a:lnTo>
                    <a:pt x="116889" y="156130"/>
                  </a:lnTo>
                  <a:lnTo>
                    <a:pt x="119368" y="164916"/>
                  </a:lnTo>
                  <a:lnTo>
                    <a:pt x="118062" y="171292"/>
                  </a:lnTo>
                  <a:lnTo>
                    <a:pt x="113399" y="177049"/>
                  </a:lnTo>
                  <a:lnTo>
                    <a:pt x="104260" y="181216"/>
                  </a:lnTo>
                  <a:lnTo>
                    <a:pt x="89526" y="182821"/>
                  </a:lnTo>
                  <a:lnTo>
                    <a:pt x="165688" y="182821"/>
                  </a:lnTo>
                  <a:lnTo>
                    <a:pt x="163267" y="135437"/>
                  </a:lnTo>
                  <a:lnTo>
                    <a:pt x="124040" y="104476"/>
                  </a:lnTo>
                  <a:lnTo>
                    <a:pt x="98949" y="96122"/>
                  </a:lnTo>
                  <a:lnTo>
                    <a:pt x="78320" y="88892"/>
                  </a:lnTo>
                  <a:lnTo>
                    <a:pt x="66319" y="82340"/>
                  </a:lnTo>
                  <a:lnTo>
                    <a:pt x="60739" y="75846"/>
                  </a:lnTo>
                  <a:lnTo>
                    <a:pt x="59369" y="68793"/>
                  </a:lnTo>
                  <a:lnTo>
                    <a:pt x="60842" y="62481"/>
                  </a:lnTo>
                  <a:lnTo>
                    <a:pt x="65259" y="57171"/>
                  </a:lnTo>
                  <a:lnTo>
                    <a:pt x="72622" y="53509"/>
                  </a:lnTo>
                  <a:lnTo>
                    <a:pt x="82929" y="52144"/>
                  </a:lnTo>
                  <a:lnTo>
                    <a:pt x="162927" y="52144"/>
                  </a:lnTo>
                  <a:lnTo>
                    <a:pt x="149102" y="31368"/>
                  </a:lnTo>
                  <a:lnTo>
                    <a:pt x="130676" y="15824"/>
                  </a:lnTo>
                  <a:lnTo>
                    <a:pt x="108481" y="6346"/>
                  </a:lnTo>
                  <a:lnTo>
                    <a:pt x="82929" y="3141"/>
                  </a:lnTo>
                  <a:close/>
                </a:path>
                <a:path w="1178560" h="295275">
                  <a:moveTo>
                    <a:pt x="162927" y="52144"/>
                  </a:moveTo>
                  <a:lnTo>
                    <a:pt x="82929" y="52144"/>
                  </a:lnTo>
                  <a:lnTo>
                    <a:pt x="96289" y="53911"/>
                  </a:lnTo>
                  <a:lnTo>
                    <a:pt x="106645" y="58977"/>
                  </a:lnTo>
                  <a:lnTo>
                    <a:pt x="114646" y="66987"/>
                  </a:lnTo>
                  <a:lnTo>
                    <a:pt x="120938" y="77589"/>
                  </a:lnTo>
                  <a:lnTo>
                    <a:pt x="163345" y="52773"/>
                  </a:lnTo>
                  <a:lnTo>
                    <a:pt x="162927" y="52144"/>
                  </a:lnTo>
                  <a:close/>
                </a:path>
                <a:path w="1178560" h="295275">
                  <a:moveTo>
                    <a:pt x="238095" y="70364"/>
                  </a:moveTo>
                  <a:lnTo>
                    <a:pt x="190976" y="70364"/>
                  </a:lnTo>
                  <a:lnTo>
                    <a:pt x="190976" y="166801"/>
                  </a:lnTo>
                  <a:lnTo>
                    <a:pt x="195693" y="194851"/>
                  </a:lnTo>
                  <a:lnTo>
                    <a:pt x="208449" y="215215"/>
                  </a:lnTo>
                  <a:lnTo>
                    <a:pt x="227155" y="227628"/>
                  </a:lnTo>
                  <a:lnTo>
                    <a:pt x="249718" y="231825"/>
                  </a:lnTo>
                  <a:lnTo>
                    <a:pt x="264290" y="230465"/>
                  </a:lnTo>
                  <a:lnTo>
                    <a:pt x="276772" y="226603"/>
                  </a:lnTo>
                  <a:lnTo>
                    <a:pt x="286957" y="220561"/>
                  </a:lnTo>
                  <a:lnTo>
                    <a:pt x="294638" y="212663"/>
                  </a:lnTo>
                  <a:lnTo>
                    <a:pt x="341757" y="212663"/>
                  </a:lnTo>
                  <a:lnTo>
                    <a:pt x="341757" y="188475"/>
                  </a:lnTo>
                  <a:lnTo>
                    <a:pt x="265424" y="188475"/>
                  </a:lnTo>
                  <a:lnTo>
                    <a:pt x="254793" y="186748"/>
                  </a:lnTo>
                  <a:lnTo>
                    <a:pt x="246105" y="181486"/>
                  </a:lnTo>
                  <a:lnTo>
                    <a:pt x="240245" y="172573"/>
                  </a:lnTo>
                  <a:lnTo>
                    <a:pt x="238095" y="159890"/>
                  </a:lnTo>
                  <a:lnTo>
                    <a:pt x="238095" y="70364"/>
                  </a:lnTo>
                  <a:close/>
                </a:path>
                <a:path w="1178560" h="295275">
                  <a:moveTo>
                    <a:pt x="341757" y="212663"/>
                  </a:moveTo>
                  <a:lnTo>
                    <a:pt x="294638" y="212663"/>
                  </a:lnTo>
                  <a:lnTo>
                    <a:pt x="294638" y="227427"/>
                  </a:lnTo>
                  <a:lnTo>
                    <a:pt x="341757" y="227427"/>
                  </a:lnTo>
                  <a:lnTo>
                    <a:pt x="341757" y="212663"/>
                  </a:lnTo>
                  <a:close/>
                </a:path>
                <a:path w="1178560" h="295275">
                  <a:moveTo>
                    <a:pt x="341757" y="70364"/>
                  </a:moveTo>
                  <a:lnTo>
                    <a:pt x="294638" y="70364"/>
                  </a:lnTo>
                  <a:lnTo>
                    <a:pt x="294638" y="156120"/>
                  </a:lnTo>
                  <a:lnTo>
                    <a:pt x="292503" y="170585"/>
                  </a:lnTo>
                  <a:lnTo>
                    <a:pt x="286510" y="180662"/>
                  </a:lnTo>
                  <a:lnTo>
                    <a:pt x="277278" y="186556"/>
                  </a:lnTo>
                  <a:lnTo>
                    <a:pt x="265424" y="188475"/>
                  </a:lnTo>
                  <a:lnTo>
                    <a:pt x="341757" y="188475"/>
                  </a:lnTo>
                  <a:lnTo>
                    <a:pt x="341757" y="70364"/>
                  </a:lnTo>
                  <a:close/>
                </a:path>
                <a:path w="1178560" h="295275">
                  <a:moveTo>
                    <a:pt x="516738" y="212663"/>
                  </a:moveTo>
                  <a:lnTo>
                    <a:pt x="423432" y="212663"/>
                  </a:lnTo>
                  <a:lnTo>
                    <a:pt x="432159" y="220693"/>
                  </a:lnTo>
                  <a:lnTo>
                    <a:pt x="442830" y="226720"/>
                  </a:lnTo>
                  <a:lnTo>
                    <a:pt x="455503" y="230510"/>
                  </a:lnTo>
                  <a:lnTo>
                    <a:pt x="470237" y="231825"/>
                  </a:lnTo>
                  <a:lnTo>
                    <a:pt x="499328" y="225449"/>
                  </a:lnTo>
                  <a:lnTo>
                    <a:pt x="516738" y="212663"/>
                  </a:lnTo>
                  <a:close/>
                </a:path>
                <a:path w="1178560" h="295275">
                  <a:moveTo>
                    <a:pt x="423432" y="7539"/>
                  </a:moveTo>
                  <a:lnTo>
                    <a:pt x="376313" y="7539"/>
                  </a:lnTo>
                  <a:lnTo>
                    <a:pt x="376313" y="227427"/>
                  </a:lnTo>
                  <a:lnTo>
                    <a:pt x="423432" y="227427"/>
                  </a:lnTo>
                  <a:lnTo>
                    <a:pt x="423432" y="212663"/>
                  </a:lnTo>
                  <a:lnTo>
                    <a:pt x="516738" y="212663"/>
                  </a:lnTo>
                  <a:lnTo>
                    <a:pt x="523207" y="207912"/>
                  </a:lnTo>
                  <a:lnTo>
                    <a:pt x="535917" y="187219"/>
                  </a:lnTo>
                  <a:lnTo>
                    <a:pt x="460813" y="187219"/>
                  </a:lnTo>
                  <a:lnTo>
                    <a:pt x="445829" y="184544"/>
                  </a:lnTo>
                  <a:lnTo>
                    <a:pt x="433995" y="176892"/>
                  </a:lnTo>
                  <a:lnTo>
                    <a:pt x="426225" y="164823"/>
                  </a:lnTo>
                  <a:lnTo>
                    <a:pt x="423432" y="148896"/>
                  </a:lnTo>
                  <a:lnTo>
                    <a:pt x="426225" y="132968"/>
                  </a:lnTo>
                  <a:lnTo>
                    <a:pt x="433995" y="120899"/>
                  </a:lnTo>
                  <a:lnTo>
                    <a:pt x="445829" y="113247"/>
                  </a:lnTo>
                  <a:lnTo>
                    <a:pt x="460813" y="110572"/>
                  </a:lnTo>
                  <a:lnTo>
                    <a:pt x="535917" y="110572"/>
                  </a:lnTo>
                  <a:lnTo>
                    <a:pt x="523207" y="89879"/>
                  </a:lnTo>
                  <a:lnTo>
                    <a:pt x="516738" y="85128"/>
                  </a:lnTo>
                  <a:lnTo>
                    <a:pt x="423432" y="85128"/>
                  </a:lnTo>
                  <a:lnTo>
                    <a:pt x="423432" y="7539"/>
                  </a:lnTo>
                  <a:close/>
                </a:path>
                <a:path w="1178560" h="295275">
                  <a:moveTo>
                    <a:pt x="535917" y="110572"/>
                  </a:moveTo>
                  <a:lnTo>
                    <a:pt x="460813" y="110572"/>
                  </a:lnTo>
                  <a:lnTo>
                    <a:pt x="475798" y="113247"/>
                  </a:lnTo>
                  <a:lnTo>
                    <a:pt x="487632" y="120899"/>
                  </a:lnTo>
                  <a:lnTo>
                    <a:pt x="495402" y="132968"/>
                  </a:lnTo>
                  <a:lnTo>
                    <a:pt x="498194" y="148896"/>
                  </a:lnTo>
                  <a:lnTo>
                    <a:pt x="495402" y="164823"/>
                  </a:lnTo>
                  <a:lnTo>
                    <a:pt x="487632" y="176892"/>
                  </a:lnTo>
                  <a:lnTo>
                    <a:pt x="475798" y="184544"/>
                  </a:lnTo>
                  <a:lnTo>
                    <a:pt x="460813" y="187219"/>
                  </a:lnTo>
                  <a:lnTo>
                    <a:pt x="535917" y="187219"/>
                  </a:lnTo>
                  <a:lnTo>
                    <a:pt x="539370" y="181599"/>
                  </a:lnTo>
                  <a:lnTo>
                    <a:pt x="545313" y="148896"/>
                  </a:lnTo>
                  <a:lnTo>
                    <a:pt x="539370" y="116192"/>
                  </a:lnTo>
                  <a:lnTo>
                    <a:pt x="535917" y="110572"/>
                  </a:lnTo>
                  <a:close/>
                </a:path>
                <a:path w="1178560" h="295275">
                  <a:moveTo>
                    <a:pt x="470237" y="65966"/>
                  </a:moveTo>
                  <a:lnTo>
                    <a:pt x="455503" y="67281"/>
                  </a:lnTo>
                  <a:lnTo>
                    <a:pt x="442830" y="71071"/>
                  </a:lnTo>
                  <a:lnTo>
                    <a:pt x="432159" y="77098"/>
                  </a:lnTo>
                  <a:lnTo>
                    <a:pt x="423432" y="85128"/>
                  </a:lnTo>
                  <a:lnTo>
                    <a:pt x="516738" y="85128"/>
                  </a:lnTo>
                  <a:lnTo>
                    <a:pt x="499328" y="72342"/>
                  </a:lnTo>
                  <a:lnTo>
                    <a:pt x="470237" y="65966"/>
                  </a:lnTo>
                  <a:close/>
                </a:path>
                <a:path w="1178560" h="295275">
                  <a:moveTo>
                    <a:pt x="595699" y="0"/>
                  </a:moveTo>
                  <a:lnTo>
                    <a:pt x="584788" y="2252"/>
                  </a:lnTo>
                  <a:lnTo>
                    <a:pt x="575791" y="8363"/>
                  </a:lnTo>
                  <a:lnTo>
                    <a:pt x="569680" y="17360"/>
                  </a:lnTo>
                  <a:lnTo>
                    <a:pt x="567427" y="28271"/>
                  </a:lnTo>
                  <a:lnTo>
                    <a:pt x="569680" y="39182"/>
                  </a:lnTo>
                  <a:lnTo>
                    <a:pt x="575791" y="48179"/>
                  </a:lnTo>
                  <a:lnTo>
                    <a:pt x="584788" y="54289"/>
                  </a:lnTo>
                  <a:lnTo>
                    <a:pt x="595699" y="56542"/>
                  </a:lnTo>
                  <a:lnTo>
                    <a:pt x="606610" y="54289"/>
                  </a:lnTo>
                  <a:lnTo>
                    <a:pt x="615607" y="48179"/>
                  </a:lnTo>
                  <a:lnTo>
                    <a:pt x="621717" y="39182"/>
                  </a:lnTo>
                  <a:lnTo>
                    <a:pt x="623970" y="28271"/>
                  </a:lnTo>
                  <a:lnTo>
                    <a:pt x="621717" y="17360"/>
                  </a:lnTo>
                  <a:lnTo>
                    <a:pt x="615607" y="8363"/>
                  </a:lnTo>
                  <a:lnTo>
                    <a:pt x="606610" y="2252"/>
                  </a:lnTo>
                  <a:lnTo>
                    <a:pt x="595699" y="0"/>
                  </a:lnTo>
                  <a:close/>
                </a:path>
                <a:path w="1178560" h="295275">
                  <a:moveTo>
                    <a:pt x="619258" y="70364"/>
                  </a:moveTo>
                  <a:lnTo>
                    <a:pt x="572139" y="70364"/>
                  </a:lnTo>
                  <a:lnTo>
                    <a:pt x="572139" y="227427"/>
                  </a:lnTo>
                  <a:lnTo>
                    <a:pt x="570642" y="238019"/>
                  </a:lnTo>
                  <a:lnTo>
                    <a:pt x="566053" y="245018"/>
                  </a:lnTo>
                  <a:lnTo>
                    <a:pt x="558224" y="248719"/>
                  </a:lnTo>
                  <a:lnTo>
                    <a:pt x="547009" y="249416"/>
                  </a:lnTo>
                  <a:lnTo>
                    <a:pt x="547009" y="294650"/>
                  </a:lnTo>
                  <a:lnTo>
                    <a:pt x="579237" y="292230"/>
                  </a:lnTo>
                  <a:lnTo>
                    <a:pt x="601746" y="280475"/>
                  </a:lnTo>
                  <a:lnTo>
                    <a:pt x="614949" y="259002"/>
                  </a:lnTo>
                  <a:lnTo>
                    <a:pt x="619258" y="227427"/>
                  </a:lnTo>
                  <a:lnTo>
                    <a:pt x="619258" y="70364"/>
                  </a:lnTo>
                  <a:close/>
                </a:path>
                <a:path w="1178560" h="295275">
                  <a:moveTo>
                    <a:pt x="729639" y="65966"/>
                  </a:moveTo>
                  <a:lnTo>
                    <a:pt x="695645" y="72342"/>
                  </a:lnTo>
                  <a:lnTo>
                    <a:pt x="669249" y="89879"/>
                  </a:lnTo>
                  <a:lnTo>
                    <a:pt x="652158" y="116192"/>
                  </a:lnTo>
                  <a:lnTo>
                    <a:pt x="646082" y="148896"/>
                  </a:lnTo>
                  <a:lnTo>
                    <a:pt x="652124" y="181599"/>
                  </a:lnTo>
                  <a:lnTo>
                    <a:pt x="669445" y="207912"/>
                  </a:lnTo>
                  <a:lnTo>
                    <a:pt x="696838" y="225449"/>
                  </a:lnTo>
                  <a:lnTo>
                    <a:pt x="733095" y="231825"/>
                  </a:lnTo>
                  <a:lnTo>
                    <a:pt x="754220" y="229773"/>
                  </a:lnTo>
                  <a:lnTo>
                    <a:pt x="772753" y="223658"/>
                  </a:lnTo>
                  <a:lnTo>
                    <a:pt x="788577" y="213537"/>
                  </a:lnTo>
                  <a:lnTo>
                    <a:pt x="801574" y="199470"/>
                  </a:lnTo>
                  <a:lnTo>
                    <a:pt x="784639" y="189732"/>
                  </a:lnTo>
                  <a:lnTo>
                    <a:pt x="733723" y="189732"/>
                  </a:lnTo>
                  <a:lnTo>
                    <a:pt x="721384" y="188593"/>
                  </a:lnTo>
                  <a:lnTo>
                    <a:pt x="710635" y="184863"/>
                  </a:lnTo>
                  <a:lnTo>
                    <a:pt x="702006" y="178070"/>
                  </a:lnTo>
                  <a:lnTo>
                    <a:pt x="696028" y="167743"/>
                  </a:lnTo>
                  <a:lnTo>
                    <a:pt x="807543" y="167743"/>
                  </a:lnTo>
                  <a:lnTo>
                    <a:pt x="808799" y="161775"/>
                  </a:lnTo>
                  <a:lnTo>
                    <a:pt x="809428" y="155492"/>
                  </a:lnTo>
                  <a:lnTo>
                    <a:pt x="809428" y="148896"/>
                  </a:lnTo>
                  <a:lnTo>
                    <a:pt x="806446" y="132561"/>
                  </a:lnTo>
                  <a:lnTo>
                    <a:pt x="695086" y="132561"/>
                  </a:lnTo>
                  <a:lnTo>
                    <a:pt x="699773" y="121925"/>
                  </a:lnTo>
                  <a:lnTo>
                    <a:pt x="707140" y="114145"/>
                  </a:lnTo>
                  <a:lnTo>
                    <a:pt x="717040" y="109370"/>
                  </a:lnTo>
                  <a:lnTo>
                    <a:pt x="729325" y="107745"/>
                  </a:lnTo>
                  <a:lnTo>
                    <a:pt x="798218" y="107745"/>
                  </a:lnTo>
                  <a:lnTo>
                    <a:pt x="786732" y="89643"/>
                  </a:lnTo>
                  <a:lnTo>
                    <a:pt x="761455" y="72254"/>
                  </a:lnTo>
                  <a:lnTo>
                    <a:pt x="729639" y="65966"/>
                  </a:lnTo>
                  <a:close/>
                </a:path>
                <a:path w="1178560" h="295275">
                  <a:moveTo>
                    <a:pt x="763879" y="177795"/>
                  </a:moveTo>
                  <a:lnTo>
                    <a:pt x="758328" y="182576"/>
                  </a:lnTo>
                  <a:lnTo>
                    <a:pt x="751275" y="186355"/>
                  </a:lnTo>
                  <a:lnTo>
                    <a:pt x="742985" y="188839"/>
                  </a:lnTo>
                  <a:lnTo>
                    <a:pt x="733723" y="189732"/>
                  </a:lnTo>
                  <a:lnTo>
                    <a:pt x="784639" y="189732"/>
                  </a:lnTo>
                  <a:lnTo>
                    <a:pt x="763879" y="177795"/>
                  </a:lnTo>
                  <a:close/>
                </a:path>
                <a:path w="1178560" h="295275">
                  <a:moveTo>
                    <a:pt x="798218" y="107745"/>
                  </a:moveTo>
                  <a:lnTo>
                    <a:pt x="729325" y="107745"/>
                  </a:lnTo>
                  <a:lnTo>
                    <a:pt x="739785" y="109060"/>
                  </a:lnTo>
                  <a:lnTo>
                    <a:pt x="749390" y="113321"/>
                  </a:lnTo>
                  <a:lnTo>
                    <a:pt x="757287" y="120997"/>
                  </a:lnTo>
                  <a:lnTo>
                    <a:pt x="762623" y="132561"/>
                  </a:lnTo>
                  <a:lnTo>
                    <a:pt x="806446" y="132561"/>
                  </a:lnTo>
                  <a:lnTo>
                    <a:pt x="803410" y="115927"/>
                  </a:lnTo>
                  <a:lnTo>
                    <a:pt x="798218" y="107745"/>
                  </a:lnTo>
                  <a:close/>
                </a:path>
                <a:path w="1178560" h="295275">
                  <a:moveTo>
                    <a:pt x="910009" y="65966"/>
                  </a:moveTo>
                  <a:lnTo>
                    <a:pt x="876859" y="72342"/>
                  </a:lnTo>
                  <a:lnTo>
                    <a:pt x="850482" y="89879"/>
                  </a:lnTo>
                  <a:lnTo>
                    <a:pt x="833058" y="116192"/>
                  </a:lnTo>
                  <a:lnTo>
                    <a:pt x="826766" y="148896"/>
                  </a:lnTo>
                  <a:lnTo>
                    <a:pt x="833058" y="181599"/>
                  </a:lnTo>
                  <a:lnTo>
                    <a:pt x="850482" y="207912"/>
                  </a:lnTo>
                  <a:lnTo>
                    <a:pt x="876859" y="225449"/>
                  </a:lnTo>
                  <a:lnTo>
                    <a:pt x="910009" y="231825"/>
                  </a:lnTo>
                  <a:lnTo>
                    <a:pt x="932190" y="228939"/>
                  </a:lnTo>
                  <a:lnTo>
                    <a:pt x="951985" y="220752"/>
                  </a:lnTo>
                  <a:lnTo>
                    <a:pt x="968540" y="207971"/>
                  </a:lnTo>
                  <a:lnTo>
                    <a:pt x="981002" y="191303"/>
                  </a:lnTo>
                  <a:lnTo>
                    <a:pt x="970577" y="185334"/>
                  </a:lnTo>
                  <a:lnTo>
                    <a:pt x="909381" y="185334"/>
                  </a:lnTo>
                  <a:lnTo>
                    <a:pt x="895221" y="182689"/>
                  </a:lnTo>
                  <a:lnTo>
                    <a:pt x="883976" y="175243"/>
                  </a:lnTo>
                  <a:lnTo>
                    <a:pt x="876560" y="163733"/>
                  </a:lnTo>
                  <a:lnTo>
                    <a:pt x="873885" y="148896"/>
                  </a:lnTo>
                  <a:lnTo>
                    <a:pt x="876560" y="134058"/>
                  </a:lnTo>
                  <a:lnTo>
                    <a:pt x="883976" y="122548"/>
                  </a:lnTo>
                  <a:lnTo>
                    <a:pt x="895221" y="115102"/>
                  </a:lnTo>
                  <a:lnTo>
                    <a:pt x="909381" y="112457"/>
                  </a:lnTo>
                  <a:lnTo>
                    <a:pt x="970173" y="112457"/>
                  </a:lnTo>
                  <a:lnTo>
                    <a:pt x="981002" y="106174"/>
                  </a:lnTo>
                  <a:lnTo>
                    <a:pt x="968496" y="89688"/>
                  </a:lnTo>
                  <a:lnTo>
                    <a:pt x="951867" y="77000"/>
                  </a:lnTo>
                  <a:lnTo>
                    <a:pt x="932057" y="68847"/>
                  </a:lnTo>
                  <a:lnTo>
                    <a:pt x="910009" y="65966"/>
                  </a:lnTo>
                  <a:close/>
                </a:path>
                <a:path w="1178560" h="295275">
                  <a:moveTo>
                    <a:pt x="939851" y="167743"/>
                  </a:moveTo>
                  <a:lnTo>
                    <a:pt x="934914" y="175130"/>
                  </a:lnTo>
                  <a:lnTo>
                    <a:pt x="927915" y="180662"/>
                  </a:lnTo>
                  <a:lnTo>
                    <a:pt x="919266" y="184132"/>
                  </a:lnTo>
                  <a:lnTo>
                    <a:pt x="909381" y="185334"/>
                  </a:lnTo>
                  <a:lnTo>
                    <a:pt x="970577" y="185334"/>
                  </a:lnTo>
                  <a:lnTo>
                    <a:pt x="939851" y="167743"/>
                  </a:lnTo>
                  <a:close/>
                </a:path>
                <a:path w="1178560" h="295275">
                  <a:moveTo>
                    <a:pt x="970173" y="112457"/>
                  </a:moveTo>
                  <a:lnTo>
                    <a:pt x="909381" y="112457"/>
                  </a:lnTo>
                  <a:lnTo>
                    <a:pt x="919222" y="113659"/>
                  </a:lnTo>
                  <a:lnTo>
                    <a:pt x="927797" y="117129"/>
                  </a:lnTo>
                  <a:lnTo>
                    <a:pt x="934781" y="122661"/>
                  </a:lnTo>
                  <a:lnTo>
                    <a:pt x="939851" y="130048"/>
                  </a:lnTo>
                  <a:lnTo>
                    <a:pt x="970173" y="112457"/>
                  </a:lnTo>
                  <a:close/>
                </a:path>
                <a:path w="1178560" h="295275">
                  <a:moveTo>
                    <a:pt x="1059649" y="115598"/>
                  </a:moveTo>
                  <a:lnTo>
                    <a:pt x="1012530" y="115598"/>
                  </a:lnTo>
                  <a:lnTo>
                    <a:pt x="1012530" y="171198"/>
                  </a:lnTo>
                  <a:lnTo>
                    <a:pt x="1016290" y="199421"/>
                  </a:lnTo>
                  <a:lnTo>
                    <a:pt x="1029179" y="218160"/>
                  </a:lnTo>
                  <a:lnTo>
                    <a:pt x="1053612" y="227476"/>
                  </a:lnTo>
                  <a:lnTo>
                    <a:pt x="1092004" y="227427"/>
                  </a:lnTo>
                  <a:lnTo>
                    <a:pt x="1092004" y="185025"/>
                  </a:lnTo>
                  <a:lnTo>
                    <a:pt x="1078202" y="185025"/>
                  </a:lnTo>
                  <a:lnTo>
                    <a:pt x="1068052" y="183489"/>
                  </a:lnTo>
                  <a:lnTo>
                    <a:pt x="1061789" y="179184"/>
                  </a:lnTo>
                  <a:lnTo>
                    <a:pt x="1059649" y="171198"/>
                  </a:lnTo>
                  <a:lnTo>
                    <a:pt x="1059649" y="115598"/>
                  </a:lnTo>
                  <a:close/>
                </a:path>
                <a:path w="1178560" h="295275">
                  <a:moveTo>
                    <a:pt x="1092004" y="184706"/>
                  </a:moveTo>
                  <a:lnTo>
                    <a:pt x="1078202" y="185025"/>
                  </a:lnTo>
                  <a:lnTo>
                    <a:pt x="1092004" y="185025"/>
                  </a:lnTo>
                  <a:lnTo>
                    <a:pt x="1092004" y="184706"/>
                  </a:lnTo>
                  <a:close/>
                </a:path>
                <a:path w="1178560" h="295275">
                  <a:moveTo>
                    <a:pt x="1092004" y="70364"/>
                  </a:moveTo>
                  <a:lnTo>
                    <a:pt x="987400" y="70364"/>
                  </a:lnTo>
                  <a:lnTo>
                    <a:pt x="987400" y="115598"/>
                  </a:lnTo>
                  <a:lnTo>
                    <a:pt x="1092004" y="115598"/>
                  </a:lnTo>
                  <a:lnTo>
                    <a:pt x="1092004" y="70364"/>
                  </a:lnTo>
                  <a:close/>
                </a:path>
                <a:path w="1178560" h="295275">
                  <a:moveTo>
                    <a:pt x="1059649" y="26386"/>
                  </a:moveTo>
                  <a:lnTo>
                    <a:pt x="1012530" y="40522"/>
                  </a:lnTo>
                  <a:lnTo>
                    <a:pt x="1012530" y="70364"/>
                  </a:lnTo>
                  <a:lnTo>
                    <a:pt x="1059649" y="70364"/>
                  </a:lnTo>
                  <a:lnTo>
                    <a:pt x="1059649" y="26386"/>
                  </a:lnTo>
                  <a:close/>
                </a:path>
                <a:path w="1178560" h="295275">
                  <a:moveTo>
                    <a:pt x="1148451" y="65338"/>
                  </a:moveTo>
                  <a:lnTo>
                    <a:pt x="1136897" y="67704"/>
                  </a:lnTo>
                  <a:lnTo>
                    <a:pt x="1127405" y="74133"/>
                  </a:lnTo>
                  <a:lnTo>
                    <a:pt x="1120975" y="83626"/>
                  </a:lnTo>
                  <a:lnTo>
                    <a:pt x="1118609" y="95180"/>
                  </a:lnTo>
                  <a:lnTo>
                    <a:pt x="1120975" y="106734"/>
                  </a:lnTo>
                  <a:lnTo>
                    <a:pt x="1127405" y="116226"/>
                  </a:lnTo>
                  <a:lnTo>
                    <a:pt x="1136897" y="122656"/>
                  </a:lnTo>
                  <a:lnTo>
                    <a:pt x="1148451" y="125022"/>
                  </a:lnTo>
                  <a:lnTo>
                    <a:pt x="1160005" y="122656"/>
                  </a:lnTo>
                  <a:lnTo>
                    <a:pt x="1169498" y="116226"/>
                  </a:lnTo>
                  <a:lnTo>
                    <a:pt x="1175927" y="106734"/>
                  </a:lnTo>
                  <a:lnTo>
                    <a:pt x="1178293" y="95180"/>
                  </a:lnTo>
                  <a:lnTo>
                    <a:pt x="1175927" y="83626"/>
                  </a:lnTo>
                  <a:lnTo>
                    <a:pt x="1169498" y="74133"/>
                  </a:lnTo>
                  <a:lnTo>
                    <a:pt x="1160005" y="67704"/>
                  </a:lnTo>
                  <a:lnTo>
                    <a:pt x="1148451" y="65338"/>
                  </a:lnTo>
                  <a:close/>
                </a:path>
                <a:path w="1178560" h="295275">
                  <a:moveTo>
                    <a:pt x="1148451" y="172141"/>
                  </a:moveTo>
                  <a:lnTo>
                    <a:pt x="1136897" y="174507"/>
                  </a:lnTo>
                  <a:lnTo>
                    <a:pt x="1127405" y="180936"/>
                  </a:lnTo>
                  <a:lnTo>
                    <a:pt x="1120975" y="190429"/>
                  </a:lnTo>
                  <a:lnTo>
                    <a:pt x="1118609" y="201983"/>
                  </a:lnTo>
                  <a:lnTo>
                    <a:pt x="1120975" y="213537"/>
                  </a:lnTo>
                  <a:lnTo>
                    <a:pt x="1127405" y="223029"/>
                  </a:lnTo>
                  <a:lnTo>
                    <a:pt x="1136897" y="229459"/>
                  </a:lnTo>
                  <a:lnTo>
                    <a:pt x="1148451" y="231825"/>
                  </a:lnTo>
                  <a:lnTo>
                    <a:pt x="1160005" y="229459"/>
                  </a:lnTo>
                  <a:lnTo>
                    <a:pt x="1169498" y="223029"/>
                  </a:lnTo>
                  <a:lnTo>
                    <a:pt x="1175927" y="213537"/>
                  </a:lnTo>
                  <a:lnTo>
                    <a:pt x="1178293" y="201983"/>
                  </a:lnTo>
                  <a:lnTo>
                    <a:pt x="1175927" y="190429"/>
                  </a:lnTo>
                  <a:lnTo>
                    <a:pt x="1169498" y="180936"/>
                  </a:lnTo>
                  <a:lnTo>
                    <a:pt x="1160005" y="174507"/>
                  </a:lnTo>
                  <a:lnTo>
                    <a:pt x="1148451" y="172141"/>
                  </a:lnTo>
                  <a:close/>
                </a:path>
              </a:pathLst>
            </a:custGeom>
            <a:solidFill>
              <a:srgbClr val="FFFFFF"/>
            </a:solidFill>
          </p:spPr>
          <p:txBody>
            <a:bodyPr wrap="square" lIns="0" tIns="0" rIns="0" bIns="0" rtlCol="0"/>
            <a:lstStyle/>
            <a:p>
              <a:endParaRPr sz="2400"/>
            </a:p>
          </p:txBody>
        </p:sp>
        <p:sp>
          <p:nvSpPr>
            <p:cNvPr id="9" name="object 9"/>
            <p:cNvSpPr/>
            <p:nvPr/>
          </p:nvSpPr>
          <p:spPr>
            <a:xfrm>
              <a:off x="17737671" y="2198896"/>
              <a:ext cx="1979295" cy="2157095"/>
            </a:xfrm>
            <a:custGeom>
              <a:avLst/>
              <a:gdLst/>
              <a:ahLst/>
              <a:cxnLst/>
              <a:rect l="l" t="t" r="r" b="b"/>
              <a:pathLst>
                <a:path w="1979294" h="2157095">
                  <a:moveTo>
                    <a:pt x="1979002" y="1643926"/>
                  </a:moveTo>
                  <a:lnTo>
                    <a:pt x="0" y="1643926"/>
                  </a:lnTo>
                  <a:lnTo>
                    <a:pt x="0" y="2156993"/>
                  </a:lnTo>
                  <a:lnTo>
                    <a:pt x="1979002" y="2156993"/>
                  </a:lnTo>
                  <a:lnTo>
                    <a:pt x="1979002" y="1643926"/>
                  </a:lnTo>
                  <a:close/>
                </a:path>
                <a:path w="1979294" h="2157095">
                  <a:moveTo>
                    <a:pt x="1979002" y="0"/>
                  </a:moveTo>
                  <a:lnTo>
                    <a:pt x="0" y="0"/>
                  </a:lnTo>
                  <a:lnTo>
                    <a:pt x="0" y="513067"/>
                  </a:lnTo>
                  <a:lnTo>
                    <a:pt x="1979002" y="513067"/>
                  </a:lnTo>
                  <a:lnTo>
                    <a:pt x="1979002" y="0"/>
                  </a:lnTo>
                  <a:close/>
                </a:path>
              </a:pathLst>
            </a:custGeom>
            <a:solidFill>
              <a:srgbClr val="282828"/>
            </a:solidFill>
          </p:spPr>
          <p:txBody>
            <a:bodyPr wrap="square" lIns="0" tIns="0" rIns="0" bIns="0" rtlCol="0"/>
            <a:lstStyle/>
            <a:p>
              <a:endParaRPr sz="2400"/>
            </a:p>
          </p:txBody>
        </p:sp>
      </p:grpSp>
      <p:sp>
        <p:nvSpPr>
          <p:cNvPr id="10" name="TextBox 9">
            <a:extLst>
              <a:ext uri="{FF2B5EF4-FFF2-40B4-BE49-F238E27FC236}">
                <a16:creationId xmlns:a16="http://schemas.microsoft.com/office/drawing/2014/main" id="{6117D74B-34F5-08AE-61FE-26EB7023F492}"/>
              </a:ext>
            </a:extLst>
          </p:cNvPr>
          <p:cNvSpPr txBox="1"/>
          <p:nvPr/>
        </p:nvSpPr>
        <p:spPr>
          <a:xfrm>
            <a:off x="531396" y="4651400"/>
            <a:ext cx="19185569" cy="4893647"/>
          </a:xfrm>
          <a:prstGeom prst="rect">
            <a:avLst/>
          </a:prstGeom>
          <a:noFill/>
        </p:spPr>
        <p:txBody>
          <a:bodyPr wrap="square" rtlCol="0">
            <a:spAutoFit/>
          </a:bodyPr>
          <a:lstStyle/>
          <a:p>
            <a:pPr algn="ctr"/>
            <a:r>
              <a:rPr lang="en-GB" sz="2400" dirty="0">
                <a:solidFill>
                  <a:schemeClr val="bg1"/>
                </a:solidFill>
              </a:rPr>
              <a:t>Ethical Practices</a:t>
            </a:r>
          </a:p>
          <a:p>
            <a:pPr marL="342900" indent="-342900" algn="l">
              <a:buFont typeface="Arial" panose="020B0604020202020204" pitchFamily="34" charset="0"/>
              <a:buChar char="•"/>
            </a:pPr>
            <a:r>
              <a:rPr lang="en-GB" sz="2400" dirty="0">
                <a:solidFill>
                  <a:schemeClr val="bg1"/>
                </a:solidFill>
              </a:rPr>
              <a:t>Integrity</a:t>
            </a:r>
          </a:p>
          <a:p>
            <a:pPr algn="l"/>
            <a:r>
              <a:rPr lang="en-GB" sz="2400" dirty="0">
                <a:solidFill>
                  <a:schemeClr val="bg1"/>
                </a:solidFill>
              </a:rPr>
              <a:t>Protecting the privacy of individuals, which means that any data that is collected should be done so with the explicit consent of the person or organisation. Data collected should be stored securely, and not shared without consent.</a:t>
            </a:r>
          </a:p>
          <a:p>
            <a:pPr algn="l"/>
            <a:endParaRPr lang="en-GB" sz="2400" dirty="0">
              <a:solidFill>
                <a:schemeClr val="bg1"/>
              </a:solidFill>
            </a:endParaRPr>
          </a:p>
          <a:p>
            <a:pPr marL="342900" indent="-342900" algn="l">
              <a:buFont typeface="Arial" panose="020B0604020202020204" pitchFamily="34" charset="0"/>
              <a:buChar char="•"/>
            </a:pPr>
            <a:r>
              <a:rPr lang="en-GB" sz="2400" dirty="0">
                <a:solidFill>
                  <a:schemeClr val="bg1"/>
                </a:solidFill>
              </a:rPr>
              <a:t>Professionalism</a:t>
            </a:r>
          </a:p>
          <a:p>
            <a:pPr algn="l"/>
            <a:r>
              <a:rPr lang="en-GB" sz="2400" dirty="0">
                <a:solidFill>
                  <a:schemeClr val="bg1"/>
                </a:solidFill>
              </a:rPr>
              <a:t>Transparency about what kind of data an organisation collects and why they need it. Organisations must make sure their users know what type of information they are collecting and how it will be used before asking for consent to collect it, and then only use this data for the purposes stated.</a:t>
            </a:r>
          </a:p>
          <a:p>
            <a:endParaRPr lang="en-GB" sz="2400" dirty="0">
              <a:solidFill>
                <a:schemeClr val="bg1"/>
              </a:solidFill>
            </a:endParaRPr>
          </a:p>
          <a:p>
            <a:pPr algn="ctr"/>
            <a:r>
              <a:rPr lang="en-GB" sz="2400" dirty="0">
                <a:solidFill>
                  <a:schemeClr val="bg1"/>
                </a:solidFill>
              </a:rPr>
              <a:t>Unethical Practices</a:t>
            </a:r>
          </a:p>
          <a:p>
            <a:r>
              <a:rPr lang="en-GB" sz="2400" dirty="0">
                <a:solidFill>
                  <a:schemeClr val="bg1"/>
                </a:solidFill>
              </a:rPr>
              <a:t>Unethical practices would be practices that oppose the above. Not letting the users know what type of data is being </a:t>
            </a:r>
            <a:r>
              <a:rPr lang="en-GB" sz="2400" dirty="0" err="1">
                <a:solidFill>
                  <a:schemeClr val="bg1"/>
                </a:solidFill>
              </a:rPr>
              <a:t>collected,not</a:t>
            </a:r>
            <a:r>
              <a:rPr lang="en-GB" sz="2400" dirty="0">
                <a:solidFill>
                  <a:schemeClr val="bg1"/>
                </a:solidFill>
              </a:rPr>
              <a:t> asking for consent and/or sharing the users’ data.</a:t>
            </a:r>
          </a:p>
        </p:txBody>
      </p:sp>
      <p:sp>
        <p:nvSpPr>
          <p:cNvPr id="11" name="TextBox 10">
            <a:extLst>
              <a:ext uri="{FF2B5EF4-FFF2-40B4-BE49-F238E27FC236}">
                <a16:creationId xmlns:a16="http://schemas.microsoft.com/office/drawing/2014/main" id="{168D0A8A-3BE3-950E-D276-E2DA04F116E1}"/>
              </a:ext>
            </a:extLst>
          </p:cNvPr>
          <p:cNvSpPr txBox="1"/>
          <p:nvPr/>
        </p:nvSpPr>
        <p:spPr>
          <a:xfrm>
            <a:off x="1801577" y="3844651"/>
            <a:ext cx="12119888" cy="461665"/>
          </a:xfrm>
          <a:prstGeom prst="rect">
            <a:avLst/>
          </a:prstGeom>
          <a:noFill/>
        </p:spPr>
        <p:txBody>
          <a:bodyPr wrap="square" rtlCol="0">
            <a:spAutoFit/>
          </a:bodyPr>
          <a:lstStyle/>
          <a:p>
            <a:r>
              <a:rPr lang="en-US" sz="2400" dirty="0">
                <a:solidFill>
                  <a:schemeClr val="bg1"/>
                </a:solidFill>
              </a:rPr>
              <a:t>Ethical and Unethical Practices</a:t>
            </a:r>
            <a:endParaRPr lang="en-GB"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32968" y="554956"/>
              <a:ext cx="4487545" cy="673100"/>
            </a:xfrm>
            <a:custGeom>
              <a:avLst/>
              <a:gdLst/>
              <a:ahLst/>
              <a:cxnLst/>
              <a:rect l="l" t="t" r="r" b="b"/>
              <a:pathLst>
                <a:path w="4487545" h="673100">
                  <a:moveTo>
                    <a:pt x="1152979" y="175282"/>
                  </a:moveTo>
                  <a:lnTo>
                    <a:pt x="1107930" y="179191"/>
                  </a:lnTo>
                  <a:lnTo>
                    <a:pt x="1065595" y="190500"/>
                  </a:lnTo>
                  <a:lnTo>
                    <a:pt x="1026665" y="208580"/>
                  </a:lnTo>
                  <a:lnTo>
                    <a:pt x="991831" y="232802"/>
                  </a:lnTo>
                  <a:lnTo>
                    <a:pt x="961782" y="262540"/>
                  </a:lnTo>
                  <a:lnTo>
                    <a:pt x="937209" y="297163"/>
                  </a:lnTo>
                  <a:lnTo>
                    <a:pt x="918802" y="336045"/>
                  </a:lnTo>
                  <a:lnTo>
                    <a:pt x="907252" y="378557"/>
                  </a:lnTo>
                  <a:lnTo>
                    <a:pt x="903248" y="424070"/>
                  </a:lnTo>
                  <a:lnTo>
                    <a:pt x="907252" y="469584"/>
                  </a:lnTo>
                  <a:lnTo>
                    <a:pt x="918802" y="512096"/>
                  </a:lnTo>
                  <a:lnTo>
                    <a:pt x="937209" y="550978"/>
                  </a:lnTo>
                  <a:lnTo>
                    <a:pt x="961782" y="585601"/>
                  </a:lnTo>
                  <a:lnTo>
                    <a:pt x="991831" y="615339"/>
                  </a:lnTo>
                  <a:lnTo>
                    <a:pt x="1026665" y="639561"/>
                  </a:lnTo>
                  <a:lnTo>
                    <a:pt x="1065595" y="657641"/>
                  </a:lnTo>
                  <a:lnTo>
                    <a:pt x="1107930" y="668950"/>
                  </a:lnTo>
                  <a:lnTo>
                    <a:pt x="1152979" y="672859"/>
                  </a:lnTo>
                  <a:lnTo>
                    <a:pt x="1198028" y="668950"/>
                  </a:lnTo>
                  <a:lnTo>
                    <a:pt x="1240363" y="657641"/>
                  </a:lnTo>
                  <a:lnTo>
                    <a:pt x="1279293" y="639561"/>
                  </a:lnTo>
                  <a:lnTo>
                    <a:pt x="1314127" y="615339"/>
                  </a:lnTo>
                  <a:lnTo>
                    <a:pt x="1344176" y="585601"/>
                  </a:lnTo>
                  <a:lnTo>
                    <a:pt x="1368749" y="550978"/>
                  </a:lnTo>
                  <a:lnTo>
                    <a:pt x="1376184" y="535271"/>
                  </a:lnTo>
                  <a:lnTo>
                    <a:pt x="1152979" y="535271"/>
                  </a:lnTo>
                  <a:lnTo>
                    <a:pt x="1110204" y="527305"/>
                  </a:lnTo>
                  <a:lnTo>
                    <a:pt x="1075822" y="504762"/>
                  </a:lnTo>
                  <a:lnTo>
                    <a:pt x="1052925" y="469673"/>
                  </a:lnTo>
                  <a:lnTo>
                    <a:pt x="1044605" y="424070"/>
                  </a:lnTo>
                  <a:lnTo>
                    <a:pt x="1052925" y="378468"/>
                  </a:lnTo>
                  <a:lnTo>
                    <a:pt x="1075822" y="343379"/>
                  </a:lnTo>
                  <a:lnTo>
                    <a:pt x="1110204" y="320836"/>
                  </a:lnTo>
                  <a:lnTo>
                    <a:pt x="1152979" y="312870"/>
                  </a:lnTo>
                  <a:lnTo>
                    <a:pt x="1376184" y="312870"/>
                  </a:lnTo>
                  <a:lnTo>
                    <a:pt x="1368749" y="297163"/>
                  </a:lnTo>
                  <a:lnTo>
                    <a:pt x="1344176" y="262540"/>
                  </a:lnTo>
                  <a:lnTo>
                    <a:pt x="1314127" y="232802"/>
                  </a:lnTo>
                  <a:lnTo>
                    <a:pt x="1279293" y="208580"/>
                  </a:lnTo>
                  <a:lnTo>
                    <a:pt x="1240363" y="190500"/>
                  </a:lnTo>
                  <a:lnTo>
                    <a:pt x="1198028" y="179191"/>
                  </a:lnTo>
                  <a:lnTo>
                    <a:pt x="1152979" y="175282"/>
                  </a:lnTo>
                  <a:close/>
                </a:path>
                <a:path w="4487545" h="673100">
                  <a:moveTo>
                    <a:pt x="158319" y="0"/>
                  </a:moveTo>
                  <a:lnTo>
                    <a:pt x="0" y="0"/>
                  </a:lnTo>
                  <a:lnTo>
                    <a:pt x="181879" y="659665"/>
                  </a:lnTo>
                  <a:lnTo>
                    <a:pt x="353392" y="659665"/>
                  </a:lnTo>
                  <a:lnTo>
                    <a:pt x="408018" y="461766"/>
                  </a:lnTo>
                  <a:lnTo>
                    <a:pt x="272347" y="461766"/>
                  </a:lnTo>
                  <a:lnTo>
                    <a:pt x="158319" y="0"/>
                  </a:lnTo>
                  <a:close/>
                </a:path>
                <a:path w="4487545" h="673100">
                  <a:moveTo>
                    <a:pt x="596593" y="270462"/>
                  </a:moveTo>
                  <a:lnTo>
                    <a:pt x="460823" y="270462"/>
                  </a:lnTo>
                  <a:lnTo>
                    <a:pt x="568254" y="659665"/>
                  </a:lnTo>
                  <a:lnTo>
                    <a:pt x="739768" y="659665"/>
                  </a:lnTo>
                  <a:lnTo>
                    <a:pt x="794331" y="461766"/>
                  </a:lnTo>
                  <a:lnTo>
                    <a:pt x="649299" y="461766"/>
                  </a:lnTo>
                  <a:lnTo>
                    <a:pt x="596593" y="270462"/>
                  </a:lnTo>
                  <a:close/>
                </a:path>
                <a:path w="4487545" h="673100">
                  <a:moveTo>
                    <a:pt x="1376184" y="312870"/>
                  </a:moveTo>
                  <a:lnTo>
                    <a:pt x="1152979" y="312870"/>
                  </a:lnTo>
                  <a:lnTo>
                    <a:pt x="1195754" y="320836"/>
                  </a:lnTo>
                  <a:lnTo>
                    <a:pt x="1230136" y="343379"/>
                  </a:lnTo>
                  <a:lnTo>
                    <a:pt x="1253033" y="378468"/>
                  </a:lnTo>
                  <a:lnTo>
                    <a:pt x="1261353" y="424070"/>
                  </a:lnTo>
                  <a:lnTo>
                    <a:pt x="1253033" y="469673"/>
                  </a:lnTo>
                  <a:lnTo>
                    <a:pt x="1230136" y="504762"/>
                  </a:lnTo>
                  <a:lnTo>
                    <a:pt x="1195754" y="527305"/>
                  </a:lnTo>
                  <a:lnTo>
                    <a:pt x="1152979" y="535271"/>
                  </a:lnTo>
                  <a:lnTo>
                    <a:pt x="1376184" y="535271"/>
                  </a:lnTo>
                  <a:lnTo>
                    <a:pt x="1387156" y="512096"/>
                  </a:lnTo>
                  <a:lnTo>
                    <a:pt x="1398706" y="469584"/>
                  </a:lnTo>
                  <a:lnTo>
                    <a:pt x="1402710" y="424070"/>
                  </a:lnTo>
                  <a:lnTo>
                    <a:pt x="1398706" y="378557"/>
                  </a:lnTo>
                  <a:lnTo>
                    <a:pt x="1387156" y="336045"/>
                  </a:lnTo>
                  <a:lnTo>
                    <a:pt x="1376184" y="312870"/>
                  </a:lnTo>
                  <a:close/>
                </a:path>
                <a:path w="4487545" h="673100">
                  <a:moveTo>
                    <a:pt x="522078" y="0"/>
                  </a:moveTo>
                  <a:lnTo>
                    <a:pt x="399568" y="0"/>
                  </a:lnTo>
                  <a:lnTo>
                    <a:pt x="272347" y="461766"/>
                  </a:lnTo>
                  <a:lnTo>
                    <a:pt x="408018" y="461766"/>
                  </a:lnTo>
                  <a:lnTo>
                    <a:pt x="460823" y="270462"/>
                  </a:lnTo>
                  <a:lnTo>
                    <a:pt x="596593" y="270462"/>
                  </a:lnTo>
                  <a:lnTo>
                    <a:pt x="522078" y="0"/>
                  </a:lnTo>
                  <a:close/>
                </a:path>
                <a:path w="4487545" h="673100">
                  <a:moveTo>
                    <a:pt x="921647" y="0"/>
                  </a:moveTo>
                  <a:lnTo>
                    <a:pt x="763327" y="0"/>
                  </a:lnTo>
                  <a:lnTo>
                    <a:pt x="649299" y="461766"/>
                  </a:lnTo>
                  <a:lnTo>
                    <a:pt x="794331" y="461766"/>
                  </a:lnTo>
                  <a:lnTo>
                    <a:pt x="921647" y="0"/>
                  </a:lnTo>
                  <a:close/>
                </a:path>
                <a:path w="4487545" h="673100">
                  <a:moveTo>
                    <a:pt x="1624022" y="188475"/>
                  </a:moveTo>
                  <a:lnTo>
                    <a:pt x="1482665" y="188475"/>
                  </a:lnTo>
                  <a:lnTo>
                    <a:pt x="1482665" y="659665"/>
                  </a:lnTo>
                  <a:lnTo>
                    <a:pt x="1624022" y="659665"/>
                  </a:lnTo>
                  <a:lnTo>
                    <a:pt x="1624022" y="446687"/>
                  </a:lnTo>
                  <a:lnTo>
                    <a:pt x="1633114" y="398784"/>
                  </a:lnTo>
                  <a:lnTo>
                    <a:pt x="1656952" y="365854"/>
                  </a:lnTo>
                  <a:lnTo>
                    <a:pt x="1690380" y="346132"/>
                  </a:lnTo>
                  <a:lnTo>
                    <a:pt x="1728241" y="337854"/>
                  </a:lnTo>
                  <a:lnTo>
                    <a:pt x="1765378" y="337854"/>
                  </a:lnTo>
                  <a:lnTo>
                    <a:pt x="1765378" y="272347"/>
                  </a:lnTo>
                  <a:lnTo>
                    <a:pt x="1624022" y="272347"/>
                  </a:lnTo>
                  <a:lnTo>
                    <a:pt x="1624022" y="188475"/>
                  </a:lnTo>
                  <a:close/>
                </a:path>
                <a:path w="4487545" h="673100">
                  <a:moveTo>
                    <a:pt x="1765378" y="337854"/>
                  </a:moveTo>
                  <a:lnTo>
                    <a:pt x="1728241" y="337854"/>
                  </a:lnTo>
                  <a:lnTo>
                    <a:pt x="1765378" y="339256"/>
                  </a:lnTo>
                  <a:lnTo>
                    <a:pt x="1765378" y="337854"/>
                  </a:lnTo>
                  <a:close/>
                </a:path>
                <a:path w="4487545" h="673100">
                  <a:moveTo>
                    <a:pt x="1765378" y="179052"/>
                  </a:moveTo>
                  <a:lnTo>
                    <a:pt x="1720895" y="184750"/>
                  </a:lnTo>
                  <a:lnTo>
                    <a:pt x="1679504" y="202022"/>
                  </a:lnTo>
                  <a:lnTo>
                    <a:pt x="1645711" y="231133"/>
                  </a:lnTo>
                  <a:lnTo>
                    <a:pt x="1624022" y="272347"/>
                  </a:lnTo>
                  <a:lnTo>
                    <a:pt x="1765378" y="272347"/>
                  </a:lnTo>
                  <a:lnTo>
                    <a:pt x="1765378" y="179052"/>
                  </a:lnTo>
                  <a:close/>
                </a:path>
                <a:path w="4487545" h="673100">
                  <a:moveTo>
                    <a:pt x="1972812" y="0"/>
                  </a:moveTo>
                  <a:lnTo>
                    <a:pt x="1831455" y="0"/>
                  </a:lnTo>
                  <a:lnTo>
                    <a:pt x="1831455" y="659665"/>
                  </a:lnTo>
                  <a:lnTo>
                    <a:pt x="1972812" y="659665"/>
                  </a:lnTo>
                  <a:lnTo>
                    <a:pt x="1972812" y="451399"/>
                  </a:lnTo>
                  <a:lnTo>
                    <a:pt x="2128015" y="451399"/>
                  </a:lnTo>
                  <a:lnTo>
                    <a:pt x="2107573" y="424070"/>
                  </a:lnTo>
                  <a:lnTo>
                    <a:pt x="2128840" y="394857"/>
                  </a:lnTo>
                  <a:lnTo>
                    <a:pt x="1972812" y="394857"/>
                  </a:lnTo>
                  <a:lnTo>
                    <a:pt x="1972812" y="0"/>
                  </a:lnTo>
                  <a:close/>
                </a:path>
                <a:path w="4487545" h="673100">
                  <a:moveTo>
                    <a:pt x="2128015" y="451399"/>
                  </a:moveTo>
                  <a:lnTo>
                    <a:pt x="1972812" y="451399"/>
                  </a:lnTo>
                  <a:lnTo>
                    <a:pt x="2123593" y="659665"/>
                  </a:lnTo>
                  <a:lnTo>
                    <a:pt x="2283798" y="659665"/>
                  </a:lnTo>
                  <a:lnTo>
                    <a:pt x="2128015" y="451399"/>
                  </a:lnTo>
                  <a:close/>
                </a:path>
                <a:path w="4487545" h="673100">
                  <a:moveTo>
                    <a:pt x="2279086" y="188475"/>
                  </a:moveTo>
                  <a:lnTo>
                    <a:pt x="2114169" y="188475"/>
                  </a:lnTo>
                  <a:lnTo>
                    <a:pt x="1972812" y="394857"/>
                  </a:lnTo>
                  <a:lnTo>
                    <a:pt x="2128840" y="394857"/>
                  </a:lnTo>
                  <a:lnTo>
                    <a:pt x="2279086" y="188475"/>
                  </a:lnTo>
                  <a:close/>
                </a:path>
                <a:path w="4487545" h="673100">
                  <a:moveTo>
                    <a:pt x="2760613" y="615373"/>
                  </a:moveTo>
                  <a:lnTo>
                    <a:pt x="2477133" y="615373"/>
                  </a:lnTo>
                  <a:lnTo>
                    <a:pt x="2503313" y="639463"/>
                  </a:lnTo>
                  <a:lnTo>
                    <a:pt x="2535325" y="657545"/>
                  </a:lnTo>
                  <a:lnTo>
                    <a:pt x="2573344" y="668912"/>
                  </a:lnTo>
                  <a:lnTo>
                    <a:pt x="2617547" y="672859"/>
                  </a:lnTo>
                  <a:lnTo>
                    <a:pt x="2662669" y="667928"/>
                  </a:lnTo>
                  <a:lnTo>
                    <a:pt x="2704821" y="653731"/>
                  </a:lnTo>
                  <a:lnTo>
                    <a:pt x="2743062" y="631164"/>
                  </a:lnTo>
                  <a:lnTo>
                    <a:pt x="2760613" y="615373"/>
                  </a:lnTo>
                  <a:close/>
                </a:path>
                <a:path w="4487545" h="673100">
                  <a:moveTo>
                    <a:pt x="2477133" y="0"/>
                  </a:moveTo>
                  <a:lnTo>
                    <a:pt x="2335776" y="0"/>
                  </a:lnTo>
                  <a:lnTo>
                    <a:pt x="2335776" y="659665"/>
                  </a:lnTo>
                  <a:lnTo>
                    <a:pt x="2477133" y="659665"/>
                  </a:lnTo>
                  <a:lnTo>
                    <a:pt x="2477133" y="615373"/>
                  </a:lnTo>
                  <a:lnTo>
                    <a:pt x="2760613" y="615373"/>
                  </a:lnTo>
                  <a:lnTo>
                    <a:pt x="2776456" y="601120"/>
                  </a:lnTo>
                  <a:lnTo>
                    <a:pt x="2804063" y="564494"/>
                  </a:lnTo>
                  <a:lnTo>
                    <a:pt x="2816624" y="539041"/>
                  </a:lnTo>
                  <a:lnTo>
                    <a:pt x="2589276" y="539041"/>
                  </a:lnTo>
                  <a:lnTo>
                    <a:pt x="2544322" y="531016"/>
                  </a:lnTo>
                  <a:lnTo>
                    <a:pt x="2508820" y="508060"/>
                  </a:lnTo>
                  <a:lnTo>
                    <a:pt x="2485511" y="471852"/>
                  </a:lnTo>
                  <a:lnTo>
                    <a:pt x="2477133" y="424070"/>
                  </a:lnTo>
                  <a:lnTo>
                    <a:pt x="2485511" y="376289"/>
                  </a:lnTo>
                  <a:lnTo>
                    <a:pt x="2508820" y="340081"/>
                  </a:lnTo>
                  <a:lnTo>
                    <a:pt x="2544322" y="317125"/>
                  </a:lnTo>
                  <a:lnTo>
                    <a:pt x="2589276" y="309100"/>
                  </a:lnTo>
                  <a:lnTo>
                    <a:pt x="2816624" y="309100"/>
                  </a:lnTo>
                  <a:lnTo>
                    <a:pt x="2804063" y="283647"/>
                  </a:lnTo>
                  <a:lnTo>
                    <a:pt x="2776456" y="247021"/>
                  </a:lnTo>
                  <a:lnTo>
                    <a:pt x="2760613" y="232767"/>
                  </a:lnTo>
                  <a:lnTo>
                    <a:pt x="2477133" y="232767"/>
                  </a:lnTo>
                  <a:lnTo>
                    <a:pt x="2477133" y="0"/>
                  </a:lnTo>
                  <a:close/>
                </a:path>
                <a:path w="4487545" h="673100">
                  <a:moveTo>
                    <a:pt x="2816624" y="309100"/>
                  </a:moveTo>
                  <a:lnTo>
                    <a:pt x="2589276" y="309100"/>
                  </a:lnTo>
                  <a:lnTo>
                    <a:pt x="2634230" y="317125"/>
                  </a:lnTo>
                  <a:lnTo>
                    <a:pt x="2669732" y="340081"/>
                  </a:lnTo>
                  <a:lnTo>
                    <a:pt x="2693041" y="376289"/>
                  </a:lnTo>
                  <a:lnTo>
                    <a:pt x="2701419" y="424070"/>
                  </a:lnTo>
                  <a:lnTo>
                    <a:pt x="2693041" y="471852"/>
                  </a:lnTo>
                  <a:lnTo>
                    <a:pt x="2669732" y="508060"/>
                  </a:lnTo>
                  <a:lnTo>
                    <a:pt x="2634230" y="531016"/>
                  </a:lnTo>
                  <a:lnTo>
                    <a:pt x="2589276" y="539041"/>
                  </a:lnTo>
                  <a:lnTo>
                    <a:pt x="2816624" y="539041"/>
                  </a:lnTo>
                  <a:lnTo>
                    <a:pt x="2824945" y="522181"/>
                  </a:lnTo>
                  <a:lnTo>
                    <a:pt x="2838162" y="475075"/>
                  </a:lnTo>
                  <a:lnTo>
                    <a:pt x="2842776" y="424070"/>
                  </a:lnTo>
                  <a:lnTo>
                    <a:pt x="2838162" y="373066"/>
                  </a:lnTo>
                  <a:lnTo>
                    <a:pt x="2824945" y="325960"/>
                  </a:lnTo>
                  <a:lnTo>
                    <a:pt x="2816624" y="309100"/>
                  </a:lnTo>
                  <a:close/>
                </a:path>
                <a:path w="4487545" h="673100">
                  <a:moveTo>
                    <a:pt x="2617547" y="175282"/>
                  </a:moveTo>
                  <a:lnTo>
                    <a:pt x="2573344" y="179228"/>
                  </a:lnTo>
                  <a:lnTo>
                    <a:pt x="2535325" y="190596"/>
                  </a:lnTo>
                  <a:lnTo>
                    <a:pt x="2503313" y="208678"/>
                  </a:lnTo>
                  <a:lnTo>
                    <a:pt x="2477133" y="232767"/>
                  </a:lnTo>
                  <a:lnTo>
                    <a:pt x="2760613" y="232767"/>
                  </a:lnTo>
                  <a:lnTo>
                    <a:pt x="2743062" y="216977"/>
                  </a:lnTo>
                  <a:lnTo>
                    <a:pt x="2704821" y="194410"/>
                  </a:lnTo>
                  <a:lnTo>
                    <a:pt x="2662669" y="180213"/>
                  </a:lnTo>
                  <a:lnTo>
                    <a:pt x="2617547" y="175282"/>
                  </a:lnTo>
                  <a:close/>
                </a:path>
                <a:path w="4487545" h="673100">
                  <a:moveTo>
                    <a:pt x="3149094" y="175282"/>
                  </a:moveTo>
                  <a:lnTo>
                    <a:pt x="3104044" y="179191"/>
                  </a:lnTo>
                  <a:lnTo>
                    <a:pt x="3061710" y="190500"/>
                  </a:lnTo>
                  <a:lnTo>
                    <a:pt x="3022780" y="208580"/>
                  </a:lnTo>
                  <a:lnTo>
                    <a:pt x="2987946" y="232802"/>
                  </a:lnTo>
                  <a:lnTo>
                    <a:pt x="2957897" y="262540"/>
                  </a:lnTo>
                  <a:lnTo>
                    <a:pt x="2933324" y="297163"/>
                  </a:lnTo>
                  <a:lnTo>
                    <a:pt x="2914917" y="336045"/>
                  </a:lnTo>
                  <a:lnTo>
                    <a:pt x="2903367" y="378557"/>
                  </a:lnTo>
                  <a:lnTo>
                    <a:pt x="2899363" y="424070"/>
                  </a:lnTo>
                  <a:lnTo>
                    <a:pt x="2903367" y="469584"/>
                  </a:lnTo>
                  <a:lnTo>
                    <a:pt x="2914917" y="512096"/>
                  </a:lnTo>
                  <a:lnTo>
                    <a:pt x="2933324" y="550978"/>
                  </a:lnTo>
                  <a:lnTo>
                    <a:pt x="2957897" y="585601"/>
                  </a:lnTo>
                  <a:lnTo>
                    <a:pt x="2987946" y="615339"/>
                  </a:lnTo>
                  <a:lnTo>
                    <a:pt x="3022780" y="639561"/>
                  </a:lnTo>
                  <a:lnTo>
                    <a:pt x="3061710" y="657641"/>
                  </a:lnTo>
                  <a:lnTo>
                    <a:pt x="3104044" y="668950"/>
                  </a:lnTo>
                  <a:lnTo>
                    <a:pt x="3149094" y="672859"/>
                  </a:lnTo>
                  <a:lnTo>
                    <a:pt x="3194143" y="668950"/>
                  </a:lnTo>
                  <a:lnTo>
                    <a:pt x="3236478" y="657641"/>
                  </a:lnTo>
                  <a:lnTo>
                    <a:pt x="3275407" y="639561"/>
                  </a:lnTo>
                  <a:lnTo>
                    <a:pt x="3310242" y="615339"/>
                  </a:lnTo>
                  <a:lnTo>
                    <a:pt x="3340291" y="585601"/>
                  </a:lnTo>
                  <a:lnTo>
                    <a:pt x="3364864" y="550978"/>
                  </a:lnTo>
                  <a:lnTo>
                    <a:pt x="3372299" y="535271"/>
                  </a:lnTo>
                  <a:lnTo>
                    <a:pt x="3149094" y="535271"/>
                  </a:lnTo>
                  <a:lnTo>
                    <a:pt x="3106319" y="527305"/>
                  </a:lnTo>
                  <a:lnTo>
                    <a:pt x="3071936" y="504762"/>
                  </a:lnTo>
                  <a:lnTo>
                    <a:pt x="3049040" y="469673"/>
                  </a:lnTo>
                  <a:lnTo>
                    <a:pt x="3040720" y="424070"/>
                  </a:lnTo>
                  <a:lnTo>
                    <a:pt x="3049040" y="378468"/>
                  </a:lnTo>
                  <a:lnTo>
                    <a:pt x="3071936" y="343379"/>
                  </a:lnTo>
                  <a:lnTo>
                    <a:pt x="3106319" y="320836"/>
                  </a:lnTo>
                  <a:lnTo>
                    <a:pt x="3149094" y="312870"/>
                  </a:lnTo>
                  <a:lnTo>
                    <a:pt x="3372299" y="312870"/>
                  </a:lnTo>
                  <a:lnTo>
                    <a:pt x="3364864" y="297163"/>
                  </a:lnTo>
                  <a:lnTo>
                    <a:pt x="3340291" y="262540"/>
                  </a:lnTo>
                  <a:lnTo>
                    <a:pt x="3310242" y="232802"/>
                  </a:lnTo>
                  <a:lnTo>
                    <a:pt x="3275407" y="208580"/>
                  </a:lnTo>
                  <a:lnTo>
                    <a:pt x="3236478" y="190500"/>
                  </a:lnTo>
                  <a:lnTo>
                    <a:pt x="3194143" y="179191"/>
                  </a:lnTo>
                  <a:lnTo>
                    <a:pt x="3149094" y="175282"/>
                  </a:lnTo>
                  <a:close/>
                </a:path>
                <a:path w="4487545" h="673100">
                  <a:moveTo>
                    <a:pt x="3372299" y="312870"/>
                  </a:moveTo>
                  <a:lnTo>
                    <a:pt x="3149094" y="312870"/>
                  </a:lnTo>
                  <a:lnTo>
                    <a:pt x="3191869" y="320836"/>
                  </a:lnTo>
                  <a:lnTo>
                    <a:pt x="3226251" y="343379"/>
                  </a:lnTo>
                  <a:lnTo>
                    <a:pt x="3249148" y="378468"/>
                  </a:lnTo>
                  <a:lnTo>
                    <a:pt x="3257467" y="424070"/>
                  </a:lnTo>
                  <a:lnTo>
                    <a:pt x="3249148" y="469673"/>
                  </a:lnTo>
                  <a:lnTo>
                    <a:pt x="3226251" y="504762"/>
                  </a:lnTo>
                  <a:lnTo>
                    <a:pt x="3191869" y="527305"/>
                  </a:lnTo>
                  <a:lnTo>
                    <a:pt x="3149094" y="535271"/>
                  </a:lnTo>
                  <a:lnTo>
                    <a:pt x="3372299" y="535271"/>
                  </a:lnTo>
                  <a:lnTo>
                    <a:pt x="3383270" y="512096"/>
                  </a:lnTo>
                  <a:lnTo>
                    <a:pt x="3394821" y="469584"/>
                  </a:lnTo>
                  <a:lnTo>
                    <a:pt x="3398824" y="424070"/>
                  </a:lnTo>
                  <a:lnTo>
                    <a:pt x="3394821" y="378557"/>
                  </a:lnTo>
                  <a:lnTo>
                    <a:pt x="3383270" y="336045"/>
                  </a:lnTo>
                  <a:lnTo>
                    <a:pt x="3372299" y="312870"/>
                  </a:lnTo>
                  <a:close/>
                </a:path>
                <a:path w="4487545" h="673100">
                  <a:moveTo>
                    <a:pt x="3704950" y="175282"/>
                  </a:moveTo>
                  <a:lnTo>
                    <a:pt x="3659901" y="179191"/>
                  </a:lnTo>
                  <a:lnTo>
                    <a:pt x="3617566" y="190500"/>
                  </a:lnTo>
                  <a:lnTo>
                    <a:pt x="3578637" y="208580"/>
                  </a:lnTo>
                  <a:lnTo>
                    <a:pt x="3543802" y="232802"/>
                  </a:lnTo>
                  <a:lnTo>
                    <a:pt x="3513754" y="262540"/>
                  </a:lnTo>
                  <a:lnTo>
                    <a:pt x="3489181" y="297163"/>
                  </a:lnTo>
                  <a:lnTo>
                    <a:pt x="3470774" y="336045"/>
                  </a:lnTo>
                  <a:lnTo>
                    <a:pt x="3459224" y="378557"/>
                  </a:lnTo>
                  <a:lnTo>
                    <a:pt x="3455220" y="424070"/>
                  </a:lnTo>
                  <a:lnTo>
                    <a:pt x="3459224" y="469584"/>
                  </a:lnTo>
                  <a:lnTo>
                    <a:pt x="3470774" y="512096"/>
                  </a:lnTo>
                  <a:lnTo>
                    <a:pt x="3489181" y="550978"/>
                  </a:lnTo>
                  <a:lnTo>
                    <a:pt x="3513754" y="585601"/>
                  </a:lnTo>
                  <a:lnTo>
                    <a:pt x="3543802" y="615339"/>
                  </a:lnTo>
                  <a:lnTo>
                    <a:pt x="3578637" y="639561"/>
                  </a:lnTo>
                  <a:lnTo>
                    <a:pt x="3617566" y="657641"/>
                  </a:lnTo>
                  <a:lnTo>
                    <a:pt x="3659901" y="668950"/>
                  </a:lnTo>
                  <a:lnTo>
                    <a:pt x="3704950" y="672859"/>
                  </a:lnTo>
                  <a:lnTo>
                    <a:pt x="3750000" y="668950"/>
                  </a:lnTo>
                  <a:lnTo>
                    <a:pt x="3792334" y="657641"/>
                  </a:lnTo>
                  <a:lnTo>
                    <a:pt x="3831264" y="639561"/>
                  </a:lnTo>
                  <a:lnTo>
                    <a:pt x="3866099" y="615339"/>
                  </a:lnTo>
                  <a:lnTo>
                    <a:pt x="3896148" y="585601"/>
                  </a:lnTo>
                  <a:lnTo>
                    <a:pt x="3920720" y="550978"/>
                  </a:lnTo>
                  <a:lnTo>
                    <a:pt x="3928156" y="535271"/>
                  </a:lnTo>
                  <a:lnTo>
                    <a:pt x="3704950" y="535271"/>
                  </a:lnTo>
                  <a:lnTo>
                    <a:pt x="3662175" y="527305"/>
                  </a:lnTo>
                  <a:lnTo>
                    <a:pt x="3627793" y="504762"/>
                  </a:lnTo>
                  <a:lnTo>
                    <a:pt x="3604896" y="469673"/>
                  </a:lnTo>
                  <a:lnTo>
                    <a:pt x="3596577" y="424070"/>
                  </a:lnTo>
                  <a:lnTo>
                    <a:pt x="3604896" y="378468"/>
                  </a:lnTo>
                  <a:lnTo>
                    <a:pt x="3627793" y="343379"/>
                  </a:lnTo>
                  <a:lnTo>
                    <a:pt x="3662175" y="320836"/>
                  </a:lnTo>
                  <a:lnTo>
                    <a:pt x="3704950" y="312870"/>
                  </a:lnTo>
                  <a:lnTo>
                    <a:pt x="3928156" y="312870"/>
                  </a:lnTo>
                  <a:lnTo>
                    <a:pt x="3920720" y="297163"/>
                  </a:lnTo>
                  <a:lnTo>
                    <a:pt x="3896148" y="262540"/>
                  </a:lnTo>
                  <a:lnTo>
                    <a:pt x="3866099" y="232802"/>
                  </a:lnTo>
                  <a:lnTo>
                    <a:pt x="3831264" y="208580"/>
                  </a:lnTo>
                  <a:lnTo>
                    <a:pt x="3792334" y="190500"/>
                  </a:lnTo>
                  <a:lnTo>
                    <a:pt x="3750000" y="179191"/>
                  </a:lnTo>
                  <a:lnTo>
                    <a:pt x="3704950" y="175282"/>
                  </a:lnTo>
                  <a:close/>
                </a:path>
                <a:path w="4487545" h="673100">
                  <a:moveTo>
                    <a:pt x="3928156" y="312870"/>
                  </a:moveTo>
                  <a:lnTo>
                    <a:pt x="3704950" y="312870"/>
                  </a:lnTo>
                  <a:lnTo>
                    <a:pt x="3747726" y="320836"/>
                  </a:lnTo>
                  <a:lnTo>
                    <a:pt x="3782108" y="343379"/>
                  </a:lnTo>
                  <a:lnTo>
                    <a:pt x="3805005" y="378468"/>
                  </a:lnTo>
                  <a:lnTo>
                    <a:pt x="3813324" y="424070"/>
                  </a:lnTo>
                  <a:lnTo>
                    <a:pt x="3805005" y="469673"/>
                  </a:lnTo>
                  <a:lnTo>
                    <a:pt x="3782108" y="504762"/>
                  </a:lnTo>
                  <a:lnTo>
                    <a:pt x="3747726" y="527305"/>
                  </a:lnTo>
                  <a:lnTo>
                    <a:pt x="3704950" y="535271"/>
                  </a:lnTo>
                  <a:lnTo>
                    <a:pt x="3928156" y="535271"/>
                  </a:lnTo>
                  <a:lnTo>
                    <a:pt x="3939127" y="512096"/>
                  </a:lnTo>
                  <a:lnTo>
                    <a:pt x="3950678" y="469584"/>
                  </a:lnTo>
                  <a:lnTo>
                    <a:pt x="3954681" y="424070"/>
                  </a:lnTo>
                  <a:lnTo>
                    <a:pt x="3950678" y="378557"/>
                  </a:lnTo>
                  <a:lnTo>
                    <a:pt x="3939127" y="336045"/>
                  </a:lnTo>
                  <a:lnTo>
                    <a:pt x="3928156" y="312870"/>
                  </a:lnTo>
                  <a:close/>
                </a:path>
                <a:path w="4487545" h="673100">
                  <a:moveTo>
                    <a:pt x="4175993" y="0"/>
                  </a:moveTo>
                  <a:lnTo>
                    <a:pt x="4034636" y="0"/>
                  </a:lnTo>
                  <a:lnTo>
                    <a:pt x="4034636" y="659665"/>
                  </a:lnTo>
                  <a:lnTo>
                    <a:pt x="4175993" y="659665"/>
                  </a:lnTo>
                  <a:lnTo>
                    <a:pt x="4175993" y="451399"/>
                  </a:lnTo>
                  <a:lnTo>
                    <a:pt x="4331196" y="451399"/>
                  </a:lnTo>
                  <a:lnTo>
                    <a:pt x="4310753" y="424070"/>
                  </a:lnTo>
                  <a:lnTo>
                    <a:pt x="4332021" y="394857"/>
                  </a:lnTo>
                  <a:lnTo>
                    <a:pt x="4175993" y="394857"/>
                  </a:lnTo>
                  <a:lnTo>
                    <a:pt x="4175993" y="0"/>
                  </a:lnTo>
                  <a:close/>
                </a:path>
                <a:path w="4487545" h="673100">
                  <a:moveTo>
                    <a:pt x="4331196" y="451399"/>
                  </a:moveTo>
                  <a:lnTo>
                    <a:pt x="4175993" y="451399"/>
                  </a:lnTo>
                  <a:lnTo>
                    <a:pt x="4326774" y="659665"/>
                  </a:lnTo>
                  <a:lnTo>
                    <a:pt x="4486978" y="659665"/>
                  </a:lnTo>
                  <a:lnTo>
                    <a:pt x="4331196" y="451399"/>
                  </a:lnTo>
                  <a:close/>
                </a:path>
                <a:path w="4487545" h="673100">
                  <a:moveTo>
                    <a:pt x="4482267" y="188475"/>
                  </a:moveTo>
                  <a:lnTo>
                    <a:pt x="4317350" y="188475"/>
                  </a:lnTo>
                  <a:lnTo>
                    <a:pt x="4175993" y="394857"/>
                  </a:lnTo>
                  <a:lnTo>
                    <a:pt x="4332021" y="394857"/>
                  </a:lnTo>
                  <a:lnTo>
                    <a:pt x="4482267" y="188475"/>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32968" y="554956"/>
              <a:ext cx="4487545" cy="673100"/>
            </a:xfrm>
            <a:custGeom>
              <a:avLst/>
              <a:gdLst/>
              <a:ahLst/>
              <a:cxnLst/>
              <a:rect l="l" t="t" r="r" b="b"/>
              <a:pathLst>
                <a:path w="4487545" h="673100">
                  <a:moveTo>
                    <a:pt x="1152979" y="175282"/>
                  </a:moveTo>
                  <a:lnTo>
                    <a:pt x="1107930" y="179191"/>
                  </a:lnTo>
                  <a:lnTo>
                    <a:pt x="1065595" y="190500"/>
                  </a:lnTo>
                  <a:lnTo>
                    <a:pt x="1026665" y="208580"/>
                  </a:lnTo>
                  <a:lnTo>
                    <a:pt x="991831" y="232802"/>
                  </a:lnTo>
                  <a:lnTo>
                    <a:pt x="961782" y="262540"/>
                  </a:lnTo>
                  <a:lnTo>
                    <a:pt x="937209" y="297163"/>
                  </a:lnTo>
                  <a:lnTo>
                    <a:pt x="918802" y="336045"/>
                  </a:lnTo>
                  <a:lnTo>
                    <a:pt x="907252" y="378557"/>
                  </a:lnTo>
                  <a:lnTo>
                    <a:pt x="903248" y="424070"/>
                  </a:lnTo>
                  <a:lnTo>
                    <a:pt x="907252" y="469584"/>
                  </a:lnTo>
                  <a:lnTo>
                    <a:pt x="918802" y="512096"/>
                  </a:lnTo>
                  <a:lnTo>
                    <a:pt x="937209" y="550978"/>
                  </a:lnTo>
                  <a:lnTo>
                    <a:pt x="961782" y="585601"/>
                  </a:lnTo>
                  <a:lnTo>
                    <a:pt x="991831" y="615339"/>
                  </a:lnTo>
                  <a:lnTo>
                    <a:pt x="1026665" y="639561"/>
                  </a:lnTo>
                  <a:lnTo>
                    <a:pt x="1065595" y="657641"/>
                  </a:lnTo>
                  <a:lnTo>
                    <a:pt x="1107930" y="668950"/>
                  </a:lnTo>
                  <a:lnTo>
                    <a:pt x="1152979" y="672859"/>
                  </a:lnTo>
                  <a:lnTo>
                    <a:pt x="1198028" y="668950"/>
                  </a:lnTo>
                  <a:lnTo>
                    <a:pt x="1240363" y="657641"/>
                  </a:lnTo>
                  <a:lnTo>
                    <a:pt x="1279293" y="639561"/>
                  </a:lnTo>
                  <a:lnTo>
                    <a:pt x="1314127" y="615339"/>
                  </a:lnTo>
                  <a:lnTo>
                    <a:pt x="1344176" y="585601"/>
                  </a:lnTo>
                  <a:lnTo>
                    <a:pt x="1368749" y="550978"/>
                  </a:lnTo>
                  <a:lnTo>
                    <a:pt x="1376184" y="535271"/>
                  </a:lnTo>
                  <a:lnTo>
                    <a:pt x="1152979" y="535271"/>
                  </a:lnTo>
                  <a:lnTo>
                    <a:pt x="1110204" y="527305"/>
                  </a:lnTo>
                  <a:lnTo>
                    <a:pt x="1075822" y="504762"/>
                  </a:lnTo>
                  <a:lnTo>
                    <a:pt x="1052925" y="469673"/>
                  </a:lnTo>
                  <a:lnTo>
                    <a:pt x="1044605" y="424070"/>
                  </a:lnTo>
                  <a:lnTo>
                    <a:pt x="1052925" y="378468"/>
                  </a:lnTo>
                  <a:lnTo>
                    <a:pt x="1075822" y="343379"/>
                  </a:lnTo>
                  <a:lnTo>
                    <a:pt x="1110204" y="320836"/>
                  </a:lnTo>
                  <a:lnTo>
                    <a:pt x="1152979" y="312870"/>
                  </a:lnTo>
                  <a:lnTo>
                    <a:pt x="1376184" y="312870"/>
                  </a:lnTo>
                  <a:lnTo>
                    <a:pt x="1368749" y="297163"/>
                  </a:lnTo>
                  <a:lnTo>
                    <a:pt x="1344176" y="262540"/>
                  </a:lnTo>
                  <a:lnTo>
                    <a:pt x="1314127" y="232802"/>
                  </a:lnTo>
                  <a:lnTo>
                    <a:pt x="1279293" y="208580"/>
                  </a:lnTo>
                  <a:lnTo>
                    <a:pt x="1240363" y="190500"/>
                  </a:lnTo>
                  <a:lnTo>
                    <a:pt x="1198028" y="179191"/>
                  </a:lnTo>
                  <a:lnTo>
                    <a:pt x="1152979" y="175282"/>
                  </a:lnTo>
                  <a:close/>
                </a:path>
                <a:path w="4487545" h="673100">
                  <a:moveTo>
                    <a:pt x="158319" y="0"/>
                  </a:moveTo>
                  <a:lnTo>
                    <a:pt x="0" y="0"/>
                  </a:lnTo>
                  <a:lnTo>
                    <a:pt x="181879" y="659665"/>
                  </a:lnTo>
                  <a:lnTo>
                    <a:pt x="353392" y="659665"/>
                  </a:lnTo>
                  <a:lnTo>
                    <a:pt x="408018" y="461766"/>
                  </a:lnTo>
                  <a:lnTo>
                    <a:pt x="272347" y="461766"/>
                  </a:lnTo>
                  <a:lnTo>
                    <a:pt x="158319" y="0"/>
                  </a:lnTo>
                  <a:close/>
                </a:path>
                <a:path w="4487545" h="673100">
                  <a:moveTo>
                    <a:pt x="596593" y="270462"/>
                  </a:moveTo>
                  <a:lnTo>
                    <a:pt x="460823" y="270462"/>
                  </a:lnTo>
                  <a:lnTo>
                    <a:pt x="568254" y="659665"/>
                  </a:lnTo>
                  <a:lnTo>
                    <a:pt x="739768" y="659665"/>
                  </a:lnTo>
                  <a:lnTo>
                    <a:pt x="794331" y="461766"/>
                  </a:lnTo>
                  <a:lnTo>
                    <a:pt x="649299" y="461766"/>
                  </a:lnTo>
                  <a:lnTo>
                    <a:pt x="596593" y="270462"/>
                  </a:lnTo>
                  <a:close/>
                </a:path>
                <a:path w="4487545" h="673100">
                  <a:moveTo>
                    <a:pt x="1376184" y="312870"/>
                  </a:moveTo>
                  <a:lnTo>
                    <a:pt x="1152979" y="312870"/>
                  </a:lnTo>
                  <a:lnTo>
                    <a:pt x="1195754" y="320836"/>
                  </a:lnTo>
                  <a:lnTo>
                    <a:pt x="1230136" y="343379"/>
                  </a:lnTo>
                  <a:lnTo>
                    <a:pt x="1253033" y="378468"/>
                  </a:lnTo>
                  <a:lnTo>
                    <a:pt x="1261353" y="424070"/>
                  </a:lnTo>
                  <a:lnTo>
                    <a:pt x="1253033" y="469673"/>
                  </a:lnTo>
                  <a:lnTo>
                    <a:pt x="1230136" y="504762"/>
                  </a:lnTo>
                  <a:lnTo>
                    <a:pt x="1195754" y="527305"/>
                  </a:lnTo>
                  <a:lnTo>
                    <a:pt x="1152979" y="535271"/>
                  </a:lnTo>
                  <a:lnTo>
                    <a:pt x="1376184" y="535271"/>
                  </a:lnTo>
                  <a:lnTo>
                    <a:pt x="1387156" y="512096"/>
                  </a:lnTo>
                  <a:lnTo>
                    <a:pt x="1398706" y="469584"/>
                  </a:lnTo>
                  <a:lnTo>
                    <a:pt x="1402710" y="424070"/>
                  </a:lnTo>
                  <a:lnTo>
                    <a:pt x="1398706" y="378557"/>
                  </a:lnTo>
                  <a:lnTo>
                    <a:pt x="1387156" y="336045"/>
                  </a:lnTo>
                  <a:lnTo>
                    <a:pt x="1376184" y="312870"/>
                  </a:lnTo>
                  <a:close/>
                </a:path>
                <a:path w="4487545" h="673100">
                  <a:moveTo>
                    <a:pt x="522078" y="0"/>
                  </a:moveTo>
                  <a:lnTo>
                    <a:pt x="399568" y="0"/>
                  </a:lnTo>
                  <a:lnTo>
                    <a:pt x="272347" y="461766"/>
                  </a:lnTo>
                  <a:lnTo>
                    <a:pt x="408018" y="461766"/>
                  </a:lnTo>
                  <a:lnTo>
                    <a:pt x="460823" y="270462"/>
                  </a:lnTo>
                  <a:lnTo>
                    <a:pt x="596593" y="270462"/>
                  </a:lnTo>
                  <a:lnTo>
                    <a:pt x="522078" y="0"/>
                  </a:lnTo>
                  <a:close/>
                </a:path>
                <a:path w="4487545" h="673100">
                  <a:moveTo>
                    <a:pt x="921647" y="0"/>
                  </a:moveTo>
                  <a:lnTo>
                    <a:pt x="763327" y="0"/>
                  </a:lnTo>
                  <a:lnTo>
                    <a:pt x="649299" y="461766"/>
                  </a:lnTo>
                  <a:lnTo>
                    <a:pt x="794331" y="461766"/>
                  </a:lnTo>
                  <a:lnTo>
                    <a:pt x="921647" y="0"/>
                  </a:lnTo>
                  <a:close/>
                </a:path>
                <a:path w="4487545" h="673100">
                  <a:moveTo>
                    <a:pt x="1624022" y="188475"/>
                  </a:moveTo>
                  <a:lnTo>
                    <a:pt x="1482665" y="188475"/>
                  </a:lnTo>
                  <a:lnTo>
                    <a:pt x="1482665" y="659665"/>
                  </a:lnTo>
                  <a:lnTo>
                    <a:pt x="1624022" y="659665"/>
                  </a:lnTo>
                  <a:lnTo>
                    <a:pt x="1624022" y="446687"/>
                  </a:lnTo>
                  <a:lnTo>
                    <a:pt x="1633114" y="398784"/>
                  </a:lnTo>
                  <a:lnTo>
                    <a:pt x="1656952" y="365854"/>
                  </a:lnTo>
                  <a:lnTo>
                    <a:pt x="1690380" y="346132"/>
                  </a:lnTo>
                  <a:lnTo>
                    <a:pt x="1728241" y="337854"/>
                  </a:lnTo>
                  <a:lnTo>
                    <a:pt x="1765378" y="337854"/>
                  </a:lnTo>
                  <a:lnTo>
                    <a:pt x="1765378" y="272347"/>
                  </a:lnTo>
                  <a:lnTo>
                    <a:pt x="1624022" y="272347"/>
                  </a:lnTo>
                  <a:lnTo>
                    <a:pt x="1624022" y="188475"/>
                  </a:lnTo>
                  <a:close/>
                </a:path>
                <a:path w="4487545" h="673100">
                  <a:moveTo>
                    <a:pt x="1765378" y="337854"/>
                  </a:moveTo>
                  <a:lnTo>
                    <a:pt x="1728241" y="337854"/>
                  </a:lnTo>
                  <a:lnTo>
                    <a:pt x="1765378" y="339256"/>
                  </a:lnTo>
                  <a:lnTo>
                    <a:pt x="1765378" y="337854"/>
                  </a:lnTo>
                  <a:close/>
                </a:path>
                <a:path w="4487545" h="673100">
                  <a:moveTo>
                    <a:pt x="1765378" y="179052"/>
                  </a:moveTo>
                  <a:lnTo>
                    <a:pt x="1720895" y="184750"/>
                  </a:lnTo>
                  <a:lnTo>
                    <a:pt x="1679504" y="202022"/>
                  </a:lnTo>
                  <a:lnTo>
                    <a:pt x="1645711" y="231133"/>
                  </a:lnTo>
                  <a:lnTo>
                    <a:pt x="1624022" y="272347"/>
                  </a:lnTo>
                  <a:lnTo>
                    <a:pt x="1765378" y="272347"/>
                  </a:lnTo>
                  <a:lnTo>
                    <a:pt x="1765378" y="179052"/>
                  </a:lnTo>
                  <a:close/>
                </a:path>
                <a:path w="4487545" h="673100">
                  <a:moveTo>
                    <a:pt x="1972812" y="0"/>
                  </a:moveTo>
                  <a:lnTo>
                    <a:pt x="1831455" y="0"/>
                  </a:lnTo>
                  <a:lnTo>
                    <a:pt x="1831455" y="659665"/>
                  </a:lnTo>
                  <a:lnTo>
                    <a:pt x="1972812" y="659665"/>
                  </a:lnTo>
                  <a:lnTo>
                    <a:pt x="1972812" y="451399"/>
                  </a:lnTo>
                  <a:lnTo>
                    <a:pt x="2128015" y="451399"/>
                  </a:lnTo>
                  <a:lnTo>
                    <a:pt x="2107573" y="424070"/>
                  </a:lnTo>
                  <a:lnTo>
                    <a:pt x="2128840" y="394857"/>
                  </a:lnTo>
                  <a:lnTo>
                    <a:pt x="1972812" y="394857"/>
                  </a:lnTo>
                  <a:lnTo>
                    <a:pt x="1972812" y="0"/>
                  </a:lnTo>
                  <a:close/>
                </a:path>
                <a:path w="4487545" h="673100">
                  <a:moveTo>
                    <a:pt x="2128015" y="451399"/>
                  </a:moveTo>
                  <a:lnTo>
                    <a:pt x="1972812" y="451399"/>
                  </a:lnTo>
                  <a:lnTo>
                    <a:pt x="2123593" y="659665"/>
                  </a:lnTo>
                  <a:lnTo>
                    <a:pt x="2283798" y="659665"/>
                  </a:lnTo>
                  <a:lnTo>
                    <a:pt x="2128015" y="451399"/>
                  </a:lnTo>
                  <a:close/>
                </a:path>
                <a:path w="4487545" h="673100">
                  <a:moveTo>
                    <a:pt x="2279086" y="188475"/>
                  </a:moveTo>
                  <a:lnTo>
                    <a:pt x="2114169" y="188475"/>
                  </a:lnTo>
                  <a:lnTo>
                    <a:pt x="1972812" y="394857"/>
                  </a:lnTo>
                  <a:lnTo>
                    <a:pt x="2128840" y="394857"/>
                  </a:lnTo>
                  <a:lnTo>
                    <a:pt x="2279086" y="188475"/>
                  </a:lnTo>
                  <a:close/>
                </a:path>
                <a:path w="4487545" h="673100">
                  <a:moveTo>
                    <a:pt x="2760613" y="615373"/>
                  </a:moveTo>
                  <a:lnTo>
                    <a:pt x="2477133" y="615373"/>
                  </a:lnTo>
                  <a:lnTo>
                    <a:pt x="2503313" y="639463"/>
                  </a:lnTo>
                  <a:lnTo>
                    <a:pt x="2535325" y="657545"/>
                  </a:lnTo>
                  <a:lnTo>
                    <a:pt x="2573344" y="668912"/>
                  </a:lnTo>
                  <a:lnTo>
                    <a:pt x="2617547" y="672859"/>
                  </a:lnTo>
                  <a:lnTo>
                    <a:pt x="2662669" y="667928"/>
                  </a:lnTo>
                  <a:lnTo>
                    <a:pt x="2704821" y="653731"/>
                  </a:lnTo>
                  <a:lnTo>
                    <a:pt x="2743062" y="631164"/>
                  </a:lnTo>
                  <a:lnTo>
                    <a:pt x="2760613" y="615373"/>
                  </a:lnTo>
                  <a:close/>
                </a:path>
                <a:path w="4487545" h="673100">
                  <a:moveTo>
                    <a:pt x="2477133" y="0"/>
                  </a:moveTo>
                  <a:lnTo>
                    <a:pt x="2335776" y="0"/>
                  </a:lnTo>
                  <a:lnTo>
                    <a:pt x="2335776" y="659665"/>
                  </a:lnTo>
                  <a:lnTo>
                    <a:pt x="2477133" y="659665"/>
                  </a:lnTo>
                  <a:lnTo>
                    <a:pt x="2477133" y="615373"/>
                  </a:lnTo>
                  <a:lnTo>
                    <a:pt x="2760613" y="615373"/>
                  </a:lnTo>
                  <a:lnTo>
                    <a:pt x="2776456" y="601120"/>
                  </a:lnTo>
                  <a:lnTo>
                    <a:pt x="2804063" y="564494"/>
                  </a:lnTo>
                  <a:lnTo>
                    <a:pt x="2816624" y="539041"/>
                  </a:lnTo>
                  <a:lnTo>
                    <a:pt x="2589276" y="539041"/>
                  </a:lnTo>
                  <a:lnTo>
                    <a:pt x="2544322" y="531016"/>
                  </a:lnTo>
                  <a:lnTo>
                    <a:pt x="2508820" y="508060"/>
                  </a:lnTo>
                  <a:lnTo>
                    <a:pt x="2485511" y="471852"/>
                  </a:lnTo>
                  <a:lnTo>
                    <a:pt x="2477133" y="424070"/>
                  </a:lnTo>
                  <a:lnTo>
                    <a:pt x="2485511" y="376289"/>
                  </a:lnTo>
                  <a:lnTo>
                    <a:pt x="2508820" y="340081"/>
                  </a:lnTo>
                  <a:lnTo>
                    <a:pt x="2544322" y="317125"/>
                  </a:lnTo>
                  <a:lnTo>
                    <a:pt x="2589276" y="309100"/>
                  </a:lnTo>
                  <a:lnTo>
                    <a:pt x="2816624" y="309100"/>
                  </a:lnTo>
                  <a:lnTo>
                    <a:pt x="2804063" y="283647"/>
                  </a:lnTo>
                  <a:lnTo>
                    <a:pt x="2776456" y="247021"/>
                  </a:lnTo>
                  <a:lnTo>
                    <a:pt x="2760613" y="232767"/>
                  </a:lnTo>
                  <a:lnTo>
                    <a:pt x="2477133" y="232767"/>
                  </a:lnTo>
                  <a:lnTo>
                    <a:pt x="2477133" y="0"/>
                  </a:lnTo>
                  <a:close/>
                </a:path>
                <a:path w="4487545" h="673100">
                  <a:moveTo>
                    <a:pt x="2816624" y="309100"/>
                  </a:moveTo>
                  <a:lnTo>
                    <a:pt x="2589276" y="309100"/>
                  </a:lnTo>
                  <a:lnTo>
                    <a:pt x="2634230" y="317125"/>
                  </a:lnTo>
                  <a:lnTo>
                    <a:pt x="2669732" y="340081"/>
                  </a:lnTo>
                  <a:lnTo>
                    <a:pt x="2693041" y="376289"/>
                  </a:lnTo>
                  <a:lnTo>
                    <a:pt x="2701419" y="424070"/>
                  </a:lnTo>
                  <a:lnTo>
                    <a:pt x="2693041" y="471852"/>
                  </a:lnTo>
                  <a:lnTo>
                    <a:pt x="2669732" y="508060"/>
                  </a:lnTo>
                  <a:lnTo>
                    <a:pt x="2634230" y="531016"/>
                  </a:lnTo>
                  <a:lnTo>
                    <a:pt x="2589276" y="539041"/>
                  </a:lnTo>
                  <a:lnTo>
                    <a:pt x="2816624" y="539041"/>
                  </a:lnTo>
                  <a:lnTo>
                    <a:pt x="2824945" y="522181"/>
                  </a:lnTo>
                  <a:lnTo>
                    <a:pt x="2838162" y="475075"/>
                  </a:lnTo>
                  <a:lnTo>
                    <a:pt x="2842776" y="424070"/>
                  </a:lnTo>
                  <a:lnTo>
                    <a:pt x="2838162" y="373066"/>
                  </a:lnTo>
                  <a:lnTo>
                    <a:pt x="2824945" y="325960"/>
                  </a:lnTo>
                  <a:lnTo>
                    <a:pt x="2816624" y="309100"/>
                  </a:lnTo>
                  <a:close/>
                </a:path>
                <a:path w="4487545" h="673100">
                  <a:moveTo>
                    <a:pt x="2617547" y="175282"/>
                  </a:moveTo>
                  <a:lnTo>
                    <a:pt x="2573344" y="179228"/>
                  </a:lnTo>
                  <a:lnTo>
                    <a:pt x="2535325" y="190596"/>
                  </a:lnTo>
                  <a:lnTo>
                    <a:pt x="2503313" y="208678"/>
                  </a:lnTo>
                  <a:lnTo>
                    <a:pt x="2477133" y="232767"/>
                  </a:lnTo>
                  <a:lnTo>
                    <a:pt x="2760613" y="232767"/>
                  </a:lnTo>
                  <a:lnTo>
                    <a:pt x="2743062" y="216977"/>
                  </a:lnTo>
                  <a:lnTo>
                    <a:pt x="2704821" y="194410"/>
                  </a:lnTo>
                  <a:lnTo>
                    <a:pt x="2662669" y="180213"/>
                  </a:lnTo>
                  <a:lnTo>
                    <a:pt x="2617547" y="175282"/>
                  </a:lnTo>
                  <a:close/>
                </a:path>
                <a:path w="4487545" h="673100">
                  <a:moveTo>
                    <a:pt x="3149094" y="175282"/>
                  </a:moveTo>
                  <a:lnTo>
                    <a:pt x="3104044" y="179191"/>
                  </a:lnTo>
                  <a:lnTo>
                    <a:pt x="3061710" y="190500"/>
                  </a:lnTo>
                  <a:lnTo>
                    <a:pt x="3022780" y="208580"/>
                  </a:lnTo>
                  <a:lnTo>
                    <a:pt x="2987946" y="232802"/>
                  </a:lnTo>
                  <a:lnTo>
                    <a:pt x="2957897" y="262540"/>
                  </a:lnTo>
                  <a:lnTo>
                    <a:pt x="2933324" y="297163"/>
                  </a:lnTo>
                  <a:lnTo>
                    <a:pt x="2914917" y="336045"/>
                  </a:lnTo>
                  <a:lnTo>
                    <a:pt x="2903367" y="378557"/>
                  </a:lnTo>
                  <a:lnTo>
                    <a:pt x="2899363" y="424070"/>
                  </a:lnTo>
                  <a:lnTo>
                    <a:pt x="2903367" y="469584"/>
                  </a:lnTo>
                  <a:lnTo>
                    <a:pt x="2914917" y="512096"/>
                  </a:lnTo>
                  <a:lnTo>
                    <a:pt x="2933324" y="550978"/>
                  </a:lnTo>
                  <a:lnTo>
                    <a:pt x="2957897" y="585601"/>
                  </a:lnTo>
                  <a:lnTo>
                    <a:pt x="2987946" y="615339"/>
                  </a:lnTo>
                  <a:lnTo>
                    <a:pt x="3022780" y="639561"/>
                  </a:lnTo>
                  <a:lnTo>
                    <a:pt x="3061710" y="657641"/>
                  </a:lnTo>
                  <a:lnTo>
                    <a:pt x="3104044" y="668950"/>
                  </a:lnTo>
                  <a:lnTo>
                    <a:pt x="3149094" y="672859"/>
                  </a:lnTo>
                  <a:lnTo>
                    <a:pt x="3194143" y="668950"/>
                  </a:lnTo>
                  <a:lnTo>
                    <a:pt x="3236478" y="657641"/>
                  </a:lnTo>
                  <a:lnTo>
                    <a:pt x="3275407" y="639561"/>
                  </a:lnTo>
                  <a:lnTo>
                    <a:pt x="3310242" y="615339"/>
                  </a:lnTo>
                  <a:lnTo>
                    <a:pt x="3340291" y="585601"/>
                  </a:lnTo>
                  <a:lnTo>
                    <a:pt x="3364864" y="550978"/>
                  </a:lnTo>
                  <a:lnTo>
                    <a:pt x="3372299" y="535271"/>
                  </a:lnTo>
                  <a:lnTo>
                    <a:pt x="3149094" y="535271"/>
                  </a:lnTo>
                  <a:lnTo>
                    <a:pt x="3106319" y="527305"/>
                  </a:lnTo>
                  <a:lnTo>
                    <a:pt x="3071936" y="504762"/>
                  </a:lnTo>
                  <a:lnTo>
                    <a:pt x="3049040" y="469673"/>
                  </a:lnTo>
                  <a:lnTo>
                    <a:pt x="3040720" y="424070"/>
                  </a:lnTo>
                  <a:lnTo>
                    <a:pt x="3049040" y="378468"/>
                  </a:lnTo>
                  <a:lnTo>
                    <a:pt x="3071936" y="343379"/>
                  </a:lnTo>
                  <a:lnTo>
                    <a:pt x="3106319" y="320836"/>
                  </a:lnTo>
                  <a:lnTo>
                    <a:pt x="3149094" y="312870"/>
                  </a:lnTo>
                  <a:lnTo>
                    <a:pt x="3372299" y="312870"/>
                  </a:lnTo>
                  <a:lnTo>
                    <a:pt x="3364864" y="297163"/>
                  </a:lnTo>
                  <a:lnTo>
                    <a:pt x="3340291" y="262540"/>
                  </a:lnTo>
                  <a:lnTo>
                    <a:pt x="3310242" y="232802"/>
                  </a:lnTo>
                  <a:lnTo>
                    <a:pt x="3275407" y="208580"/>
                  </a:lnTo>
                  <a:lnTo>
                    <a:pt x="3236478" y="190500"/>
                  </a:lnTo>
                  <a:lnTo>
                    <a:pt x="3194143" y="179191"/>
                  </a:lnTo>
                  <a:lnTo>
                    <a:pt x="3149094" y="175282"/>
                  </a:lnTo>
                  <a:close/>
                </a:path>
                <a:path w="4487545" h="673100">
                  <a:moveTo>
                    <a:pt x="3372299" y="312870"/>
                  </a:moveTo>
                  <a:lnTo>
                    <a:pt x="3149094" y="312870"/>
                  </a:lnTo>
                  <a:lnTo>
                    <a:pt x="3191869" y="320836"/>
                  </a:lnTo>
                  <a:lnTo>
                    <a:pt x="3226251" y="343379"/>
                  </a:lnTo>
                  <a:lnTo>
                    <a:pt x="3249148" y="378468"/>
                  </a:lnTo>
                  <a:lnTo>
                    <a:pt x="3257467" y="424070"/>
                  </a:lnTo>
                  <a:lnTo>
                    <a:pt x="3249148" y="469673"/>
                  </a:lnTo>
                  <a:lnTo>
                    <a:pt x="3226251" y="504762"/>
                  </a:lnTo>
                  <a:lnTo>
                    <a:pt x="3191869" y="527305"/>
                  </a:lnTo>
                  <a:lnTo>
                    <a:pt x="3149094" y="535271"/>
                  </a:lnTo>
                  <a:lnTo>
                    <a:pt x="3372299" y="535271"/>
                  </a:lnTo>
                  <a:lnTo>
                    <a:pt x="3383270" y="512096"/>
                  </a:lnTo>
                  <a:lnTo>
                    <a:pt x="3394821" y="469584"/>
                  </a:lnTo>
                  <a:lnTo>
                    <a:pt x="3398824" y="424070"/>
                  </a:lnTo>
                  <a:lnTo>
                    <a:pt x="3394821" y="378557"/>
                  </a:lnTo>
                  <a:lnTo>
                    <a:pt x="3383270" y="336045"/>
                  </a:lnTo>
                  <a:lnTo>
                    <a:pt x="3372299" y="312870"/>
                  </a:lnTo>
                  <a:close/>
                </a:path>
                <a:path w="4487545" h="673100">
                  <a:moveTo>
                    <a:pt x="3704950" y="175282"/>
                  </a:moveTo>
                  <a:lnTo>
                    <a:pt x="3659901" y="179191"/>
                  </a:lnTo>
                  <a:lnTo>
                    <a:pt x="3617566" y="190500"/>
                  </a:lnTo>
                  <a:lnTo>
                    <a:pt x="3578637" y="208580"/>
                  </a:lnTo>
                  <a:lnTo>
                    <a:pt x="3543802" y="232802"/>
                  </a:lnTo>
                  <a:lnTo>
                    <a:pt x="3513754" y="262540"/>
                  </a:lnTo>
                  <a:lnTo>
                    <a:pt x="3489181" y="297163"/>
                  </a:lnTo>
                  <a:lnTo>
                    <a:pt x="3470774" y="336045"/>
                  </a:lnTo>
                  <a:lnTo>
                    <a:pt x="3459224" y="378557"/>
                  </a:lnTo>
                  <a:lnTo>
                    <a:pt x="3455220" y="424070"/>
                  </a:lnTo>
                  <a:lnTo>
                    <a:pt x="3459224" y="469584"/>
                  </a:lnTo>
                  <a:lnTo>
                    <a:pt x="3470774" y="512096"/>
                  </a:lnTo>
                  <a:lnTo>
                    <a:pt x="3489181" y="550978"/>
                  </a:lnTo>
                  <a:lnTo>
                    <a:pt x="3513754" y="585601"/>
                  </a:lnTo>
                  <a:lnTo>
                    <a:pt x="3543802" y="615339"/>
                  </a:lnTo>
                  <a:lnTo>
                    <a:pt x="3578637" y="639561"/>
                  </a:lnTo>
                  <a:lnTo>
                    <a:pt x="3617566" y="657641"/>
                  </a:lnTo>
                  <a:lnTo>
                    <a:pt x="3659901" y="668950"/>
                  </a:lnTo>
                  <a:lnTo>
                    <a:pt x="3704950" y="672859"/>
                  </a:lnTo>
                  <a:lnTo>
                    <a:pt x="3750000" y="668950"/>
                  </a:lnTo>
                  <a:lnTo>
                    <a:pt x="3792334" y="657641"/>
                  </a:lnTo>
                  <a:lnTo>
                    <a:pt x="3831264" y="639561"/>
                  </a:lnTo>
                  <a:lnTo>
                    <a:pt x="3866099" y="615339"/>
                  </a:lnTo>
                  <a:lnTo>
                    <a:pt x="3896148" y="585601"/>
                  </a:lnTo>
                  <a:lnTo>
                    <a:pt x="3920720" y="550978"/>
                  </a:lnTo>
                  <a:lnTo>
                    <a:pt x="3928156" y="535271"/>
                  </a:lnTo>
                  <a:lnTo>
                    <a:pt x="3704950" y="535271"/>
                  </a:lnTo>
                  <a:lnTo>
                    <a:pt x="3662175" y="527305"/>
                  </a:lnTo>
                  <a:lnTo>
                    <a:pt x="3627793" y="504762"/>
                  </a:lnTo>
                  <a:lnTo>
                    <a:pt x="3604896" y="469673"/>
                  </a:lnTo>
                  <a:lnTo>
                    <a:pt x="3596577" y="424070"/>
                  </a:lnTo>
                  <a:lnTo>
                    <a:pt x="3604896" y="378468"/>
                  </a:lnTo>
                  <a:lnTo>
                    <a:pt x="3627793" y="343379"/>
                  </a:lnTo>
                  <a:lnTo>
                    <a:pt x="3662175" y="320836"/>
                  </a:lnTo>
                  <a:lnTo>
                    <a:pt x="3704950" y="312870"/>
                  </a:lnTo>
                  <a:lnTo>
                    <a:pt x="3928156" y="312870"/>
                  </a:lnTo>
                  <a:lnTo>
                    <a:pt x="3920720" y="297163"/>
                  </a:lnTo>
                  <a:lnTo>
                    <a:pt x="3896148" y="262540"/>
                  </a:lnTo>
                  <a:lnTo>
                    <a:pt x="3866099" y="232802"/>
                  </a:lnTo>
                  <a:lnTo>
                    <a:pt x="3831264" y="208580"/>
                  </a:lnTo>
                  <a:lnTo>
                    <a:pt x="3792334" y="190500"/>
                  </a:lnTo>
                  <a:lnTo>
                    <a:pt x="3750000" y="179191"/>
                  </a:lnTo>
                  <a:lnTo>
                    <a:pt x="3704950" y="175282"/>
                  </a:lnTo>
                  <a:close/>
                </a:path>
                <a:path w="4487545" h="673100">
                  <a:moveTo>
                    <a:pt x="3928156" y="312870"/>
                  </a:moveTo>
                  <a:lnTo>
                    <a:pt x="3704950" y="312870"/>
                  </a:lnTo>
                  <a:lnTo>
                    <a:pt x="3747726" y="320836"/>
                  </a:lnTo>
                  <a:lnTo>
                    <a:pt x="3782108" y="343379"/>
                  </a:lnTo>
                  <a:lnTo>
                    <a:pt x="3805005" y="378468"/>
                  </a:lnTo>
                  <a:lnTo>
                    <a:pt x="3813324" y="424070"/>
                  </a:lnTo>
                  <a:lnTo>
                    <a:pt x="3805005" y="469673"/>
                  </a:lnTo>
                  <a:lnTo>
                    <a:pt x="3782108" y="504762"/>
                  </a:lnTo>
                  <a:lnTo>
                    <a:pt x="3747726" y="527305"/>
                  </a:lnTo>
                  <a:lnTo>
                    <a:pt x="3704950" y="535271"/>
                  </a:lnTo>
                  <a:lnTo>
                    <a:pt x="3928156" y="535271"/>
                  </a:lnTo>
                  <a:lnTo>
                    <a:pt x="3939127" y="512096"/>
                  </a:lnTo>
                  <a:lnTo>
                    <a:pt x="3950678" y="469584"/>
                  </a:lnTo>
                  <a:lnTo>
                    <a:pt x="3954681" y="424070"/>
                  </a:lnTo>
                  <a:lnTo>
                    <a:pt x="3950678" y="378557"/>
                  </a:lnTo>
                  <a:lnTo>
                    <a:pt x="3939127" y="336045"/>
                  </a:lnTo>
                  <a:lnTo>
                    <a:pt x="3928156" y="312870"/>
                  </a:lnTo>
                  <a:close/>
                </a:path>
                <a:path w="4487545" h="673100">
                  <a:moveTo>
                    <a:pt x="4175993" y="0"/>
                  </a:moveTo>
                  <a:lnTo>
                    <a:pt x="4034636" y="0"/>
                  </a:lnTo>
                  <a:lnTo>
                    <a:pt x="4034636" y="659665"/>
                  </a:lnTo>
                  <a:lnTo>
                    <a:pt x="4175993" y="659665"/>
                  </a:lnTo>
                  <a:lnTo>
                    <a:pt x="4175993" y="451399"/>
                  </a:lnTo>
                  <a:lnTo>
                    <a:pt x="4331196" y="451399"/>
                  </a:lnTo>
                  <a:lnTo>
                    <a:pt x="4310753" y="424070"/>
                  </a:lnTo>
                  <a:lnTo>
                    <a:pt x="4332021" y="394857"/>
                  </a:lnTo>
                  <a:lnTo>
                    <a:pt x="4175993" y="394857"/>
                  </a:lnTo>
                  <a:lnTo>
                    <a:pt x="4175993" y="0"/>
                  </a:lnTo>
                  <a:close/>
                </a:path>
                <a:path w="4487545" h="673100">
                  <a:moveTo>
                    <a:pt x="4331196" y="451399"/>
                  </a:moveTo>
                  <a:lnTo>
                    <a:pt x="4175993" y="451399"/>
                  </a:lnTo>
                  <a:lnTo>
                    <a:pt x="4326774" y="659665"/>
                  </a:lnTo>
                  <a:lnTo>
                    <a:pt x="4486978" y="659665"/>
                  </a:lnTo>
                  <a:lnTo>
                    <a:pt x="4331196" y="451399"/>
                  </a:lnTo>
                  <a:close/>
                </a:path>
                <a:path w="4487545" h="673100">
                  <a:moveTo>
                    <a:pt x="4482267" y="188475"/>
                  </a:moveTo>
                  <a:lnTo>
                    <a:pt x="4317350" y="188475"/>
                  </a:lnTo>
                  <a:lnTo>
                    <a:pt x="4175993" y="394857"/>
                  </a:lnTo>
                  <a:lnTo>
                    <a:pt x="4332021" y="394857"/>
                  </a:lnTo>
                  <a:lnTo>
                    <a:pt x="4482267" y="188475"/>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23544" y="523544"/>
              <a:ext cx="5675630" cy="673100"/>
            </a:xfrm>
            <a:custGeom>
              <a:avLst/>
              <a:gdLst/>
              <a:ahLst/>
              <a:cxnLst/>
              <a:rect l="l" t="t" r="r" b="b"/>
              <a:pathLst>
                <a:path w="5675630" h="673100">
                  <a:moveTo>
                    <a:pt x="416531" y="0"/>
                  </a:moveTo>
                  <a:lnTo>
                    <a:pt x="224286" y="0"/>
                  </a:lnTo>
                  <a:lnTo>
                    <a:pt x="0" y="659665"/>
                  </a:lnTo>
                  <a:lnTo>
                    <a:pt x="164916" y="659665"/>
                  </a:lnTo>
                  <a:lnTo>
                    <a:pt x="197899" y="556004"/>
                  </a:lnTo>
                  <a:lnTo>
                    <a:pt x="605573" y="556004"/>
                  </a:lnTo>
                  <a:lnTo>
                    <a:pt x="557511" y="414647"/>
                  </a:lnTo>
                  <a:lnTo>
                    <a:pt x="243133" y="414647"/>
                  </a:lnTo>
                  <a:lnTo>
                    <a:pt x="320409" y="172455"/>
                  </a:lnTo>
                  <a:lnTo>
                    <a:pt x="475166" y="172455"/>
                  </a:lnTo>
                  <a:lnTo>
                    <a:pt x="416531" y="0"/>
                  </a:lnTo>
                  <a:close/>
                </a:path>
                <a:path w="5675630" h="673100">
                  <a:moveTo>
                    <a:pt x="605573" y="556004"/>
                  </a:moveTo>
                  <a:lnTo>
                    <a:pt x="442918" y="556004"/>
                  </a:lnTo>
                  <a:lnTo>
                    <a:pt x="475901" y="659665"/>
                  </a:lnTo>
                  <a:lnTo>
                    <a:pt x="640818" y="659665"/>
                  </a:lnTo>
                  <a:lnTo>
                    <a:pt x="605573" y="556004"/>
                  </a:lnTo>
                  <a:close/>
                </a:path>
                <a:path w="5675630" h="673100">
                  <a:moveTo>
                    <a:pt x="475166" y="172455"/>
                  </a:moveTo>
                  <a:lnTo>
                    <a:pt x="320409" y="172455"/>
                  </a:lnTo>
                  <a:lnTo>
                    <a:pt x="397684" y="414647"/>
                  </a:lnTo>
                  <a:lnTo>
                    <a:pt x="557511" y="414647"/>
                  </a:lnTo>
                  <a:lnTo>
                    <a:pt x="475166" y="172455"/>
                  </a:lnTo>
                  <a:close/>
                </a:path>
                <a:path w="5675630" h="673100">
                  <a:moveTo>
                    <a:pt x="777279" y="490979"/>
                  </a:moveTo>
                  <a:lnTo>
                    <a:pt x="654769" y="560715"/>
                  </a:lnTo>
                  <a:lnTo>
                    <a:pt x="680907" y="601690"/>
                  </a:lnTo>
                  <a:lnTo>
                    <a:pt x="714825" y="633166"/>
                  </a:lnTo>
                  <a:lnTo>
                    <a:pt x="755936" y="655368"/>
                  </a:lnTo>
                  <a:lnTo>
                    <a:pt x="803650" y="668524"/>
                  </a:lnTo>
                  <a:lnTo>
                    <a:pt x="857381" y="672859"/>
                  </a:lnTo>
                  <a:lnTo>
                    <a:pt x="907240" y="668936"/>
                  </a:lnTo>
                  <a:lnTo>
                    <a:pt x="953434" y="656873"/>
                  </a:lnTo>
                  <a:lnTo>
                    <a:pt x="993555" y="636224"/>
                  </a:lnTo>
                  <a:lnTo>
                    <a:pt x="1025194" y="606543"/>
                  </a:lnTo>
                  <a:lnTo>
                    <a:pt x="1045944" y="567386"/>
                  </a:lnTo>
                  <a:lnTo>
                    <a:pt x="1049103" y="546580"/>
                  </a:lnTo>
                  <a:lnTo>
                    <a:pt x="857381" y="546580"/>
                  </a:lnTo>
                  <a:lnTo>
                    <a:pt x="829095" y="542928"/>
                  </a:lnTo>
                  <a:lnTo>
                    <a:pt x="806375" y="532208"/>
                  </a:lnTo>
                  <a:lnTo>
                    <a:pt x="789132" y="514774"/>
                  </a:lnTo>
                  <a:lnTo>
                    <a:pt x="777279" y="490979"/>
                  </a:lnTo>
                  <a:close/>
                </a:path>
                <a:path w="5675630" h="673100">
                  <a:moveTo>
                    <a:pt x="861150" y="175282"/>
                  </a:moveTo>
                  <a:lnTo>
                    <a:pt x="813438" y="179597"/>
                  </a:lnTo>
                  <a:lnTo>
                    <a:pt x="769705" y="192524"/>
                  </a:lnTo>
                  <a:lnTo>
                    <a:pt x="732044" y="214038"/>
                  </a:lnTo>
                  <a:lnTo>
                    <a:pt x="702551" y="244111"/>
                  </a:lnTo>
                  <a:lnTo>
                    <a:pt x="683320" y="282718"/>
                  </a:lnTo>
                  <a:lnTo>
                    <a:pt x="676444" y="329832"/>
                  </a:lnTo>
                  <a:lnTo>
                    <a:pt x="684394" y="377496"/>
                  </a:lnTo>
                  <a:lnTo>
                    <a:pt x="705701" y="413276"/>
                  </a:lnTo>
                  <a:lnTo>
                    <a:pt x="736547" y="439393"/>
                  </a:lnTo>
                  <a:lnTo>
                    <a:pt x="773118" y="458063"/>
                  </a:lnTo>
                  <a:lnTo>
                    <a:pt x="811596" y="471506"/>
                  </a:lnTo>
                  <a:lnTo>
                    <a:pt x="848167" y="481939"/>
                  </a:lnTo>
                  <a:lnTo>
                    <a:pt x="879013" y="491582"/>
                  </a:lnTo>
                  <a:lnTo>
                    <a:pt x="900319" y="502651"/>
                  </a:lnTo>
                  <a:lnTo>
                    <a:pt x="908269" y="517366"/>
                  </a:lnTo>
                  <a:lnTo>
                    <a:pt x="905089" y="529882"/>
                  </a:lnTo>
                  <a:lnTo>
                    <a:pt x="895547" y="539041"/>
                  </a:lnTo>
                  <a:lnTo>
                    <a:pt x="879645" y="544666"/>
                  </a:lnTo>
                  <a:lnTo>
                    <a:pt x="857381" y="546580"/>
                  </a:lnTo>
                  <a:lnTo>
                    <a:pt x="1049103" y="546580"/>
                  </a:lnTo>
                  <a:lnTo>
                    <a:pt x="1045446" y="467567"/>
                  </a:lnTo>
                  <a:lnTo>
                    <a:pt x="1024140" y="429926"/>
                  </a:lnTo>
                  <a:lnTo>
                    <a:pt x="993293" y="402919"/>
                  </a:lnTo>
                  <a:lnTo>
                    <a:pt x="956723" y="384079"/>
                  </a:lnTo>
                  <a:lnTo>
                    <a:pt x="918244" y="370940"/>
                  </a:lnTo>
                  <a:lnTo>
                    <a:pt x="881673" y="361036"/>
                  </a:lnTo>
                  <a:lnTo>
                    <a:pt x="850827" y="351899"/>
                  </a:lnTo>
                  <a:lnTo>
                    <a:pt x="829521" y="341063"/>
                  </a:lnTo>
                  <a:lnTo>
                    <a:pt x="821571" y="326063"/>
                  </a:lnTo>
                  <a:lnTo>
                    <a:pt x="824309" y="314784"/>
                  </a:lnTo>
                  <a:lnTo>
                    <a:pt x="832172" y="306509"/>
                  </a:lnTo>
                  <a:lnTo>
                    <a:pt x="844629" y="301414"/>
                  </a:lnTo>
                  <a:lnTo>
                    <a:pt x="861150" y="299676"/>
                  </a:lnTo>
                  <a:lnTo>
                    <a:pt x="1001210" y="299676"/>
                  </a:lnTo>
                  <a:lnTo>
                    <a:pt x="1044914" y="276117"/>
                  </a:lnTo>
                  <a:lnTo>
                    <a:pt x="1017932" y="239937"/>
                  </a:lnTo>
                  <a:lnTo>
                    <a:pt x="985115" y="211718"/>
                  </a:lnTo>
                  <a:lnTo>
                    <a:pt x="947412" y="191506"/>
                  </a:lnTo>
                  <a:lnTo>
                    <a:pt x="905774" y="179346"/>
                  </a:lnTo>
                  <a:lnTo>
                    <a:pt x="861150" y="175282"/>
                  </a:lnTo>
                  <a:close/>
                </a:path>
                <a:path w="5675630" h="673100">
                  <a:moveTo>
                    <a:pt x="1001210" y="299676"/>
                  </a:moveTo>
                  <a:lnTo>
                    <a:pt x="861150" y="299676"/>
                  </a:lnTo>
                  <a:lnTo>
                    <a:pt x="882280" y="302710"/>
                  </a:lnTo>
                  <a:lnTo>
                    <a:pt x="899435" y="311220"/>
                  </a:lnTo>
                  <a:lnTo>
                    <a:pt x="913232" y="324325"/>
                  </a:lnTo>
                  <a:lnTo>
                    <a:pt x="924290" y="341141"/>
                  </a:lnTo>
                  <a:lnTo>
                    <a:pt x="1001210" y="299676"/>
                  </a:lnTo>
                  <a:close/>
                </a:path>
                <a:path w="5675630" h="673100">
                  <a:moveTo>
                    <a:pt x="1189570" y="490979"/>
                  </a:moveTo>
                  <a:lnTo>
                    <a:pt x="1067060" y="560715"/>
                  </a:lnTo>
                  <a:lnTo>
                    <a:pt x="1093198" y="601690"/>
                  </a:lnTo>
                  <a:lnTo>
                    <a:pt x="1127116" y="633166"/>
                  </a:lnTo>
                  <a:lnTo>
                    <a:pt x="1168227" y="655368"/>
                  </a:lnTo>
                  <a:lnTo>
                    <a:pt x="1215941" y="668524"/>
                  </a:lnTo>
                  <a:lnTo>
                    <a:pt x="1269672" y="672859"/>
                  </a:lnTo>
                  <a:lnTo>
                    <a:pt x="1319531" y="668936"/>
                  </a:lnTo>
                  <a:lnTo>
                    <a:pt x="1365725" y="656873"/>
                  </a:lnTo>
                  <a:lnTo>
                    <a:pt x="1405846" y="636224"/>
                  </a:lnTo>
                  <a:lnTo>
                    <a:pt x="1437485" y="606543"/>
                  </a:lnTo>
                  <a:lnTo>
                    <a:pt x="1458235" y="567386"/>
                  </a:lnTo>
                  <a:lnTo>
                    <a:pt x="1461394" y="546580"/>
                  </a:lnTo>
                  <a:lnTo>
                    <a:pt x="1269672" y="546580"/>
                  </a:lnTo>
                  <a:lnTo>
                    <a:pt x="1241386" y="542928"/>
                  </a:lnTo>
                  <a:lnTo>
                    <a:pt x="1218666" y="532208"/>
                  </a:lnTo>
                  <a:lnTo>
                    <a:pt x="1201423" y="514774"/>
                  </a:lnTo>
                  <a:lnTo>
                    <a:pt x="1189570" y="490979"/>
                  </a:lnTo>
                  <a:close/>
                </a:path>
                <a:path w="5675630" h="673100">
                  <a:moveTo>
                    <a:pt x="1273442" y="175282"/>
                  </a:moveTo>
                  <a:lnTo>
                    <a:pt x="1225729" y="179597"/>
                  </a:lnTo>
                  <a:lnTo>
                    <a:pt x="1181996" y="192524"/>
                  </a:lnTo>
                  <a:lnTo>
                    <a:pt x="1144336" y="214038"/>
                  </a:lnTo>
                  <a:lnTo>
                    <a:pt x="1114843" y="244111"/>
                  </a:lnTo>
                  <a:lnTo>
                    <a:pt x="1095611" y="282718"/>
                  </a:lnTo>
                  <a:lnTo>
                    <a:pt x="1088735" y="329832"/>
                  </a:lnTo>
                  <a:lnTo>
                    <a:pt x="1096685" y="377496"/>
                  </a:lnTo>
                  <a:lnTo>
                    <a:pt x="1117992" y="413276"/>
                  </a:lnTo>
                  <a:lnTo>
                    <a:pt x="1148838" y="439393"/>
                  </a:lnTo>
                  <a:lnTo>
                    <a:pt x="1185409" y="458063"/>
                  </a:lnTo>
                  <a:lnTo>
                    <a:pt x="1223887" y="471506"/>
                  </a:lnTo>
                  <a:lnTo>
                    <a:pt x="1260458" y="481939"/>
                  </a:lnTo>
                  <a:lnTo>
                    <a:pt x="1291304" y="491582"/>
                  </a:lnTo>
                  <a:lnTo>
                    <a:pt x="1312610" y="502651"/>
                  </a:lnTo>
                  <a:lnTo>
                    <a:pt x="1320561" y="517366"/>
                  </a:lnTo>
                  <a:lnTo>
                    <a:pt x="1317380" y="529882"/>
                  </a:lnTo>
                  <a:lnTo>
                    <a:pt x="1307838" y="539041"/>
                  </a:lnTo>
                  <a:lnTo>
                    <a:pt x="1291936" y="544666"/>
                  </a:lnTo>
                  <a:lnTo>
                    <a:pt x="1269672" y="546580"/>
                  </a:lnTo>
                  <a:lnTo>
                    <a:pt x="1461394" y="546580"/>
                  </a:lnTo>
                  <a:lnTo>
                    <a:pt x="1457737" y="467567"/>
                  </a:lnTo>
                  <a:lnTo>
                    <a:pt x="1436431" y="429926"/>
                  </a:lnTo>
                  <a:lnTo>
                    <a:pt x="1405584" y="402919"/>
                  </a:lnTo>
                  <a:lnTo>
                    <a:pt x="1369014" y="384079"/>
                  </a:lnTo>
                  <a:lnTo>
                    <a:pt x="1330535" y="370940"/>
                  </a:lnTo>
                  <a:lnTo>
                    <a:pt x="1293965" y="361036"/>
                  </a:lnTo>
                  <a:lnTo>
                    <a:pt x="1263118" y="351899"/>
                  </a:lnTo>
                  <a:lnTo>
                    <a:pt x="1241812" y="341063"/>
                  </a:lnTo>
                  <a:lnTo>
                    <a:pt x="1233862" y="326063"/>
                  </a:lnTo>
                  <a:lnTo>
                    <a:pt x="1236600" y="314784"/>
                  </a:lnTo>
                  <a:lnTo>
                    <a:pt x="1244463" y="306509"/>
                  </a:lnTo>
                  <a:lnTo>
                    <a:pt x="1256920" y="301414"/>
                  </a:lnTo>
                  <a:lnTo>
                    <a:pt x="1273442" y="299676"/>
                  </a:lnTo>
                  <a:lnTo>
                    <a:pt x="1413501" y="299676"/>
                  </a:lnTo>
                  <a:lnTo>
                    <a:pt x="1457206" y="276117"/>
                  </a:lnTo>
                  <a:lnTo>
                    <a:pt x="1430223" y="239937"/>
                  </a:lnTo>
                  <a:lnTo>
                    <a:pt x="1397406" y="211718"/>
                  </a:lnTo>
                  <a:lnTo>
                    <a:pt x="1359703" y="191506"/>
                  </a:lnTo>
                  <a:lnTo>
                    <a:pt x="1318065" y="179346"/>
                  </a:lnTo>
                  <a:lnTo>
                    <a:pt x="1273442" y="175282"/>
                  </a:lnTo>
                  <a:close/>
                </a:path>
                <a:path w="5675630" h="673100">
                  <a:moveTo>
                    <a:pt x="1413501" y="299676"/>
                  </a:moveTo>
                  <a:lnTo>
                    <a:pt x="1273442" y="299676"/>
                  </a:lnTo>
                  <a:lnTo>
                    <a:pt x="1294572" y="302710"/>
                  </a:lnTo>
                  <a:lnTo>
                    <a:pt x="1311726" y="311220"/>
                  </a:lnTo>
                  <a:lnTo>
                    <a:pt x="1325523" y="324325"/>
                  </a:lnTo>
                  <a:lnTo>
                    <a:pt x="1336581" y="341141"/>
                  </a:lnTo>
                  <a:lnTo>
                    <a:pt x="1413501" y="299676"/>
                  </a:lnTo>
                  <a:close/>
                </a:path>
                <a:path w="5675630" h="673100">
                  <a:moveTo>
                    <a:pt x="1758774" y="175282"/>
                  </a:moveTo>
                  <a:lnTo>
                    <a:pt x="1710963" y="179191"/>
                  </a:lnTo>
                  <a:lnTo>
                    <a:pt x="1667091" y="190500"/>
                  </a:lnTo>
                  <a:lnTo>
                    <a:pt x="1627609" y="208580"/>
                  </a:lnTo>
                  <a:lnTo>
                    <a:pt x="1592967" y="232802"/>
                  </a:lnTo>
                  <a:lnTo>
                    <a:pt x="1563615" y="262540"/>
                  </a:lnTo>
                  <a:lnTo>
                    <a:pt x="1540003" y="297163"/>
                  </a:lnTo>
                  <a:lnTo>
                    <a:pt x="1522580" y="336045"/>
                  </a:lnTo>
                  <a:lnTo>
                    <a:pt x="1511796" y="378557"/>
                  </a:lnTo>
                  <a:lnTo>
                    <a:pt x="1508101" y="424070"/>
                  </a:lnTo>
                  <a:lnTo>
                    <a:pt x="1511748" y="469584"/>
                  </a:lnTo>
                  <a:lnTo>
                    <a:pt x="1522476" y="512096"/>
                  </a:lnTo>
                  <a:lnTo>
                    <a:pt x="1539968" y="550978"/>
                  </a:lnTo>
                  <a:lnTo>
                    <a:pt x="1563905" y="585601"/>
                  </a:lnTo>
                  <a:lnTo>
                    <a:pt x="1593969" y="615339"/>
                  </a:lnTo>
                  <a:lnTo>
                    <a:pt x="1629843" y="639561"/>
                  </a:lnTo>
                  <a:lnTo>
                    <a:pt x="1671208" y="657641"/>
                  </a:lnTo>
                  <a:lnTo>
                    <a:pt x="1717747" y="668950"/>
                  </a:lnTo>
                  <a:lnTo>
                    <a:pt x="1769141" y="672859"/>
                  </a:lnTo>
                  <a:lnTo>
                    <a:pt x="1820451" y="668916"/>
                  </a:lnTo>
                  <a:lnTo>
                    <a:pt x="1866832" y="657147"/>
                  </a:lnTo>
                  <a:lnTo>
                    <a:pt x="1908100" y="637644"/>
                  </a:lnTo>
                  <a:lnTo>
                    <a:pt x="1944076" y="610496"/>
                  </a:lnTo>
                  <a:lnTo>
                    <a:pt x="1974579" y="575794"/>
                  </a:lnTo>
                  <a:lnTo>
                    <a:pt x="1923773" y="546580"/>
                  </a:lnTo>
                  <a:lnTo>
                    <a:pt x="1771025" y="546580"/>
                  </a:lnTo>
                  <a:lnTo>
                    <a:pt x="1734008" y="543164"/>
                  </a:lnTo>
                  <a:lnTo>
                    <a:pt x="1701761" y="531973"/>
                  </a:lnTo>
                  <a:lnTo>
                    <a:pt x="1675875" y="511594"/>
                  </a:lnTo>
                  <a:lnTo>
                    <a:pt x="1657940" y="480613"/>
                  </a:lnTo>
                  <a:lnTo>
                    <a:pt x="1992485" y="480613"/>
                  </a:lnTo>
                  <a:lnTo>
                    <a:pt x="1994958" y="467008"/>
                  </a:lnTo>
                  <a:lnTo>
                    <a:pt x="1996725" y="453049"/>
                  </a:lnTo>
                  <a:lnTo>
                    <a:pt x="1997786" y="438736"/>
                  </a:lnTo>
                  <a:lnTo>
                    <a:pt x="1998139" y="424070"/>
                  </a:lnTo>
                  <a:lnTo>
                    <a:pt x="1993726" y="375067"/>
                  </a:lnTo>
                  <a:lnTo>
                    <a:pt x="1655113" y="375067"/>
                  </a:lnTo>
                  <a:lnTo>
                    <a:pt x="1669175" y="343158"/>
                  </a:lnTo>
                  <a:lnTo>
                    <a:pt x="1691277" y="319820"/>
                  </a:lnTo>
                  <a:lnTo>
                    <a:pt x="1720976" y="305493"/>
                  </a:lnTo>
                  <a:lnTo>
                    <a:pt x="1757832" y="300619"/>
                  </a:lnTo>
                  <a:lnTo>
                    <a:pt x="1967678" y="300619"/>
                  </a:lnTo>
                  <a:lnTo>
                    <a:pt x="1958680" y="282818"/>
                  </a:lnTo>
                  <a:lnTo>
                    <a:pt x="1930052" y="246314"/>
                  </a:lnTo>
                  <a:lnTo>
                    <a:pt x="1894974" y="216480"/>
                  </a:lnTo>
                  <a:lnTo>
                    <a:pt x="1854220" y="194144"/>
                  </a:lnTo>
                  <a:lnTo>
                    <a:pt x="1808562" y="180136"/>
                  </a:lnTo>
                  <a:lnTo>
                    <a:pt x="1758774" y="175282"/>
                  </a:lnTo>
                  <a:close/>
                </a:path>
                <a:path w="5675630" h="673100">
                  <a:moveTo>
                    <a:pt x="1861494" y="510769"/>
                  </a:moveTo>
                  <a:lnTo>
                    <a:pt x="1844840" y="525111"/>
                  </a:lnTo>
                  <a:lnTo>
                    <a:pt x="1823681" y="536449"/>
                  </a:lnTo>
                  <a:lnTo>
                    <a:pt x="1798811" y="543900"/>
                  </a:lnTo>
                  <a:lnTo>
                    <a:pt x="1771025" y="546580"/>
                  </a:lnTo>
                  <a:lnTo>
                    <a:pt x="1923773" y="546580"/>
                  </a:lnTo>
                  <a:lnTo>
                    <a:pt x="1861494" y="510769"/>
                  </a:lnTo>
                  <a:close/>
                </a:path>
                <a:path w="5675630" h="673100">
                  <a:moveTo>
                    <a:pt x="1967678" y="300619"/>
                  </a:moveTo>
                  <a:lnTo>
                    <a:pt x="1757832" y="300619"/>
                  </a:lnTo>
                  <a:lnTo>
                    <a:pt x="1789210" y="304565"/>
                  </a:lnTo>
                  <a:lnTo>
                    <a:pt x="1818027" y="317346"/>
                  </a:lnTo>
                  <a:lnTo>
                    <a:pt x="1841719" y="340375"/>
                  </a:lnTo>
                  <a:lnTo>
                    <a:pt x="1857724" y="375067"/>
                  </a:lnTo>
                  <a:lnTo>
                    <a:pt x="1993726" y="375067"/>
                  </a:lnTo>
                  <a:lnTo>
                    <a:pt x="1993497" y="372525"/>
                  </a:lnTo>
                  <a:lnTo>
                    <a:pt x="1980086" y="325165"/>
                  </a:lnTo>
                  <a:lnTo>
                    <a:pt x="1967678" y="300619"/>
                  </a:lnTo>
                  <a:close/>
                </a:path>
                <a:path w="5675630" h="673100">
                  <a:moveTo>
                    <a:pt x="2149435" y="490979"/>
                  </a:moveTo>
                  <a:lnTo>
                    <a:pt x="2026926" y="560715"/>
                  </a:lnTo>
                  <a:lnTo>
                    <a:pt x="2053064" y="601690"/>
                  </a:lnTo>
                  <a:lnTo>
                    <a:pt x="2086982" y="633166"/>
                  </a:lnTo>
                  <a:lnTo>
                    <a:pt x="2128092" y="655368"/>
                  </a:lnTo>
                  <a:lnTo>
                    <a:pt x="2175807" y="668524"/>
                  </a:lnTo>
                  <a:lnTo>
                    <a:pt x="2229537" y="672859"/>
                  </a:lnTo>
                  <a:lnTo>
                    <a:pt x="2279396" y="668936"/>
                  </a:lnTo>
                  <a:lnTo>
                    <a:pt x="2325590" y="656873"/>
                  </a:lnTo>
                  <a:lnTo>
                    <a:pt x="2365711" y="636224"/>
                  </a:lnTo>
                  <a:lnTo>
                    <a:pt x="2397351" y="606543"/>
                  </a:lnTo>
                  <a:lnTo>
                    <a:pt x="2418100" y="567386"/>
                  </a:lnTo>
                  <a:lnTo>
                    <a:pt x="2421260" y="546580"/>
                  </a:lnTo>
                  <a:lnTo>
                    <a:pt x="2229537" y="546580"/>
                  </a:lnTo>
                  <a:lnTo>
                    <a:pt x="2201251" y="542928"/>
                  </a:lnTo>
                  <a:lnTo>
                    <a:pt x="2178531" y="532208"/>
                  </a:lnTo>
                  <a:lnTo>
                    <a:pt x="2161288" y="514774"/>
                  </a:lnTo>
                  <a:lnTo>
                    <a:pt x="2149435" y="490979"/>
                  </a:lnTo>
                  <a:close/>
                </a:path>
                <a:path w="5675630" h="673100">
                  <a:moveTo>
                    <a:pt x="2233307" y="175282"/>
                  </a:moveTo>
                  <a:lnTo>
                    <a:pt x="2185594" y="179597"/>
                  </a:lnTo>
                  <a:lnTo>
                    <a:pt x="2141861" y="192524"/>
                  </a:lnTo>
                  <a:lnTo>
                    <a:pt x="2104201" y="214038"/>
                  </a:lnTo>
                  <a:lnTo>
                    <a:pt x="2074708" y="244111"/>
                  </a:lnTo>
                  <a:lnTo>
                    <a:pt x="2055476" y="282718"/>
                  </a:lnTo>
                  <a:lnTo>
                    <a:pt x="2048600" y="329832"/>
                  </a:lnTo>
                  <a:lnTo>
                    <a:pt x="2056550" y="377496"/>
                  </a:lnTo>
                  <a:lnTo>
                    <a:pt x="2077857" y="413276"/>
                  </a:lnTo>
                  <a:lnTo>
                    <a:pt x="2108703" y="439393"/>
                  </a:lnTo>
                  <a:lnTo>
                    <a:pt x="2145274" y="458063"/>
                  </a:lnTo>
                  <a:lnTo>
                    <a:pt x="2183752" y="471506"/>
                  </a:lnTo>
                  <a:lnTo>
                    <a:pt x="2220323" y="481939"/>
                  </a:lnTo>
                  <a:lnTo>
                    <a:pt x="2251169" y="491582"/>
                  </a:lnTo>
                  <a:lnTo>
                    <a:pt x="2272476" y="502651"/>
                  </a:lnTo>
                  <a:lnTo>
                    <a:pt x="2280426" y="517366"/>
                  </a:lnTo>
                  <a:lnTo>
                    <a:pt x="2277245" y="529882"/>
                  </a:lnTo>
                  <a:lnTo>
                    <a:pt x="2267704" y="539041"/>
                  </a:lnTo>
                  <a:lnTo>
                    <a:pt x="2251801" y="544666"/>
                  </a:lnTo>
                  <a:lnTo>
                    <a:pt x="2229537" y="546580"/>
                  </a:lnTo>
                  <a:lnTo>
                    <a:pt x="2421260" y="546580"/>
                  </a:lnTo>
                  <a:lnTo>
                    <a:pt x="2417602" y="467567"/>
                  </a:lnTo>
                  <a:lnTo>
                    <a:pt x="2396296" y="429926"/>
                  </a:lnTo>
                  <a:lnTo>
                    <a:pt x="2365449" y="402919"/>
                  </a:lnTo>
                  <a:lnTo>
                    <a:pt x="2328879" y="384079"/>
                  </a:lnTo>
                  <a:lnTo>
                    <a:pt x="2290400" y="370940"/>
                  </a:lnTo>
                  <a:lnTo>
                    <a:pt x="2253830" y="361036"/>
                  </a:lnTo>
                  <a:lnTo>
                    <a:pt x="2222983" y="351899"/>
                  </a:lnTo>
                  <a:lnTo>
                    <a:pt x="2201677" y="341063"/>
                  </a:lnTo>
                  <a:lnTo>
                    <a:pt x="2193727" y="326063"/>
                  </a:lnTo>
                  <a:lnTo>
                    <a:pt x="2196466" y="314784"/>
                  </a:lnTo>
                  <a:lnTo>
                    <a:pt x="2204329" y="306509"/>
                  </a:lnTo>
                  <a:lnTo>
                    <a:pt x="2216786" y="301414"/>
                  </a:lnTo>
                  <a:lnTo>
                    <a:pt x="2233307" y="299676"/>
                  </a:lnTo>
                  <a:lnTo>
                    <a:pt x="2373366" y="299676"/>
                  </a:lnTo>
                  <a:lnTo>
                    <a:pt x="2417071" y="276117"/>
                  </a:lnTo>
                  <a:lnTo>
                    <a:pt x="2390089" y="239937"/>
                  </a:lnTo>
                  <a:lnTo>
                    <a:pt x="2357271" y="211718"/>
                  </a:lnTo>
                  <a:lnTo>
                    <a:pt x="2319568" y="191506"/>
                  </a:lnTo>
                  <a:lnTo>
                    <a:pt x="2277930" y="179346"/>
                  </a:lnTo>
                  <a:lnTo>
                    <a:pt x="2233307" y="175282"/>
                  </a:lnTo>
                  <a:close/>
                </a:path>
                <a:path w="5675630" h="673100">
                  <a:moveTo>
                    <a:pt x="2373366" y="299676"/>
                  </a:moveTo>
                  <a:lnTo>
                    <a:pt x="2233307" y="299676"/>
                  </a:lnTo>
                  <a:lnTo>
                    <a:pt x="2254437" y="302710"/>
                  </a:lnTo>
                  <a:lnTo>
                    <a:pt x="2271591" y="311220"/>
                  </a:lnTo>
                  <a:lnTo>
                    <a:pt x="2285388" y="324325"/>
                  </a:lnTo>
                  <a:lnTo>
                    <a:pt x="2296446" y="341141"/>
                  </a:lnTo>
                  <a:lnTo>
                    <a:pt x="2373366" y="299676"/>
                  </a:lnTo>
                  <a:close/>
                </a:path>
                <a:path w="5675630" h="673100">
                  <a:moveTo>
                    <a:pt x="2561726" y="490979"/>
                  </a:moveTo>
                  <a:lnTo>
                    <a:pt x="2439217" y="560715"/>
                  </a:lnTo>
                  <a:lnTo>
                    <a:pt x="2465355" y="601690"/>
                  </a:lnTo>
                  <a:lnTo>
                    <a:pt x="2499273" y="633166"/>
                  </a:lnTo>
                  <a:lnTo>
                    <a:pt x="2540383" y="655368"/>
                  </a:lnTo>
                  <a:lnTo>
                    <a:pt x="2588098" y="668524"/>
                  </a:lnTo>
                  <a:lnTo>
                    <a:pt x="2641828" y="672859"/>
                  </a:lnTo>
                  <a:lnTo>
                    <a:pt x="2691687" y="668936"/>
                  </a:lnTo>
                  <a:lnTo>
                    <a:pt x="2737881" y="656873"/>
                  </a:lnTo>
                  <a:lnTo>
                    <a:pt x="2778002" y="636224"/>
                  </a:lnTo>
                  <a:lnTo>
                    <a:pt x="2809642" y="606543"/>
                  </a:lnTo>
                  <a:lnTo>
                    <a:pt x="2830392" y="567386"/>
                  </a:lnTo>
                  <a:lnTo>
                    <a:pt x="2833551" y="546580"/>
                  </a:lnTo>
                  <a:lnTo>
                    <a:pt x="2641828" y="546580"/>
                  </a:lnTo>
                  <a:lnTo>
                    <a:pt x="2613542" y="542928"/>
                  </a:lnTo>
                  <a:lnTo>
                    <a:pt x="2590822" y="532208"/>
                  </a:lnTo>
                  <a:lnTo>
                    <a:pt x="2573580" y="514774"/>
                  </a:lnTo>
                  <a:lnTo>
                    <a:pt x="2561726" y="490979"/>
                  </a:lnTo>
                  <a:close/>
                </a:path>
                <a:path w="5675630" h="673100">
                  <a:moveTo>
                    <a:pt x="2645598" y="175282"/>
                  </a:moveTo>
                  <a:lnTo>
                    <a:pt x="2597886" y="179597"/>
                  </a:lnTo>
                  <a:lnTo>
                    <a:pt x="2554152" y="192524"/>
                  </a:lnTo>
                  <a:lnTo>
                    <a:pt x="2516492" y="214038"/>
                  </a:lnTo>
                  <a:lnTo>
                    <a:pt x="2486999" y="244111"/>
                  </a:lnTo>
                  <a:lnTo>
                    <a:pt x="2467767" y="282718"/>
                  </a:lnTo>
                  <a:lnTo>
                    <a:pt x="2460891" y="329832"/>
                  </a:lnTo>
                  <a:lnTo>
                    <a:pt x="2468842" y="377496"/>
                  </a:lnTo>
                  <a:lnTo>
                    <a:pt x="2490148" y="413276"/>
                  </a:lnTo>
                  <a:lnTo>
                    <a:pt x="2520994" y="439393"/>
                  </a:lnTo>
                  <a:lnTo>
                    <a:pt x="2557565" y="458063"/>
                  </a:lnTo>
                  <a:lnTo>
                    <a:pt x="2596044" y="471506"/>
                  </a:lnTo>
                  <a:lnTo>
                    <a:pt x="2632614" y="481939"/>
                  </a:lnTo>
                  <a:lnTo>
                    <a:pt x="2663461" y="491582"/>
                  </a:lnTo>
                  <a:lnTo>
                    <a:pt x="2684767" y="502651"/>
                  </a:lnTo>
                  <a:lnTo>
                    <a:pt x="2692717" y="517366"/>
                  </a:lnTo>
                  <a:lnTo>
                    <a:pt x="2689536" y="529882"/>
                  </a:lnTo>
                  <a:lnTo>
                    <a:pt x="2679995" y="539041"/>
                  </a:lnTo>
                  <a:lnTo>
                    <a:pt x="2664092" y="544666"/>
                  </a:lnTo>
                  <a:lnTo>
                    <a:pt x="2641828" y="546580"/>
                  </a:lnTo>
                  <a:lnTo>
                    <a:pt x="2833551" y="546580"/>
                  </a:lnTo>
                  <a:lnTo>
                    <a:pt x="2829893" y="467567"/>
                  </a:lnTo>
                  <a:lnTo>
                    <a:pt x="2808587" y="429926"/>
                  </a:lnTo>
                  <a:lnTo>
                    <a:pt x="2777740" y="402919"/>
                  </a:lnTo>
                  <a:lnTo>
                    <a:pt x="2741170" y="384079"/>
                  </a:lnTo>
                  <a:lnTo>
                    <a:pt x="2702691" y="370940"/>
                  </a:lnTo>
                  <a:lnTo>
                    <a:pt x="2666121" y="361036"/>
                  </a:lnTo>
                  <a:lnTo>
                    <a:pt x="2635274" y="351899"/>
                  </a:lnTo>
                  <a:lnTo>
                    <a:pt x="2613968" y="341063"/>
                  </a:lnTo>
                  <a:lnTo>
                    <a:pt x="2606018" y="326063"/>
                  </a:lnTo>
                  <a:lnTo>
                    <a:pt x="2608757" y="314784"/>
                  </a:lnTo>
                  <a:lnTo>
                    <a:pt x="2616620" y="306509"/>
                  </a:lnTo>
                  <a:lnTo>
                    <a:pt x="2629077" y="301414"/>
                  </a:lnTo>
                  <a:lnTo>
                    <a:pt x="2645598" y="299676"/>
                  </a:lnTo>
                  <a:lnTo>
                    <a:pt x="2785657" y="299676"/>
                  </a:lnTo>
                  <a:lnTo>
                    <a:pt x="2829362" y="276117"/>
                  </a:lnTo>
                  <a:lnTo>
                    <a:pt x="2802380" y="239937"/>
                  </a:lnTo>
                  <a:lnTo>
                    <a:pt x="2769562" y="211718"/>
                  </a:lnTo>
                  <a:lnTo>
                    <a:pt x="2731860" y="191506"/>
                  </a:lnTo>
                  <a:lnTo>
                    <a:pt x="2690221" y="179346"/>
                  </a:lnTo>
                  <a:lnTo>
                    <a:pt x="2645598" y="175282"/>
                  </a:lnTo>
                  <a:close/>
                </a:path>
                <a:path w="5675630" h="673100">
                  <a:moveTo>
                    <a:pt x="2785657" y="299676"/>
                  </a:moveTo>
                  <a:lnTo>
                    <a:pt x="2645598" y="299676"/>
                  </a:lnTo>
                  <a:lnTo>
                    <a:pt x="2666728" y="302710"/>
                  </a:lnTo>
                  <a:lnTo>
                    <a:pt x="2683882" y="311220"/>
                  </a:lnTo>
                  <a:lnTo>
                    <a:pt x="2697679" y="324325"/>
                  </a:lnTo>
                  <a:lnTo>
                    <a:pt x="2708737" y="341141"/>
                  </a:lnTo>
                  <a:lnTo>
                    <a:pt x="2785657" y="299676"/>
                  </a:lnTo>
                  <a:close/>
                </a:path>
                <a:path w="5675630" h="673100">
                  <a:moveTo>
                    <a:pt x="3054377" y="188475"/>
                  </a:moveTo>
                  <a:lnTo>
                    <a:pt x="2913020" y="188475"/>
                  </a:lnTo>
                  <a:lnTo>
                    <a:pt x="2913020" y="659665"/>
                  </a:lnTo>
                  <a:lnTo>
                    <a:pt x="3054377" y="659665"/>
                  </a:lnTo>
                  <a:lnTo>
                    <a:pt x="3054377" y="393914"/>
                  </a:lnTo>
                  <a:lnTo>
                    <a:pt x="3059236" y="356617"/>
                  </a:lnTo>
                  <a:lnTo>
                    <a:pt x="3073460" y="328772"/>
                  </a:lnTo>
                  <a:lnTo>
                    <a:pt x="3096519" y="311353"/>
                  </a:lnTo>
                  <a:lnTo>
                    <a:pt x="3127883" y="305331"/>
                  </a:lnTo>
                  <a:lnTo>
                    <a:pt x="3610589" y="305331"/>
                  </a:lnTo>
                  <a:lnTo>
                    <a:pt x="3603265" y="280167"/>
                  </a:lnTo>
                  <a:lnTo>
                    <a:pt x="3583456" y="244123"/>
                  </a:lnTo>
                  <a:lnTo>
                    <a:pt x="3577364" y="237479"/>
                  </a:lnTo>
                  <a:lnTo>
                    <a:pt x="3304108" y="237479"/>
                  </a:lnTo>
                  <a:lnTo>
                    <a:pt x="3299270" y="231825"/>
                  </a:lnTo>
                  <a:lnTo>
                    <a:pt x="3054377" y="231825"/>
                  </a:lnTo>
                  <a:lnTo>
                    <a:pt x="3054377" y="188475"/>
                  </a:lnTo>
                  <a:close/>
                </a:path>
                <a:path w="5675630" h="673100">
                  <a:moveTo>
                    <a:pt x="3410597" y="305331"/>
                  </a:moveTo>
                  <a:lnTo>
                    <a:pt x="3127883" y="305331"/>
                  </a:lnTo>
                  <a:lnTo>
                    <a:pt x="3157568" y="310779"/>
                  </a:lnTo>
                  <a:lnTo>
                    <a:pt x="3178771" y="326298"/>
                  </a:lnTo>
                  <a:lnTo>
                    <a:pt x="3191494" y="350653"/>
                  </a:lnTo>
                  <a:lnTo>
                    <a:pt x="3195734" y="382606"/>
                  </a:lnTo>
                  <a:lnTo>
                    <a:pt x="3195734" y="659665"/>
                  </a:lnTo>
                  <a:lnTo>
                    <a:pt x="3337091" y="659665"/>
                  </a:lnTo>
                  <a:lnTo>
                    <a:pt x="3337091" y="393914"/>
                  </a:lnTo>
                  <a:lnTo>
                    <a:pt x="3341950" y="356617"/>
                  </a:lnTo>
                  <a:lnTo>
                    <a:pt x="3356174" y="328772"/>
                  </a:lnTo>
                  <a:lnTo>
                    <a:pt x="3379233" y="311353"/>
                  </a:lnTo>
                  <a:lnTo>
                    <a:pt x="3410597" y="305331"/>
                  </a:lnTo>
                  <a:close/>
                </a:path>
                <a:path w="5675630" h="673100">
                  <a:moveTo>
                    <a:pt x="3610589" y="305331"/>
                  </a:moveTo>
                  <a:lnTo>
                    <a:pt x="3410597" y="305331"/>
                  </a:lnTo>
                  <a:lnTo>
                    <a:pt x="3440282" y="310779"/>
                  </a:lnTo>
                  <a:lnTo>
                    <a:pt x="3461485" y="326298"/>
                  </a:lnTo>
                  <a:lnTo>
                    <a:pt x="3474207" y="350653"/>
                  </a:lnTo>
                  <a:lnTo>
                    <a:pt x="3478448" y="382606"/>
                  </a:lnTo>
                  <a:lnTo>
                    <a:pt x="3478448" y="659665"/>
                  </a:lnTo>
                  <a:lnTo>
                    <a:pt x="3619805" y="659665"/>
                  </a:lnTo>
                  <a:lnTo>
                    <a:pt x="3619805" y="370355"/>
                  </a:lnTo>
                  <a:lnTo>
                    <a:pt x="3615574" y="322458"/>
                  </a:lnTo>
                  <a:lnTo>
                    <a:pt x="3610589" y="305331"/>
                  </a:lnTo>
                  <a:close/>
                </a:path>
                <a:path w="5675630" h="673100">
                  <a:moveTo>
                    <a:pt x="3440753" y="175282"/>
                  </a:moveTo>
                  <a:lnTo>
                    <a:pt x="3394885" y="179700"/>
                  </a:lnTo>
                  <a:lnTo>
                    <a:pt x="3357234" y="192245"/>
                  </a:lnTo>
                  <a:lnTo>
                    <a:pt x="3327181" y="211858"/>
                  </a:lnTo>
                  <a:lnTo>
                    <a:pt x="3304108" y="237479"/>
                  </a:lnTo>
                  <a:lnTo>
                    <a:pt x="3577364" y="237479"/>
                  </a:lnTo>
                  <a:lnTo>
                    <a:pt x="3556723" y="214969"/>
                  </a:lnTo>
                  <a:lnTo>
                    <a:pt x="3523644" y="193349"/>
                  </a:lnTo>
                  <a:lnTo>
                    <a:pt x="3484795" y="179906"/>
                  </a:lnTo>
                  <a:lnTo>
                    <a:pt x="3440753" y="175282"/>
                  </a:lnTo>
                  <a:close/>
                </a:path>
                <a:path w="5675630" h="673100">
                  <a:moveTo>
                    <a:pt x="3180656" y="175282"/>
                  </a:moveTo>
                  <a:lnTo>
                    <a:pt x="3137336" y="179611"/>
                  </a:lnTo>
                  <a:lnTo>
                    <a:pt x="3101967" y="191538"/>
                  </a:lnTo>
                  <a:lnTo>
                    <a:pt x="3074373" y="209473"/>
                  </a:lnTo>
                  <a:lnTo>
                    <a:pt x="3054377" y="231825"/>
                  </a:lnTo>
                  <a:lnTo>
                    <a:pt x="3299270" y="231825"/>
                  </a:lnTo>
                  <a:lnTo>
                    <a:pt x="3281505" y="211063"/>
                  </a:lnTo>
                  <a:lnTo>
                    <a:pt x="3253337" y="191538"/>
                  </a:lnTo>
                  <a:lnTo>
                    <a:pt x="3219691" y="179435"/>
                  </a:lnTo>
                  <a:lnTo>
                    <a:pt x="3180656" y="175282"/>
                  </a:lnTo>
                  <a:close/>
                </a:path>
                <a:path w="5675630" h="673100">
                  <a:moveTo>
                    <a:pt x="3943549" y="175282"/>
                  </a:moveTo>
                  <a:lnTo>
                    <a:pt x="3895738" y="179191"/>
                  </a:lnTo>
                  <a:lnTo>
                    <a:pt x="3851866" y="190500"/>
                  </a:lnTo>
                  <a:lnTo>
                    <a:pt x="3812384" y="208580"/>
                  </a:lnTo>
                  <a:lnTo>
                    <a:pt x="3777742" y="232802"/>
                  </a:lnTo>
                  <a:lnTo>
                    <a:pt x="3748390" y="262540"/>
                  </a:lnTo>
                  <a:lnTo>
                    <a:pt x="3724778" y="297163"/>
                  </a:lnTo>
                  <a:lnTo>
                    <a:pt x="3707355" y="336045"/>
                  </a:lnTo>
                  <a:lnTo>
                    <a:pt x="3696571" y="378557"/>
                  </a:lnTo>
                  <a:lnTo>
                    <a:pt x="3692876" y="424070"/>
                  </a:lnTo>
                  <a:lnTo>
                    <a:pt x="3696523" y="469584"/>
                  </a:lnTo>
                  <a:lnTo>
                    <a:pt x="3707251" y="512096"/>
                  </a:lnTo>
                  <a:lnTo>
                    <a:pt x="3724743" y="550978"/>
                  </a:lnTo>
                  <a:lnTo>
                    <a:pt x="3748680" y="585601"/>
                  </a:lnTo>
                  <a:lnTo>
                    <a:pt x="3778744" y="615339"/>
                  </a:lnTo>
                  <a:lnTo>
                    <a:pt x="3814618" y="639561"/>
                  </a:lnTo>
                  <a:lnTo>
                    <a:pt x="3855983" y="657641"/>
                  </a:lnTo>
                  <a:lnTo>
                    <a:pt x="3902521" y="668950"/>
                  </a:lnTo>
                  <a:lnTo>
                    <a:pt x="3953915" y="672859"/>
                  </a:lnTo>
                  <a:lnTo>
                    <a:pt x="4005226" y="668916"/>
                  </a:lnTo>
                  <a:lnTo>
                    <a:pt x="4051606" y="657147"/>
                  </a:lnTo>
                  <a:lnTo>
                    <a:pt x="4092875" y="637644"/>
                  </a:lnTo>
                  <a:lnTo>
                    <a:pt x="4128851" y="610496"/>
                  </a:lnTo>
                  <a:lnTo>
                    <a:pt x="4159354" y="575794"/>
                  </a:lnTo>
                  <a:lnTo>
                    <a:pt x="4108548" y="546580"/>
                  </a:lnTo>
                  <a:lnTo>
                    <a:pt x="3955800" y="546580"/>
                  </a:lnTo>
                  <a:lnTo>
                    <a:pt x="3918782" y="543164"/>
                  </a:lnTo>
                  <a:lnTo>
                    <a:pt x="3886535" y="531973"/>
                  </a:lnTo>
                  <a:lnTo>
                    <a:pt x="3860649" y="511594"/>
                  </a:lnTo>
                  <a:lnTo>
                    <a:pt x="3842715" y="480613"/>
                  </a:lnTo>
                  <a:lnTo>
                    <a:pt x="4177259" y="480613"/>
                  </a:lnTo>
                  <a:lnTo>
                    <a:pt x="4179733" y="467008"/>
                  </a:lnTo>
                  <a:lnTo>
                    <a:pt x="4181500" y="453049"/>
                  </a:lnTo>
                  <a:lnTo>
                    <a:pt x="4182560" y="438736"/>
                  </a:lnTo>
                  <a:lnTo>
                    <a:pt x="4182914" y="424070"/>
                  </a:lnTo>
                  <a:lnTo>
                    <a:pt x="4178501" y="375067"/>
                  </a:lnTo>
                  <a:lnTo>
                    <a:pt x="3839887" y="375067"/>
                  </a:lnTo>
                  <a:lnTo>
                    <a:pt x="3853950" y="343158"/>
                  </a:lnTo>
                  <a:lnTo>
                    <a:pt x="3876051" y="319820"/>
                  </a:lnTo>
                  <a:lnTo>
                    <a:pt x="3905751" y="305493"/>
                  </a:lnTo>
                  <a:lnTo>
                    <a:pt x="3942607" y="300619"/>
                  </a:lnTo>
                  <a:lnTo>
                    <a:pt x="4152453" y="300619"/>
                  </a:lnTo>
                  <a:lnTo>
                    <a:pt x="4143455" y="282818"/>
                  </a:lnTo>
                  <a:lnTo>
                    <a:pt x="4114827" y="246314"/>
                  </a:lnTo>
                  <a:lnTo>
                    <a:pt x="4079749" y="216480"/>
                  </a:lnTo>
                  <a:lnTo>
                    <a:pt x="4038995" y="194144"/>
                  </a:lnTo>
                  <a:lnTo>
                    <a:pt x="3993337" y="180136"/>
                  </a:lnTo>
                  <a:lnTo>
                    <a:pt x="3943549" y="175282"/>
                  </a:lnTo>
                  <a:close/>
                </a:path>
                <a:path w="5675630" h="673100">
                  <a:moveTo>
                    <a:pt x="4046269" y="510769"/>
                  </a:moveTo>
                  <a:lnTo>
                    <a:pt x="4029615" y="525111"/>
                  </a:lnTo>
                  <a:lnTo>
                    <a:pt x="4008456" y="536449"/>
                  </a:lnTo>
                  <a:lnTo>
                    <a:pt x="3983586" y="543900"/>
                  </a:lnTo>
                  <a:lnTo>
                    <a:pt x="3955800" y="546580"/>
                  </a:lnTo>
                  <a:lnTo>
                    <a:pt x="4108548" y="546580"/>
                  </a:lnTo>
                  <a:lnTo>
                    <a:pt x="4046269" y="510769"/>
                  </a:lnTo>
                  <a:close/>
                </a:path>
                <a:path w="5675630" h="673100">
                  <a:moveTo>
                    <a:pt x="4152453" y="300619"/>
                  </a:moveTo>
                  <a:lnTo>
                    <a:pt x="3942607" y="300619"/>
                  </a:lnTo>
                  <a:lnTo>
                    <a:pt x="3973985" y="304565"/>
                  </a:lnTo>
                  <a:lnTo>
                    <a:pt x="4002801" y="317346"/>
                  </a:lnTo>
                  <a:lnTo>
                    <a:pt x="4026493" y="340375"/>
                  </a:lnTo>
                  <a:lnTo>
                    <a:pt x="4042499" y="375067"/>
                  </a:lnTo>
                  <a:lnTo>
                    <a:pt x="4178501" y="375067"/>
                  </a:lnTo>
                  <a:lnTo>
                    <a:pt x="4178272" y="372525"/>
                  </a:lnTo>
                  <a:lnTo>
                    <a:pt x="4164861" y="325165"/>
                  </a:lnTo>
                  <a:lnTo>
                    <a:pt x="4152453" y="300619"/>
                  </a:lnTo>
                  <a:close/>
                </a:path>
                <a:path w="5675630" h="673100">
                  <a:moveTo>
                    <a:pt x="4404447" y="188475"/>
                  </a:moveTo>
                  <a:lnTo>
                    <a:pt x="4263090" y="188475"/>
                  </a:lnTo>
                  <a:lnTo>
                    <a:pt x="4263090" y="659665"/>
                  </a:lnTo>
                  <a:lnTo>
                    <a:pt x="4404447" y="659665"/>
                  </a:lnTo>
                  <a:lnTo>
                    <a:pt x="4404447" y="402396"/>
                  </a:lnTo>
                  <a:lnTo>
                    <a:pt x="4410852" y="359002"/>
                  </a:lnTo>
                  <a:lnTo>
                    <a:pt x="4428831" y="328772"/>
                  </a:lnTo>
                  <a:lnTo>
                    <a:pt x="4456528" y="311088"/>
                  </a:lnTo>
                  <a:lnTo>
                    <a:pt x="4492088" y="305331"/>
                  </a:lnTo>
                  <a:lnTo>
                    <a:pt x="4706600" y="305331"/>
                  </a:lnTo>
                  <a:lnTo>
                    <a:pt x="4690895" y="263238"/>
                  </a:lnTo>
                  <a:lnTo>
                    <a:pt x="4668612" y="232767"/>
                  </a:lnTo>
                  <a:lnTo>
                    <a:pt x="4404447" y="232767"/>
                  </a:lnTo>
                  <a:lnTo>
                    <a:pt x="4404447" y="188475"/>
                  </a:lnTo>
                  <a:close/>
                </a:path>
                <a:path w="5675630" h="673100">
                  <a:moveTo>
                    <a:pt x="4706600" y="305331"/>
                  </a:moveTo>
                  <a:lnTo>
                    <a:pt x="4492088" y="305331"/>
                  </a:lnTo>
                  <a:lnTo>
                    <a:pt x="4523982" y="310514"/>
                  </a:lnTo>
                  <a:lnTo>
                    <a:pt x="4550044" y="326299"/>
                  </a:lnTo>
                  <a:lnTo>
                    <a:pt x="4567625" y="353039"/>
                  </a:lnTo>
                  <a:lnTo>
                    <a:pt x="4574075" y="391087"/>
                  </a:lnTo>
                  <a:lnTo>
                    <a:pt x="4574075" y="659665"/>
                  </a:lnTo>
                  <a:lnTo>
                    <a:pt x="4715432" y="659665"/>
                  </a:lnTo>
                  <a:lnTo>
                    <a:pt x="4715432" y="370355"/>
                  </a:lnTo>
                  <a:lnTo>
                    <a:pt x="4708988" y="311731"/>
                  </a:lnTo>
                  <a:lnTo>
                    <a:pt x="4706600" y="305331"/>
                  </a:lnTo>
                  <a:close/>
                </a:path>
                <a:path w="5675630" h="673100">
                  <a:moveTo>
                    <a:pt x="4539207" y="175282"/>
                  </a:moveTo>
                  <a:lnTo>
                    <a:pt x="4495489" y="179361"/>
                  </a:lnTo>
                  <a:lnTo>
                    <a:pt x="4458044" y="190949"/>
                  </a:lnTo>
                  <a:lnTo>
                    <a:pt x="4427491" y="209075"/>
                  </a:lnTo>
                  <a:lnTo>
                    <a:pt x="4404447" y="232767"/>
                  </a:lnTo>
                  <a:lnTo>
                    <a:pt x="4668612" y="232767"/>
                  </a:lnTo>
                  <a:lnTo>
                    <a:pt x="4663012" y="225110"/>
                  </a:lnTo>
                  <a:lnTo>
                    <a:pt x="4627197" y="197585"/>
                  </a:lnTo>
                  <a:lnTo>
                    <a:pt x="4585309" y="180897"/>
                  </a:lnTo>
                  <a:lnTo>
                    <a:pt x="4539207" y="175282"/>
                  </a:lnTo>
                  <a:close/>
                </a:path>
                <a:path w="5675630" h="673100">
                  <a:moveTo>
                    <a:pt x="4991556" y="324178"/>
                  </a:moveTo>
                  <a:lnTo>
                    <a:pt x="4850199" y="324178"/>
                  </a:lnTo>
                  <a:lnTo>
                    <a:pt x="4850199" y="490979"/>
                  </a:lnTo>
                  <a:lnTo>
                    <a:pt x="4852868" y="536880"/>
                  </a:lnTo>
                  <a:lnTo>
                    <a:pt x="4861478" y="575646"/>
                  </a:lnTo>
                  <a:lnTo>
                    <a:pt x="4900146" y="631865"/>
                  </a:lnTo>
                  <a:lnTo>
                    <a:pt x="4973445" y="659813"/>
                  </a:lnTo>
                  <a:lnTo>
                    <a:pt x="5025346" y="663240"/>
                  </a:lnTo>
                  <a:lnTo>
                    <a:pt x="5088622" y="659665"/>
                  </a:lnTo>
                  <a:lnTo>
                    <a:pt x="5088622" y="532459"/>
                  </a:lnTo>
                  <a:lnTo>
                    <a:pt x="5047216" y="532459"/>
                  </a:lnTo>
                  <a:lnTo>
                    <a:pt x="5016765" y="527850"/>
                  </a:lnTo>
                  <a:lnTo>
                    <a:pt x="4997976" y="514936"/>
                  </a:lnTo>
                  <a:lnTo>
                    <a:pt x="4991556" y="490979"/>
                  </a:lnTo>
                  <a:lnTo>
                    <a:pt x="4991556" y="324178"/>
                  </a:lnTo>
                  <a:close/>
                </a:path>
                <a:path w="5675630" h="673100">
                  <a:moveTo>
                    <a:pt x="5088622" y="531502"/>
                  </a:moveTo>
                  <a:lnTo>
                    <a:pt x="5047216" y="532459"/>
                  </a:lnTo>
                  <a:lnTo>
                    <a:pt x="5088622" y="532459"/>
                  </a:lnTo>
                  <a:lnTo>
                    <a:pt x="5088622" y="531502"/>
                  </a:lnTo>
                  <a:close/>
                </a:path>
                <a:path w="5675630" h="673100">
                  <a:moveTo>
                    <a:pt x="5088622" y="188475"/>
                  </a:moveTo>
                  <a:lnTo>
                    <a:pt x="4774809" y="188475"/>
                  </a:lnTo>
                  <a:lnTo>
                    <a:pt x="4774809" y="324178"/>
                  </a:lnTo>
                  <a:lnTo>
                    <a:pt x="5088622" y="324178"/>
                  </a:lnTo>
                  <a:lnTo>
                    <a:pt x="5088622" y="188475"/>
                  </a:lnTo>
                  <a:close/>
                </a:path>
                <a:path w="5675630" h="673100">
                  <a:moveTo>
                    <a:pt x="4991556" y="56542"/>
                  </a:moveTo>
                  <a:lnTo>
                    <a:pt x="4850199" y="98949"/>
                  </a:lnTo>
                  <a:lnTo>
                    <a:pt x="4850199" y="188475"/>
                  </a:lnTo>
                  <a:lnTo>
                    <a:pt x="4991556" y="188475"/>
                  </a:lnTo>
                  <a:lnTo>
                    <a:pt x="4991556" y="56542"/>
                  </a:lnTo>
                  <a:close/>
                </a:path>
                <a:path w="5675630" h="673100">
                  <a:moveTo>
                    <a:pt x="5675437" y="159262"/>
                  </a:moveTo>
                  <a:lnTo>
                    <a:pt x="5524656" y="159262"/>
                  </a:lnTo>
                  <a:lnTo>
                    <a:pt x="5524656" y="659665"/>
                  </a:lnTo>
                  <a:lnTo>
                    <a:pt x="5675437" y="659665"/>
                  </a:lnTo>
                  <a:lnTo>
                    <a:pt x="5675437" y="159262"/>
                  </a:lnTo>
                  <a:close/>
                </a:path>
                <a:path w="5675630" h="673100">
                  <a:moveTo>
                    <a:pt x="5675437" y="0"/>
                  </a:moveTo>
                  <a:lnTo>
                    <a:pt x="5543504" y="0"/>
                  </a:lnTo>
                  <a:lnTo>
                    <a:pt x="5371049" y="62197"/>
                  </a:lnTo>
                  <a:lnTo>
                    <a:pt x="5407801" y="191303"/>
                  </a:lnTo>
                  <a:lnTo>
                    <a:pt x="5524656" y="159262"/>
                  </a:lnTo>
                  <a:lnTo>
                    <a:pt x="5675437" y="159262"/>
                  </a:lnTo>
                  <a:lnTo>
                    <a:pt x="5675437" y="0"/>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717675"/>
            <a:chOff x="0" y="0"/>
            <a:chExt cx="20104100" cy="1717675"/>
          </a:xfrm>
        </p:grpSpPr>
        <p:sp>
          <p:nvSpPr>
            <p:cNvPr id="3" name="object 3"/>
            <p:cNvSpPr/>
            <p:nvPr/>
          </p:nvSpPr>
          <p:spPr>
            <a:xfrm>
              <a:off x="0" y="5"/>
              <a:ext cx="20104100" cy="1717675"/>
            </a:xfrm>
            <a:custGeom>
              <a:avLst/>
              <a:gdLst/>
              <a:ahLst/>
              <a:cxnLst/>
              <a:rect l="l" t="t" r="r" b="b"/>
              <a:pathLst>
                <a:path w="20104100" h="1717675">
                  <a:moveTo>
                    <a:pt x="20104100" y="0"/>
                  </a:moveTo>
                  <a:lnTo>
                    <a:pt x="20041274" y="0"/>
                  </a:lnTo>
                  <a:lnTo>
                    <a:pt x="20041274" y="62826"/>
                  </a:lnTo>
                  <a:lnTo>
                    <a:pt x="20041274" y="1654403"/>
                  </a:lnTo>
                  <a:lnTo>
                    <a:pt x="62814" y="1654403"/>
                  </a:lnTo>
                  <a:lnTo>
                    <a:pt x="62814" y="62826"/>
                  </a:lnTo>
                  <a:lnTo>
                    <a:pt x="20041274" y="62826"/>
                  </a:lnTo>
                  <a:lnTo>
                    <a:pt x="20041274" y="0"/>
                  </a:lnTo>
                  <a:lnTo>
                    <a:pt x="62814" y="0"/>
                  </a:lnTo>
                  <a:lnTo>
                    <a:pt x="62814" y="190"/>
                  </a:lnTo>
                  <a:lnTo>
                    <a:pt x="0" y="190"/>
                  </a:lnTo>
                  <a:lnTo>
                    <a:pt x="0" y="1717230"/>
                  </a:lnTo>
                  <a:lnTo>
                    <a:pt x="62814" y="1717230"/>
                  </a:lnTo>
                  <a:lnTo>
                    <a:pt x="20041274" y="1717230"/>
                  </a:lnTo>
                  <a:lnTo>
                    <a:pt x="20104100" y="1717230"/>
                  </a:lnTo>
                  <a:lnTo>
                    <a:pt x="20104100" y="1654403"/>
                  </a:lnTo>
                  <a:lnTo>
                    <a:pt x="20104100" y="62826"/>
                  </a:lnTo>
                  <a:lnTo>
                    <a:pt x="20104100" y="0"/>
                  </a:lnTo>
                  <a:close/>
                </a:path>
              </a:pathLst>
            </a:custGeom>
            <a:solidFill>
              <a:srgbClr val="CDCCCC"/>
            </a:solidFill>
          </p:spPr>
          <p:txBody>
            <a:bodyPr wrap="square" lIns="0" tIns="0" rIns="0" bIns="0" rtlCol="0"/>
            <a:lstStyle/>
            <a:p>
              <a:endParaRPr/>
            </a:p>
          </p:txBody>
        </p:sp>
        <p:pic>
          <p:nvPicPr>
            <p:cNvPr id="4" name="object 4"/>
            <p:cNvPicPr/>
            <p:nvPr/>
          </p:nvPicPr>
          <p:blipFill>
            <a:blip r:embed="rId2" cstate="print"/>
            <a:stretch>
              <a:fillRect/>
            </a:stretch>
          </p:blipFill>
          <p:spPr>
            <a:xfrm>
              <a:off x="523544" y="429306"/>
              <a:ext cx="12605690" cy="848141"/>
            </a:xfrm>
            <a:prstGeom prst="rect">
              <a:avLst/>
            </a:prstGeom>
          </p:spPr>
        </p:pic>
      </p:grpSp>
      <p:sp>
        <p:nvSpPr>
          <p:cNvPr id="6" name="TextBox 5">
            <a:extLst>
              <a:ext uri="{FF2B5EF4-FFF2-40B4-BE49-F238E27FC236}">
                <a16:creationId xmlns:a16="http://schemas.microsoft.com/office/drawing/2014/main" id="{3A250393-4693-08E9-7975-44BA649F6F27}"/>
              </a:ext>
            </a:extLst>
          </p:cNvPr>
          <p:cNvSpPr txBox="1"/>
          <p:nvPr/>
        </p:nvSpPr>
        <p:spPr>
          <a:xfrm>
            <a:off x="523544" y="2146981"/>
            <a:ext cx="15849600" cy="1569660"/>
          </a:xfrm>
          <a:prstGeom prst="rect">
            <a:avLst/>
          </a:prstGeom>
          <a:noFill/>
        </p:spPr>
        <p:txBody>
          <a:bodyPr wrap="square" rtlCol="0">
            <a:spAutoFit/>
          </a:bodyPr>
          <a:lstStyle/>
          <a:p>
            <a:pPr algn="l"/>
            <a:r>
              <a:rPr lang="en-GB" sz="4800" dirty="0"/>
              <a:t>Cyber-crimes are the act of exploiting human or security weaknesses to cause harm or steal data.</a:t>
            </a:r>
          </a:p>
        </p:txBody>
      </p:sp>
      <p:sp>
        <p:nvSpPr>
          <p:cNvPr id="7" name="TextBox 6">
            <a:extLst>
              <a:ext uri="{FF2B5EF4-FFF2-40B4-BE49-F238E27FC236}">
                <a16:creationId xmlns:a16="http://schemas.microsoft.com/office/drawing/2014/main" id="{373625F2-73AC-D336-5F93-6B25558BE9C4}"/>
              </a:ext>
            </a:extLst>
          </p:cNvPr>
          <p:cNvSpPr txBox="1"/>
          <p:nvPr/>
        </p:nvSpPr>
        <p:spPr>
          <a:xfrm>
            <a:off x="1171244" y="4145942"/>
            <a:ext cx="14554200" cy="1938992"/>
          </a:xfrm>
          <a:prstGeom prst="rect">
            <a:avLst/>
          </a:prstGeom>
          <a:noFill/>
        </p:spPr>
        <p:txBody>
          <a:bodyPr wrap="square" rtlCol="0">
            <a:spAutoFit/>
          </a:bodyPr>
          <a:lstStyle/>
          <a:p>
            <a:pPr marL="285750" indent="-285750" algn="l">
              <a:buFont typeface="Arial" panose="020B0604020202020204" pitchFamily="34" charset="0"/>
              <a:buChar char="•"/>
            </a:pPr>
            <a:r>
              <a:rPr lang="en-GB" sz="4000" dirty="0"/>
              <a:t>Phishing – Financial Gain,</a:t>
            </a:r>
          </a:p>
          <a:p>
            <a:pPr marL="285750" indent="-285750" algn="l">
              <a:buFont typeface="Arial" panose="020B0604020202020204" pitchFamily="34" charset="0"/>
              <a:buChar char="•"/>
            </a:pPr>
            <a:r>
              <a:rPr lang="en-GB" sz="4000" dirty="0"/>
              <a:t>DoS – Recognition/Fear/Financial Gain,</a:t>
            </a:r>
          </a:p>
          <a:p>
            <a:pPr marL="285750" indent="-285750" algn="l">
              <a:buFont typeface="Arial" panose="020B0604020202020204" pitchFamily="34" charset="0"/>
              <a:buChar char="•"/>
            </a:pPr>
            <a:r>
              <a:rPr lang="en-GB" sz="4000" dirty="0"/>
              <a:t>Malware – Recognition/Control/Financial Gain/Fear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717675"/>
            <a:chOff x="0" y="0"/>
            <a:chExt cx="20104100" cy="1717675"/>
          </a:xfrm>
        </p:grpSpPr>
        <p:sp>
          <p:nvSpPr>
            <p:cNvPr id="3" name="object 3"/>
            <p:cNvSpPr/>
            <p:nvPr/>
          </p:nvSpPr>
          <p:spPr>
            <a:xfrm>
              <a:off x="0" y="5"/>
              <a:ext cx="20104100" cy="1717675"/>
            </a:xfrm>
            <a:custGeom>
              <a:avLst/>
              <a:gdLst/>
              <a:ahLst/>
              <a:cxnLst/>
              <a:rect l="l" t="t" r="r" b="b"/>
              <a:pathLst>
                <a:path w="20104100" h="1717675">
                  <a:moveTo>
                    <a:pt x="20104100" y="0"/>
                  </a:moveTo>
                  <a:lnTo>
                    <a:pt x="20041274" y="0"/>
                  </a:lnTo>
                  <a:lnTo>
                    <a:pt x="20041274" y="62826"/>
                  </a:lnTo>
                  <a:lnTo>
                    <a:pt x="20041274" y="1654403"/>
                  </a:lnTo>
                  <a:lnTo>
                    <a:pt x="62814" y="1654403"/>
                  </a:lnTo>
                  <a:lnTo>
                    <a:pt x="62814" y="62826"/>
                  </a:lnTo>
                  <a:lnTo>
                    <a:pt x="20041274" y="62826"/>
                  </a:lnTo>
                  <a:lnTo>
                    <a:pt x="20041274" y="0"/>
                  </a:lnTo>
                  <a:lnTo>
                    <a:pt x="62814" y="0"/>
                  </a:lnTo>
                  <a:lnTo>
                    <a:pt x="62814" y="190"/>
                  </a:lnTo>
                  <a:lnTo>
                    <a:pt x="0" y="190"/>
                  </a:lnTo>
                  <a:lnTo>
                    <a:pt x="0" y="1717230"/>
                  </a:lnTo>
                  <a:lnTo>
                    <a:pt x="62814" y="1717230"/>
                  </a:lnTo>
                  <a:lnTo>
                    <a:pt x="20041274" y="1717230"/>
                  </a:lnTo>
                  <a:lnTo>
                    <a:pt x="20104100" y="1717230"/>
                  </a:lnTo>
                  <a:lnTo>
                    <a:pt x="20104100" y="1654403"/>
                  </a:lnTo>
                  <a:lnTo>
                    <a:pt x="20104100" y="62826"/>
                  </a:lnTo>
                  <a:lnTo>
                    <a:pt x="20104100" y="0"/>
                  </a:lnTo>
                  <a:close/>
                </a:path>
              </a:pathLst>
            </a:custGeom>
            <a:solidFill>
              <a:srgbClr val="CDCCCC"/>
            </a:solidFill>
          </p:spPr>
          <p:txBody>
            <a:bodyPr wrap="square" lIns="0" tIns="0" rIns="0" bIns="0" rtlCol="0"/>
            <a:lstStyle/>
            <a:p>
              <a:endParaRPr/>
            </a:p>
          </p:txBody>
        </p:sp>
        <p:pic>
          <p:nvPicPr>
            <p:cNvPr id="4" name="object 4"/>
            <p:cNvPicPr/>
            <p:nvPr/>
          </p:nvPicPr>
          <p:blipFill>
            <a:blip r:embed="rId2" cstate="print"/>
            <a:stretch>
              <a:fillRect/>
            </a:stretch>
          </p:blipFill>
          <p:spPr>
            <a:xfrm>
              <a:off x="523544" y="429306"/>
              <a:ext cx="12663669" cy="848141"/>
            </a:xfrm>
            <a:prstGeom prst="rect">
              <a:avLst/>
            </a:prstGeom>
          </p:spPr>
        </p:pic>
      </p:grpSp>
      <p:sp>
        <p:nvSpPr>
          <p:cNvPr id="5" name="TextBox 4">
            <a:extLst>
              <a:ext uri="{FF2B5EF4-FFF2-40B4-BE49-F238E27FC236}">
                <a16:creationId xmlns:a16="http://schemas.microsoft.com/office/drawing/2014/main" id="{0B58AC16-895D-4956-91B6-A2EB346EFB48}"/>
              </a:ext>
            </a:extLst>
          </p:cNvPr>
          <p:cNvSpPr txBox="1"/>
          <p:nvPr/>
        </p:nvSpPr>
        <p:spPr>
          <a:xfrm>
            <a:off x="523544" y="2162856"/>
            <a:ext cx="8153400" cy="5509200"/>
          </a:xfrm>
          <a:prstGeom prst="rect">
            <a:avLst/>
          </a:prstGeom>
          <a:noFill/>
        </p:spPr>
        <p:txBody>
          <a:bodyPr wrap="square" rtlCol="0">
            <a:spAutoFit/>
          </a:bodyPr>
          <a:lstStyle/>
          <a:p>
            <a:pPr marL="285750" indent="-285750">
              <a:buFont typeface="Arial" panose="020B0604020202020204" pitchFamily="34" charset="0"/>
              <a:buChar char="•"/>
            </a:pPr>
            <a:r>
              <a:rPr lang="en-GB" sz="3200" dirty="0"/>
              <a:t>Phishing is usually done via emails, that are made to look legitimate, but are trying to gain personal information and/or bank details. </a:t>
            </a:r>
          </a:p>
          <a:p>
            <a:pPr marL="285750" indent="-285750">
              <a:buFont typeface="Arial" panose="020B0604020202020204" pitchFamily="34" charset="0"/>
              <a:buChar char="•"/>
            </a:pPr>
            <a:r>
              <a:rPr lang="en-GB" sz="3200" dirty="0"/>
              <a:t>DoS attacks are designed to make a website or other online service unavailable or unusable to other users.</a:t>
            </a:r>
          </a:p>
          <a:p>
            <a:pPr marL="285750" indent="-285750">
              <a:buFont typeface="Arial" panose="020B0604020202020204" pitchFamily="34" charset="0"/>
              <a:buChar char="•"/>
            </a:pPr>
            <a:r>
              <a:rPr lang="en-GB" sz="3200" dirty="0"/>
              <a:t>Malware is code designed to interfere with a device or network’s normal functionality (includes trojans, viruses, spyware, ransomware).</a:t>
            </a:r>
          </a:p>
        </p:txBody>
      </p:sp>
      <p:sp>
        <p:nvSpPr>
          <p:cNvPr id="6" name="TextBox 5">
            <a:extLst>
              <a:ext uri="{FF2B5EF4-FFF2-40B4-BE49-F238E27FC236}">
                <a16:creationId xmlns:a16="http://schemas.microsoft.com/office/drawing/2014/main" id="{D8198F3B-39EA-9FE5-054A-B96A30965F69}"/>
              </a:ext>
            </a:extLst>
          </p:cNvPr>
          <p:cNvSpPr txBox="1"/>
          <p:nvPr/>
        </p:nvSpPr>
        <p:spPr>
          <a:xfrm>
            <a:off x="3255813" y="7992332"/>
            <a:ext cx="9906000" cy="1569660"/>
          </a:xfrm>
          <a:prstGeom prst="rect">
            <a:avLst/>
          </a:prstGeom>
          <a:noFill/>
        </p:spPr>
        <p:txBody>
          <a:bodyPr wrap="square" rtlCol="0">
            <a:spAutoFit/>
          </a:bodyPr>
          <a:lstStyle/>
          <a:p>
            <a:r>
              <a:rPr lang="en-GB" sz="3200" dirty="0"/>
              <a:t>Cyber-criminals use phishing, social engineering, ransomware, identity theft and crypto scams. These are just some of the tactics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23544" y="510350"/>
              <a:ext cx="5831205" cy="686435"/>
            </a:xfrm>
            <a:custGeom>
              <a:avLst/>
              <a:gdLst/>
              <a:ahLst/>
              <a:cxnLst/>
              <a:rect l="l" t="t" r="r" b="b"/>
              <a:pathLst>
                <a:path w="5831205" h="686435">
                  <a:moveTo>
                    <a:pt x="416531" y="13193"/>
                  </a:moveTo>
                  <a:lnTo>
                    <a:pt x="224286" y="13193"/>
                  </a:lnTo>
                  <a:lnTo>
                    <a:pt x="0" y="672859"/>
                  </a:lnTo>
                  <a:lnTo>
                    <a:pt x="164916" y="672859"/>
                  </a:lnTo>
                  <a:lnTo>
                    <a:pt x="197899" y="569197"/>
                  </a:lnTo>
                  <a:lnTo>
                    <a:pt x="605573" y="569197"/>
                  </a:lnTo>
                  <a:lnTo>
                    <a:pt x="557511" y="427840"/>
                  </a:lnTo>
                  <a:lnTo>
                    <a:pt x="243133" y="427840"/>
                  </a:lnTo>
                  <a:lnTo>
                    <a:pt x="320409" y="185648"/>
                  </a:lnTo>
                  <a:lnTo>
                    <a:pt x="475166" y="185648"/>
                  </a:lnTo>
                  <a:lnTo>
                    <a:pt x="416531" y="13193"/>
                  </a:lnTo>
                  <a:close/>
                </a:path>
                <a:path w="5831205" h="686435">
                  <a:moveTo>
                    <a:pt x="605573" y="569197"/>
                  </a:moveTo>
                  <a:lnTo>
                    <a:pt x="442918" y="569197"/>
                  </a:lnTo>
                  <a:lnTo>
                    <a:pt x="475901" y="672859"/>
                  </a:lnTo>
                  <a:lnTo>
                    <a:pt x="640818" y="672859"/>
                  </a:lnTo>
                  <a:lnTo>
                    <a:pt x="605573" y="569197"/>
                  </a:lnTo>
                  <a:close/>
                </a:path>
                <a:path w="5831205" h="686435">
                  <a:moveTo>
                    <a:pt x="475166" y="185648"/>
                  </a:moveTo>
                  <a:lnTo>
                    <a:pt x="320409" y="185648"/>
                  </a:lnTo>
                  <a:lnTo>
                    <a:pt x="397684" y="427840"/>
                  </a:lnTo>
                  <a:lnTo>
                    <a:pt x="557511" y="427840"/>
                  </a:lnTo>
                  <a:lnTo>
                    <a:pt x="475166" y="185648"/>
                  </a:lnTo>
                  <a:close/>
                </a:path>
                <a:path w="5831205" h="686435">
                  <a:moveTo>
                    <a:pt x="777279" y="504173"/>
                  </a:moveTo>
                  <a:lnTo>
                    <a:pt x="654769" y="573909"/>
                  </a:lnTo>
                  <a:lnTo>
                    <a:pt x="680907" y="614883"/>
                  </a:lnTo>
                  <a:lnTo>
                    <a:pt x="714825" y="646359"/>
                  </a:lnTo>
                  <a:lnTo>
                    <a:pt x="755936" y="668561"/>
                  </a:lnTo>
                  <a:lnTo>
                    <a:pt x="803650" y="681717"/>
                  </a:lnTo>
                  <a:lnTo>
                    <a:pt x="857381" y="686052"/>
                  </a:lnTo>
                  <a:lnTo>
                    <a:pt x="907240" y="682130"/>
                  </a:lnTo>
                  <a:lnTo>
                    <a:pt x="953434" y="670066"/>
                  </a:lnTo>
                  <a:lnTo>
                    <a:pt x="993555" y="649417"/>
                  </a:lnTo>
                  <a:lnTo>
                    <a:pt x="1025194" y="619736"/>
                  </a:lnTo>
                  <a:lnTo>
                    <a:pt x="1045944" y="580580"/>
                  </a:lnTo>
                  <a:lnTo>
                    <a:pt x="1049103" y="559773"/>
                  </a:lnTo>
                  <a:lnTo>
                    <a:pt x="857381" y="559773"/>
                  </a:lnTo>
                  <a:lnTo>
                    <a:pt x="829095" y="556121"/>
                  </a:lnTo>
                  <a:lnTo>
                    <a:pt x="806375" y="545402"/>
                  </a:lnTo>
                  <a:lnTo>
                    <a:pt x="789132" y="527968"/>
                  </a:lnTo>
                  <a:lnTo>
                    <a:pt x="777279" y="504173"/>
                  </a:lnTo>
                  <a:close/>
                </a:path>
                <a:path w="5831205" h="686435">
                  <a:moveTo>
                    <a:pt x="861150" y="188475"/>
                  </a:moveTo>
                  <a:lnTo>
                    <a:pt x="813438" y="192790"/>
                  </a:lnTo>
                  <a:lnTo>
                    <a:pt x="769705" y="205718"/>
                  </a:lnTo>
                  <a:lnTo>
                    <a:pt x="732044" y="227231"/>
                  </a:lnTo>
                  <a:lnTo>
                    <a:pt x="702551" y="257304"/>
                  </a:lnTo>
                  <a:lnTo>
                    <a:pt x="683320" y="295911"/>
                  </a:lnTo>
                  <a:lnTo>
                    <a:pt x="676444" y="343026"/>
                  </a:lnTo>
                  <a:lnTo>
                    <a:pt x="684394" y="390689"/>
                  </a:lnTo>
                  <a:lnTo>
                    <a:pt x="705701" y="426470"/>
                  </a:lnTo>
                  <a:lnTo>
                    <a:pt x="736547" y="452586"/>
                  </a:lnTo>
                  <a:lnTo>
                    <a:pt x="773118" y="471257"/>
                  </a:lnTo>
                  <a:lnTo>
                    <a:pt x="811596" y="484699"/>
                  </a:lnTo>
                  <a:lnTo>
                    <a:pt x="848167" y="495133"/>
                  </a:lnTo>
                  <a:lnTo>
                    <a:pt x="879013" y="504775"/>
                  </a:lnTo>
                  <a:lnTo>
                    <a:pt x="900319" y="515844"/>
                  </a:lnTo>
                  <a:lnTo>
                    <a:pt x="908269" y="530559"/>
                  </a:lnTo>
                  <a:lnTo>
                    <a:pt x="905089" y="543075"/>
                  </a:lnTo>
                  <a:lnTo>
                    <a:pt x="895547" y="552234"/>
                  </a:lnTo>
                  <a:lnTo>
                    <a:pt x="879645" y="557859"/>
                  </a:lnTo>
                  <a:lnTo>
                    <a:pt x="857381" y="559773"/>
                  </a:lnTo>
                  <a:lnTo>
                    <a:pt x="1049103" y="559773"/>
                  </a:lnTo>
                  <a:lnTo>
                    <a:pt x="1045446" y="480761"/>
                  </a:lnTo>
                  <a:lnTo>
                    <a:pt x="1024140" y="443120"/>
                  </a:lnTo>
                  <a:lnTo>
                    <a:pt x="993293" y="416112"/>
                  </a:lnTo>
                  <a:lnTo>
                    <a:pt x="956723" y="397273"/>
                  </a:lnTo>
                  <a:lnTo>
                    <a:pt x="918244" y="384134"/>
                  </a:lnTo>
                  <a:lnTo>
                    <a:pt x="881673" y="374229"/>
                  </a:lnTo>
                  <a:lnTo>
                    <a:pt x="850827" y="365092"/>
                  </a:lnTo>
                  <a:lnTo>
                    <a:pt x="829521" y="354257"/>
                  </a:lnTo>
                  <a:lnTo>
                    <a:pt x="821571" y="339256"/>
                  </a:lnTo>
                  <a:lnTo>
                    <a:pt x="824309" y="327977"/>
                  </a:lnTo>
                  <a:lnTo>
                    <a:pt x="832172" y="319702"/>
                  </a:lnTo>
                  <a:lnTo>
                    <a:pt x="844629" y="314607"/>
                  </a:lnTo>
                  <a:lnTo>
                    <a:pt x="861150" y="312870"/>
                  </a:lnTo>
                  <a:lnTo>
                    <a:pt x="1001210" y="312870"/>
                  </a:lnTo>
                  <a:lnTo>
                    <a:pt x="1044914" y="289310"/>
                  </a:lnTo>
                  <a:lnTo>
                    <a:pt x="1017932" y="253130"/>
                  </a:lnTo>
                  <a:lnTo>
                    <a:pt x="985115" y="224912"/>
                  </a:lnTo>
                  <a:lnTo>
                    <a:pt x="947412" y="204699"/>
                  </a:lnTo>
                  <a:lnTo>
                    <a:pt x="905774" y="192539"/>
                  </a:lnTo>
                  <a:lnTo>
                    <a:pt x="861150" y="188475"/>
                  </a:lnTo>
                  <a:close/>
                </a:path>
                <a:path w="5831205" h="686435">
                  <a:moveTo>
                    <a:pt x="1001210" y="312870"/>
                  </a:moveTo>
                  <a:lnTo>
                    <a:pt x="861150" y="312870"/>
                  </a:lnTo>
                  <a:lnTo>
                    <a:pt x="882280" y="315903"/>
                  </a:lnTo>
                  <a:lnTo>
                    <a:pt x="899435" y="324414"/>
                  </a:lnTo>
                  <a:lnTo>
                    <a:pt x="913232" y="337519"/>
                  </a:lnTo>
                  <a:lnTo>
                    <a:pt x="924290" y="354334"/>
                  </a:lnTo>
                  <a:lnTo>
                    <a:pt x="1001210" y="312870"/>
                  </a:lnTo>
                  <a:close/>
                </a:path>
                <a:path w="5831205" h="686435">
                  <a:moveTo>
                    <a:pt x="1189570" y="504173"/>
                  </a:moveTo>
                  <a:lnTo>
                    <a:pt x="1067060" y="573909"/>
                  </a:lnTo>
                  <a:lnTo>
                    <a:pt x="1093198" y="614883"/>
                  </a:lnTo>
                  <a:lnTo>
                    <a:pt x="1127116" y="646359"/>
                  </a:lnTo>
                  <a:lnTo>
                    <a:pt x="1168227" y="668561"/>
                  </a:lnTo>
                  <a:lnTo>
                    <a:pt x="1215941" y="681717"/>
                  </a:lnTo>
                  <a:lnTo>
                    <a:pt x="1269672" y="686052"/>
                  </a:lnTo>
                  <a:lnTo>
                    <a:pt x="1319531" y="682130"/>
                  </a:lnTo>
                  <a:lnTo>
                    <a:pt x="1365725" y="670066"/>
                  </a:lnTo>
                  <a:lnTo>
                    <a:pt x="1405846" y="649417"/>
                  </a:lnTo>
                  <a:lnTo>
                    <a:pt x="1437485" y="619736"/>
                  </a:lnTo>
                  <a:lnTo>
                    <a:pt x="1458235" y="580580"/>
                  </a:lnTo>
                  <a:lnTo>
                    <a:pt x="1461394" y="559773"/>
                  </a:lnTo>
                  <a:lnTo>
                    <a:pt x="1269672" y="559773"/>
                  </a:lnTo>
                  <a:lnTo>
                    <a:pt x="1241386" y="556121"/>
                  </a:lnTo>
                  <a:lnTo>
                    <a:pt x="1218666" y="545402"/>
                  </a:lnTo>
                  <a:lnTo>
                    <a:pt x="1201423" y="527968"/>
                  </a:lnTo>
                  <a:lnTo>
                    <a:pt x="1189570" y="504173"/>
                  </a:lnTo>
                  <a:close/>
                </a:path>
                <a:path w="5831205" h="686435">
                  <a:moveTo>
                    <a:pt x="1273442" y="188475"/>
                  </a:moveTo>
                  <a:lnTo>
                    <a:pt x="1225729" y="192790"/>
                  </a:lnTo>
                  <a:lnTo>
                    <a:pt x="1181996" y="205718"/>
                  </a:lnTo>
                  <a:lnTo>
                    <a:pt x="1144336" y="227231"/>
                  </a:lnTo>
                  <a:lnTo>
                    <a:pt x="1114843" y="257304"/>
                  </a:lnTo>
                  <a:lnTo>
                    <a:pt x="1095611" y="295911"/>
                  </a:lnTo>
                  <a:lnTo>
                    <a:pt x="1088735" y="343026"/>
                  </a:lnTo>
                  <a:lnTo>
                    <a:pt x="1096685" y="390689"/>
                  </a:lnTo>
                  <a:lnTo>
                    <a:pt x="1117992" y="426470"/>
                  </a:lnTo>
                  <a:lnTo>
                    <a:pt x="1148838" y="452586"/>
                  </a:lnTo>
                  <a:lnTo>
                    <a:pt x="1185409" y="471257"/>
                  </a:lnTo>
                  <a:lnTo>
                    <a:pt x="1223887" y="484699"/>
                  </a:lnTo>
                  <a:lnTo>
                    <a:pt x="1260458" y="495133"/>
                  </a:lnTo>
                  <a:lnTo>
                    <a:pt x="1291304" y="504775"/>
                  </a:lnTo>
                  <a:lnTo>
                    <a:pt x="1312610" y="515844"/>
                  </a:lnTo>
                  <a:lnTo>
                    <a:pt x="1320561" y="530559"/>
                  </a:lnTo>
                  <a:lnTo>
                    <a:pt x="1317380" y="543075"/>
                  </a:lnTo>
                  <a:lnTo>
                    <a:pt x="1307838" y="552234"/>
                  </a:lnTo>
                  <a:lnTo>
                    <a:pt x="1291936" y="557859"/>
                  </a:lnTo>
                  <a:lnTo>
                    <a:pt x="1269672" y="559773"/>
                  </a:lnTo>
                  <a:lnTo>
                    <a:pt x="1461394" y="559773"/>
                  </a:lnTo>
                  <a:lnTo>
                    <a:pt x="1457737" y="480761"/>
                  </a:lnTo>
                  <a:lnTo>
                    <a:pt x="1436431" y="443120"/>
                  </a:lnTo>
                  <a:lnTo>
                    <a:pt x="1405584" y="416112"/>
                  </a:lnTo>
                  <a:lnTo>
                    <a:pt x="1369014" y="397273"/>
                  </a:lnTo>
                  <a:lnTo>
                    <a:pt x="1330535" y="384134"/>
                  </a:lnTo>
                  <a:lnTo>
                    <a:pt x="1293965" y="374229"/>
                  </a:lnTo>
                  <a:lnTo>
                    <a:pt x="1263118" y="365092"/>
                  </a:lnTo>
                  <a:lnTo>
                    <a:pt x="1241812" y="354257"/>
                  </a:lnTo>
                  <a:lnTo>
                    <a:pt x="1233862" y="339256"/>
                  </a:lnTo>
                  <a:lnTo>
                    <a:pt x="1236600" y="327977"/>
                  </a:lnTo>
                  <a:lnTo>
                    <a:pt x="1244463" y="319702"/>
                  </a:lnTo>
                  <a:lnTo>
                    <a:pt x="1256920" y="314607"/>
                  </a:lnTo>
                  <a:lnTo>
                    <a:pt x="1273442" y="312870"/>
                  </a:lnTo>
                  <a:lnTo>
                    <a:pt x="1413501" y="312870"/>
                  </a:lnTo>
                  <a:lnTo>
                    <a:pt x="1457206" y="289310"/>
                  </a:lnTo>
                  <a:lnTo>
                    <a:pt x="1430223" y="253130"/>
                  </a:lnTo>
                  <a:lnTo>
                    <a:pt x="1397406" y="224912"/>
                  </a:lnTo>
                  <a:lnTo>
                    <a:pt x="1359703" y="204699"/>
                  </a:lnTo>
                  <a:lnTo>
                    <a:pt x="1318065" y="192539"/>
                  </a:lnTo>
                  <a:lnTo>
                    <a:pt x="1273442" y="188475"/>
                  </a:lnTo>
                  <a:close/>
                </a:path>
                <a:path w="5831205" h="686435">
                  <a:moveTo>
                    <a:pt x="1413501" y="312870"/>
                  </a:moveTo>
                  <a:lnTo>
                    <a:pt x="1273442" y="312870"/>
                  </a:lnTo>
                  <a:lnTo>
                    <a:pt x="1294572" y="315903"/>
                  </a:lnTo>
                  <a:lnTo>
                    <a:pt x="1311726" y="324414"/>
                  </a:lnTo>
                  <a:lnTo>
                    <a:pt x="1325523" y="337519"/>
                  </a:lnTo>
                  <a:lnTo>
                    <a:pt x="1336581" y="354334"/>
                  </a:lnTo>
                  <a:lnTo>
                    <a:pt x="1413501" y="312870"/>
                  </a:lnTo>
                  <a:close/>
                </a:path>
                <a:path w="5831205" h="686435">
                  <a:moveTo>
                    <a:pt x="1758774" y="188475"/>
                  </a:moveTo>
                  <a:lnTo>
                    <a:pt x="1710963" y="192385"/>
                  </a:lnTo>
                  <a:lnTo>
                    <a:pt x="1667091" y="203693"/>
                  </a:lnTo>
                  <a:lnTo>
                    <a:pt x="1627609" y="221773"/>
                  </a:lnTo>
                  <a:lnTo>
                    <a:pt x="1592967" y="245996"/>
                  </a:lnTo>
                  <a:lnTo>
                    <a:pt x="1563615" y="275733"/>
                  </a:lnTo>
                  <a:lnTo>
                    <a:pt x="1540003" y="310357"/>
                  </a:lnTo>
                  <a:lnTo>
                    <a:pt x="1522580" y="349238"/>
                  </a:lnTo>
                  <a:lnTo>
                    <a:pt x="1511796" y="391750"/>
                  </a:lnTo>
                  <a:lnTo>
                    <a:pt x="1508101" y="437264"/>
                  </a:lnTo>
                  <a:lnTo>
                    <a:pt x="1511748" y="482777"/>
                  </a:lnTo>
                  <a:lnTo>
                    <a:pt x="1522476" y="525289"/>
                  </a:lnTo>
                  <a:lnTo>
                    <a:pt x="1539968" y="564171"/>
                  </a:lnTo>
                  <a:lnTo>
                    <a:pt x="1563905" y="598795"/>
                  </a:lnTo>
                  <a:lnTo>
                    <a:pt x="1593969" y="628532"/>
                  </a:lnTo>
                  <a:lnTo>
                    <a:pt x="1629843" y="652755"/>
                  </a:lnTo>
                  <a:lnTo>
                    <a:pt x="1671208" y="670834"/>
                  </a:lnTo>
                  <a:lnTo>
                    <a:pt x="1717747" y="682143"/>
                  </a:lnTo>
                  <a:lnTo>
                    <a:pt x="1769141" y="686052"/>
                  </a:lnTo>
                  <a:lnTo>
                    <a:pt x="1820451" y="682109"/>
                  </a:lnTo>
                  <a:lnTo>
                    <a:pt x="1866832" y="670341"/>
                  </a:lnTo>
                  <a:lnTo>
                    <a:pt x="1908100" y="650837"/>
                  </a:lnTo>
                  <a:lnTo>
                    <a:pt x="1944076" y="623689"/>
                  </a:lnTo>
                  <a:lnTo>
                    <a:pt x="1974579" y="588987"/>
                  </a:lnTo>
                  <a:lnTo>
                    <a:pt x="1923773" y="559773"/>
                  </a:lnTo>
                  <a:lnTo>
                    <a:pt x="1771025" y="559773"/>
                  </a:lnTo>
                  <a:lnTo>
                    <a:pt x="1734008" y="556357"/>
                  </a:lnTo>
                  <a:lnTo>
                    <a:pt x="1701761" y="545166"/>
                  </a:lnTo>
                  <a:lnTo>
                    <a:pt x="1675875" y="524787"/>
                  </a:lnTo>
                  <a:lnTo>
                    <a:pt x="1657940" y="493806"/>
                  </a:lnTo>
                  <a:lnTo>
                    <a:pt x="1992485" y="493806"/>
                  </a:lnTo>
                  <a:lnTo>
                    <a:pt x="1994958" y="480201"/>
                  </a:lnTo>
                  <a:lnTo>
                    <a:pt x="1996725" y="466242"/>
                  </a:lnTo>
                  <a:lnTo>
                    <a:pt x="1997786" y="451929"/>
                  </a:lnTo>
                  <a:lnTo>
                    <a:pt x="1998139" y="437264"/>
                  </a:lnTo>
                  <a:lnTo>
                    <a:pt x="1993726" y="388260"/>
                  </a:lnTo>
                  <a:lnTo>
                    <a:pt x="1655113" y="388260"/>
                  </a:lnTo>
                  <a:lnTo>
                    <a:pt x="1669175" y="356352"/>
                  </a:lnTo>
                  <a:lnTo>
                    <a:pt x="1691277" y="333013"/>
                  </a:lnTo>
                  <a:lnTo>
                    <a:pt x="1720976" y="318686"/>
                  </a:lnTo>
                  <a:lnTo>
                    <a:pt x="1757832" y="313812"/>
                  </a:lnTo>
                  <a:lnTo>
                    <a:pt x="1967678" y="313812"/>
                  </a:lnTo>
                  <a:lnTo>
                    <a:pt x="1958680" y="296012"/>
                  </a:lnTo>
                  <a:lnTo>
                    <a:pt x="1930052" y="259507"/>
                  </a:lnTo>
                  <a:lnTo>
                    <a:pt x="1894974" y="229673"/>
                  </a:lnTo>
                  <a:lnTo>
                    <a:pt x="1854220" y="207338"/>
                  </a:lnTo>
                  <a:lnTo>
                    <a:pt x="1808562" y="193329"/>
                  </a:lnTo>
                  <a:lnTo>
                    <a:pt x="1758774" y="188475"/>
                  </a:lnTo>
                  <a:close/>
                </a:path>
                <a:path w="5831205" h="686435">
                  <a:moveTo>
                    <a:pt x="1861494" y="523963"/>
                  </a:moveTo>
                  <a:lnTo>
                    <a:pt x="1844840" y="538304"/>
                  </a:lnTo>
                  <a:lnTo>
                    <a:pt x="1823681" y="549642"/>
                  </a:lnTo>
                  <a:lnTo>
                    <a:pt x="1798811" y="557093"/>
                  </a:lnTo>
                  <a:lnTo>
                    <a:pt x="1771025" y="559773"/>
                  </a:lnTo>
                  <a:lnTo>
                    <a:pt x="1923773" y="559773"/>
                  </a:lnTo>
                  <a:lnTo>
                    <a:pt x="1861494" y="523963"/>
                  </a:lnTo>
                  <a:close/>
                </a:path>
                <a:path w="5831205" h="686435">
                  <a:moveTo>
                    <a:pt x="1967678" y="313812"/>
                  </a:moveTo>
                  <a:lnTo>
                    <a:pt x="1757832" y="313812"/>
                  </a:lnTo>
                  <a:lnTo>
                    <a:pt x="1789210" y="317758"/>
                  </a:lnTo>
                  <a:lnTo>
                    <a:pt x="1818027" y="330539"/>
                  </a:lnTo>
                  <a:lnTo>
                    <a:pt x="1841719" y="353569"/>
                  </a:lnTo>
                  <a:lnTo>
                    <a:pt x="1857724" y="388260"/>
                  </a:lnTo>
                  <a:lnTo>
                    <a:pt x="1993726" y="388260"/>
                  </a:lnTo>
                  <a:lnTo>
                    <a:pt x="1993497" y="385718"/>
                  </a:lnTo>
                  <a:lnTo>
                    <a:pt x="1980086" y="338358"/>
                  </a:lnTo>
                  <a:lnTo>
                    <a:pt x="1967678" y="313812"/>
                  </a:lnTo>
                  <a:close/>
                </a:path>
                <a:path w="5831205" h="686435">
                  <a:moveTo>
                    <a:pt x="2149435" y="504173"/>
                  </a:moveTo>
                  <a:lnTo>
                    <a:pt x="2026926" y="573909"/>
                  </a:lnTo>
                  <a:lnTo>
                    <a:pt x="2053064" y="614883"/>
                  </a:lnTo>
                  <a:lnTo>
                    <a:pt x="2086982" y="646359"/>
                  </a:lnTo>
                  <a:lnTo>
                    <a:pt x="2128092" y="668561"/>
                  </a:lnTo>
                  <a:lnTo>
                    <a:pt x="2175807" y="681717"/>
                  </a:lnTo>
                  <a:lnTo>
                    <a:pt x="2229537" y="686052"/>
                  </a:lnTo>
                  <a:lnTo>
                    <a:pt x="2279396" y="682130"/>
                  </a:lnTo>
                  <a:lnTo>
                    <a:pt x="2325590" y="670066"/>
                  </a:lnTo>
                  <a:lnTo>
                    <a:pt x="2365711" y="649417"/>
                  </a:lnTo>
                  <a:lnTo>
                    <a:pt x="2397351" y="619736"/>
                  </a:lnTo>
                  <a:lnTo>
                    <a:pt x="2418100" y="580580"/>
                  </a:lnTo>
                  <a:lnTo>
                    <a:pt x="2421260" y="559773"/>
                  </a:lnTo>
                  <a:lnTo>
                    <a:pt x="2229537" y="559773"/>
                  </a:lnTo>
                  <a:lnTo>
                    <a:pt x="2201251" y="556121"/>
                  </a:lnTo>
                  <a:lnTo>
                    <a:pt x="2178531" y="545402"/>
                  </a:lnTo>
                  <a:lnTo>
                    <a:pt x="2161288" y="527968"/>
                  </a:lnTo>
                  <a:lnTo>
                    <a:pt x="2149435" y="504173"/>
                  </a:lnTo>
                  <a:close/>
                </a:path>
                <a:path w="5831205" h="686435">
                  <a:moveTo>
                    <a:pt x="2233307" y="188475"/>
                  </a:moveTo>
                  <a:lnTo>
                    <a:pt x="2185594" y="192790"/>
                  </a:lnTo>
                  <a:lnTo>
                    <a:pt x="2141861" y="205718"/>
                  </a:lnTo>
                  <a:lnTo>
                    <a:pt x="2104201" y="227231"/>
                  </a:lnTo>
                  <a:lnTo>
                    <a:pt x="2074708" y="257304"/>
                  </a:lnTo>
                  <a:lnTo>
                    <a:pt x="2055476" y="295911"/>
                  </a:lnTo>
                  <a:lnTo>
                    <a:pt x="2048600" y="343026"/>
                  </a:lnTo>
                  <a:lnTo>
                    <a:pt x="2056550" y="390689"/>
                  </a:lnTo>
                  <a:lnTo>
                    <a:pt x="2077857" y="426470"/>
                  </a:lnTo>
                  <a:lnTo>
                    <a:pt x="2108703" y="452586"/>
                  </a:lnTo>
                  <a:lnTo>
                    <a:pt x="2145274" y="471257"/>
                  </a:lnTo>
                  <a:lnTo>
                    <a:pt x="2183752" y="484699"/>
                  </a:lnTo>
                  <a:lnTo>
                    <a:pt x="2220323" y="495133"/>
                  </a:lnTo>
                  <a:lnTo>
                    <a:pt x="2251169" y="504775"/>
                  </a:lnTo>
                  <a:lnTo>
                    <a:pt x="2272476" y="515844"/>
                  </a:lnTo>
                  <a:lnTo>
                    <a:pt x="2280426" y="530559"/>
                  </a:lnTo>
                  <a:lnTo>
                    <a:pt x="2277245" y="543075"/>
                  </a:lnTo>
                  <a:lnTo>
                    <a:pt x="2267704" y="552234"/>
                  </a:lnTo>
                  <a:lnTo>
                    <a:pt x="2251801" y="557859"/>
                  </a:lnTo>
                  <a:lnTo>
                    <a:pt x="2229537" y="559773"/>
                  </a:lnTo>
                  <a:lnTo>
                    <a:pt x="2421260" y="559773"/>
                  </a:lnTo>
                  <a:lnTo>
                    <a:pt x="2417602" y="480761"/>
                  </a:lnTo>
                  <a:lnTo>
                    <a:pt x="2396296" y="443120"/>
                  </a:lnTo>
                  <a:lnTo>
                    <a:pt x="2365449" y="416112"/>
                  </a:lnTo>
                  <a:lnTo>
                    <a:pt x="2328879" y="397273"/>
                  </a:lnTo>
                  <a:lnTo>
                    <a:pt x="2290400" y="384134"/>
                  </a:lnTo>
                  <a:lnTo>
                    <a:pt x="2253830" y="374229"/>
                  </a:lnTo>
                  <a:lnTo>
                    <a:pt x="2222983" y="365092"/>
                  </a:lnTo>
                  <a:lnTo>
                    <a:pt x="2201677" y="354257"/>
                  </a:lnTo>
                  <a:lnTo>
                    <a:pt x="2193727" y="339256"/>
                  </a:lnTo>
                  <a:lnTo>
                    <a:pt x="2196466" y="327977"/>
                  </a:lnTo>
                  <a:lnTo>
                    <a:pt x="2204329" y="319702"/>
                  </a:lnTo>
                  <a:lnTo>
                    <a:pt x="2216786" y="314607"/>
                  </a:lnTo>
                  <a:lnTo>
                    <a:pt x="2233307" y="312870"/>
                  </a:lnTo>
                  <a:lnTo>
                    <a:pt x="2373366" y="312870"/>
                  </a:lnTo>
                  <a:lnTo>
                    <a:pt x="2417071" y="289310"/>
                  </a:lnTo>
                  <a:lnTo>
                    <a:pt x="2390089" y="253130"/>
                  </a:lnTo>
                  <a:lnTo>
                    <a:pt x="2357271" y="224912"/>
                  </a:lnTo>
                  <a:lnTo>
                    <a:pt x="2319568" y="204699"/>
                  </a:lnTo>
                  <a:lnTo>
                    <a:pt x="2277930" y="192539"/>
                  </a:lnTo>
                  <a:lnTo>
                    <a:pt x="2233307" y="188475"/>
                  </a:lnTo>
                  <a:close/>
                </a:path>
                <a:path w="5831205" h="686435">
                  <a:moveTo>
                    <a:pt x="2373366" y="312870"/>
                  </a:moveTo>
                  <a:lnTo>
                    <a:pt x="2233307" y="312870"/>
                  </a:lnTo>
                  <a:lnTo>
                    <a:pt x="2254437" y="315903"/>
                  </a:lnTo>
                  <a:lnTo>
                    <a:pt x="2271591" y="324414"/>
                  </a:lnTo>
                  <a:lnTo>
                    <a:pt x="2285388" y="337519"/>
                  </a:lnTo>
                  <a:lnTo>
                    <a:pt x="2296446" y="354334"/>
                  </a:lnTo>
                  <a:lnTo>
                    <a:pt x="2373366" y="312870"/>
                  </a:lnTo>
                  <a:close/>
                </a:path>
                <a:path w="5831205" h="686435">
                  <a:moveTo>
                    <a:pt x="2561726" y="504173"/>
                  </a:moveTo>
                  <a:lnTo>
                    <a:pt x="2439217" y="573909"/>
                  </a:lnTo>
                  <a:lnTo>
                    <a:pt x="2465355" y="614883"/>
                  </a:lnTo>
                  <a:lnTo>
                    <a:pt x="2499273" y="646359"/>
                  </a:lnTo>
                  <a:lnTo>
                    <a:pt x="2540383" y="668561"/>
                  </a:lnTo>
                  <a:lnTo>
                    <a:pt x="2588098" y="681717"/>
                  </a:lnTo>
                  <a:lnTo>
                    <a:pt x="2641828" y="686052"/>
                  </a:lnTo>
                  <a:lnTo>
                    <a:pt x="2691687" y="682130"/>
                  </a:lnTo>
                  <a:lnTo>
                    <a:pt x="2737881" y="670066"/>
                  </a:lnTo>
                  <a:lnTo>
                    <a:pt x="2778002" y="649417"/>
                  </a:lnTo>
                  <a:lnTo>
                    <a:pt x="2809642" y="619736"/>
                  </a:lnTo>
                  <a:lnTo>
                    <a:pt x="2830392" y="580580"/>
                  </a:lnTo>
                  <a:lnTo>
                    <a:pt x="2833551" y="559773"/>
                  </a:lnTo>
                  <a:lnTo>
                    <a:pt x="2641828" y="559773"/>
                  </a:lnTo>
                  <a:lnTo>
                    <a:pt x="2613542" y="556121"/>
                  </a:lnTo>
                  <a:lnTo>
                    <a:pt x="2590822" y="545402"/>
                  </a:lnTo>
                  <a:lnTo>
                    <a:pt x="2573580" y="527968"/>
                  </a:lnTo>
                  <a:lnTo>
                    <a:pt x="2561726" y="504173"/>
                  </a:lnTo>
                  <a:close/>
                </a:path>
                <a:path w="5831205" h="686435">
                  <a:moveTo>
                    <a:pt x="2645598" y="188475"/>
                  </a:moveTo>
                  <a:lnTo>
                    <a:pt x="2597886" y="192790"/>
                  </a:lnTo>
                  <a:lnTo>
                    <a:pt x="2554152" y="205718"/>
                  </a:lnTo>
                  <a:lnTo>
                    <a:pt x="2516492" y="227231"/>
                  </a:lnTo>
                  <a:lnTo>
                    <a:pt x="2486999" y="257304"/>
                  </a:lnTo>
                  <a:lnTo>
                    <a:pt x="2467767" y="295911"/>
                  </a:lnTo>
                  <a:lnTo>
                    <a:pt x="2460891" y="343026"/>
                  </a:lnTo>
                  <a:lnTo>
                    <a:pt x="2468842" y="390689"/>
                  </a:lnTo>
                  <a:lnTo>
                    <a:pt x="2490148" y="426470"/>
                  </a:lnTo>
                  <a:lnTo>
                    <a:pt x="2520994" y="452586"/>
                  </a:lnTo>
                  <a:lnTo>
                    <a:pt x="2557565" y="471257"/>
                  </a:lnTo>
                  <a:lnTo>
                    <a:pt x="2596044" y="484699"/>
                  </a:lnTo>
                  <a:lnTo>
                    <a:pt x="2632614" y="495133"/>
                  </a:lnTo>
                  <a:lnTo>
                    <a:pt x="2663461" y="504775"/>
                  </a:lnTo>
                  <a:lnTo>
                    <a:pt x="2684767" y="515844"/>
                  </a:lnTo>
                  <a:lnTo>
                    <a:pt x="2692717" y="530559"/>
                  </a:lnTo>
                  <a:lnTo>
                    <a:pt x="2689536" y="543075"/>
                  </a:lnTo>
                  <a:lnTo>
                    <a:pt x="2679995" y="552234"/>
                  </a:lnTo>
                  <a:lnTo>
                    <a:pt x="2664092" y="557859"/>
                  </a:lnTo>
                  <a:lnTo>
                    <a:pt x="2641828" y="559773"/>
                  </a:lnTo>
                  <a:lnTo>
                    <a:pt x="2833551" y="559773"/>
                  </a:lnTo>
                  <a:lnTo>
                    <a:pt x="2829893" y="480761"/>
                  </a:lnTo>
                  <a:lnTo>
                    <a:pt x="2808587" y="443120"/>
                  </a:lnTo>
                  <a:lnTo>
                    <a:pt x="2777740" y="416112"/>
                  </a:lnTo>
                  <a:lnTo>
                    <a:pt x="2741170" y="397273"/>
                  </a:lnTo>
                  <a:lnTo>
                    <a:pt x="2702691" y="384134"/>
                  </a:lnTo>
                  <a:lnTo>
                    <a:pt x="2666121" y="374229"/>
                  </a:lnTo>
                  <a:lnTo>
                    <a:pt x="2635274" y="365092"/>
                  </a:lnTo>
                  <a:lnTo>
                    <a:pt x="2613968" y="354257"/>
                  </a:lnTo>
                  <a:lnTo>
                    <a:pt x="2606018" y="339256"/>
                  </a:lnTo>
                  <a:lnTo>
                    <a:pt x="2608757" y="327977"/>
                  </a:lnTo>
                  <a:lnTo>
                    <a:pt x="2616620" y="319702"/>
                  </a:lnTo>
                  <a:lnTo>
                    <a:pt x="2629077" y="314607"/>
                  </a:lnTo>
                  <a:lnTo>
                    <a:pt x="2645598" y="312870"/>
                  </a:lnTo>
                  <a:lnTo>
                    <a:pt x="2785657" y="312870"/>
                  </a:lnTo>
                  <a:lnTo>
                    <a:pt x="2829362" y="289310"/>
                  </a:lnTo>
                  <a:lnTo>
                    <a:pt x="2802380" y="253130"/>
                  </a:lnTo>
                  <a:lnTo>
                    <a:pt x="2769562" y="224912"/>
                  </a:lnTo>
                  <a:lnTo>
                    <a:pt x="2731860" y="204699"/>
                  </a:lnTo>
                  <a:lnTo>
                    <a:pt x="2690221" y="192539"/>
                  </a:lnTo>
                  <a:lnTo>
                    <a:pt x="2645598" y="188475"/>
                  </a:lnTo>
                  <a:close/>
                </a:path>
                <a:path w="5831205" h="686435">
                  <a:moveTo>
                    <a:pt x="2785657" y="312870"/>
                  </a:moveTo>
                  <a:lnTo>
                    <a:pt x="2645598" y="312870"/>
                  </a:lnTo>
                  <a:lnTo>
                    <a:pt x="2666728" y="315903"/>
                  </a:lnTo>
                  <a:lnTo>
                    <a:pt x="2683882" y="324414"/>
                  </a:lnTo>
                  <a:lnTo>
                    <a:pt x="2697679" y="337519"/>
                  </a:lnTo>
                  <a:lnTo>
                    <a:pt x="2708737" y="354334"/>
                  </a:lnTo>
                  <a:lnTo>
                    <a:pt x="2785657" y="312870"/>
                  </a:lnTo>
                  <a:close/>
                </a:path>
                <a:path w="5831205" h="686435">
                  <a:moveTo>
                    <a:pt x="3054377" y="201669"/>
                  </a:moveTo>
                  <a:lnTo>
                    <a:pt x="2913020" y="201669"/>
                  </a:lnTo>
                  <a:lnTo>
                    <a:pt x="2913020" y="672859"/>
                  </a:lnTo>
                  <a:lnTo>
                    <a:pt x="3054377" y="672859"/>
                  </a:lnTo>
                  <a:lnTo>
                    <a:pt x="3054377" y="407108"/>
                  </a:lnTo>
                  <a:lnTo>
                    <a:pt x="3059236" y="369810"/>
                  </a:lnTo>
                  <a:lnTo>
                    <a:pt x="3073460" y="341966"/>
                  </a:lnTo>
                  <a:lnTo>
                    <a:pt x="3096519" y="324546"/>
                  </a:lnTo>
                  <a:lnTo>
                    <a:pt x="3127883" y="318524"/>
                  </a:lnTo>
                  <a:lnTo>
                    <a:pt x="3610589" y="318524"/>
                  </a:lnTo>
                  <a:lnTo>
                    <a:pt x="3603265" y="293360"/>
                  </a:lnTo>
                  <a:lnTo>
                    <a:pt x="3583456" y="257316"/>
                  </a:lnTo>
                  <a:lnTo>
                    <a:pt x="3577364" y="250673"/>
                  </a:lnTo>
                  <a:lnTo>
                    <a:pt x="3304108" y="250673"/>
                  </a:lnTo>
                  <a:lnTo>
                    <a:pt x="3299270" y="245018"/>
                  </a:lnTo>
                  <a:lnTo>
                    <a:pt x="3054377" y="245018"/>
                  </a:lnTo>
                  <a:lnTo>
                    <a:pt x="3054377" y="201669"/>
                  </a:lnTo>
                  <a:close/>
                </a:path>
                <a:path w="5831205" h="686435">
                  <a:moveTo>
                    <a:pt x="3410597" y="318524"/>
                  </a:moveTo>
                  <a:lnTo>
                    <a:pt x="3127883" y="318524"/>
                  </a:lnTo>
                  <a:lnTo>
                    <a:pt x="3157568" y="323972"/>
                  </a:lnTo>
                  <a:lnTo>
                    <a:pt x="3178771" y="339492"/>
                  </a:lnTo>
                  <a:lnTo>
                    <a:pt x="3191494" y="363846"/>
                  </a:lnTo>
                  <a:lnTo>
                    <a:pt x="3195734" y="395799"/>
                  </a:lnTo>
                  <a:lnTo>
                    <a:pt x="3195734" y="672859"/>
                  </a:lnTo>
                  <a:lnTo>
                    <a:pt x="3337091" y="672859"/>
                  </a:lnTo>
                  <a:lnTo>
                    <a:pt x="3337091" y="407108"/>
                  </a:lnTo>
                  <a:lnTo>
                    <a:pt x="3341950" y="369810"/>
                  </a:lnTo>
                  <a:lnTo>
                    <a:pt x="3356174" y="341966"/>
                  </a:lnTo>
                  <a:lnTo>
                    <a:pt x="3379233" y="324546"/>
                  </a:lnTo>
                  <a:lnTo>
                    <a:pt x="3410597" y="318524"/>
                  </a:lnTo>
                  <a:close/>
                </a:path>
                <a:path w="5831205" h="686435">
                  <a:moveTo>
                    <a:pt x="3610589" y="318524"/>
                  </a:moveTo>
                  <a:lnTo>
                    <a:pt x="3410597" y="318524"/>
                  </a:lnTo>
                  <a:lnTo>
                    <a:pt x="3440282" y="323972"/>
                  </a:lnTo>
                  <a:lnTo>
                    <a:pt x="3461485" y="339492"/>
                  </a:lnTo>
                  <a:lnTo>
                    <a:pt x="3474207" y="363846"/>
                  </a:lnTo>
                  <a:lnTo>
                    <a:pt x="3478448" y="395799"/>
                  </a:lnTo>
                  <a:lnTo>
                    <a:pt x="3478448" y="672859"/>
                  </a:lnTo>
                  <a:lnTo>
                    <a:pt x="3619805" y="672859"/>
                  </a:lnTo>
                  <a:lnTo>
                    <a:pt x="3619805" y="383548"/>
                  </a:lnTo>
                  <a:lnTo>
                    <a:pt x="3615574" y="335652"/>
                  </a:lnTo>
                  <a:lnTo>
                    <a:pt x="3610589" y="318524"/>
                  </a:lnTo>
                  <a:close/>
                </a:path>
                <a:path w="5831205" h="686435">
                  <a:moveTo>
                    <a:pt x="3440753" y="188475"/>
                  </a:moveTo>
                  <a:lnTo>
                    <a:pt x="3394885" y="192893"/>
                  </a:lnTo>
                  <a:lnTo>
                    <a:pt x="3357234" y="205438"/>
                  </a:lnTo>
                  <a:lnTo>
                    <a:pt x="3327181" y="225052"/>
                  </a:lnTo>
                  <a:lnTo>
                    <a:pt x="3304108" y="250673"/>
                  </a:lnTo>
                  <a:lnTo>
                    <a:pt x="3577364" y="250673"/>
                  </a:lnTo>
                  <a:lnTo>
                    <a:pt x="3556723" y="228163"/>
                  </a:lnTo>
                  <a:lnTo>
                    <a:pt x="3523644" y="206543"/>
                  </a:lnTo>
                  <a:lnTo>
                    <a:pt x="3484795" y="193099"/>
                  </a:lnTo>
                  <a:lnTo>
                    <a:pt x="3440753" y="188475"/>
                  </a:lnTo>
                  <a:close/>
                </a:path>
                <a:path w="5831205" h="686435">
                  <a:moveTo>
                    <a:pt x="3180656" y="188475"/>
                  </a:moveTo>
                  <a:lnTo>
                    <a:pt x="3137336" y="192805"/>
                  </a:lnTo>
                  <a:lnTo>
                    <a:pt x="3101967" y="204732"/>
                  </a:lnTo>
                  <a:lnTo>
                    <a:pt x="3074373" y="222666"/>
                  </a:lnTo>
                  <a:lnTo>
                    <a:pt x="3054377" y="245018"/>
                  </a:lnTo>
                  <a:lnTo>
                    <a:pt x="3299270" y="245018"/>
                  </a:lnTo>
                  <a:lnTo>
                    <a:pt x="3281505" y="224256"/>
                  </a:lnTo>
                  <a:lnTo>
                    <a:pt x="3253337" y="204732"/>
                  </a:lnTo>
                  <a:lnTo>
                    <a:pt x="3219691" y="192628"/>
                  </a:lnTo>
                  <a:lnTo>
                    <a:pt x="3180656" y="188475"/>
                  </a:lnTo>
                  <a:close/>
                </a:path>
                <a:path w="5831205" h="686435">
                  <a:moveTo>
                    <a:pt x="3943549" y="188475"/>
                  </a:moveTo>
                  <a:lnTo>
                    <a:pt x="3895738" y="192385"/>
                  </a:lnTo>
                  <a:lnTo>
                    <a:pt x="3851866" y="203693"/>
                  </a:lnTo>
                  <a:lnTo>
                    <a:pt x="3812384" y="221773"/>
                  </a:lnTo>
                  <a:lnTo>
                    <a:pt x="3777742" y="245996"/>
                  </a:lnTo>
                  <a:lnTo>
                    <a:pt x="3748390" y="275733"/>
                  </a:lnTo>
                  <a:lnTo>
                    <a:pt x="3724778" y="310357"/>
                  </a:lnTo>
                  <a:lnTo>
                    <a:pt x="3707355" y="349238"/>
                  </a:lnTo>
                  <a:lnTo>
                    <a:pt x="3696571" y="391750"/>
                  </a:lnTo>
                  <a:lnTo>
                    <a:pt x="3692876" y="437264"/>
                  </a:lnTo>
                  <a:lnTo>
                    <a:pt x="3696523" y="482777"/>
                  </a:lnTo>
                  <a:lnTo>
                    <a:pt x="3707251" y="525289"/>
                  </a:lnTo>
                  <a:lnTo>
                    <a:pt x="3724743" y="564171"/>
                  </a:lnTo>
                  <a:lnTo>
                    <a:pt x="3748680" y="598795"/>
                  </a:lnTo>
                  <a:lnTo>
                    <a:pt x="3778744" y="628532"/>
                  </a:lnTo>
                  <a:lnTo>
                    <a:pt x="3814618" y="652755"/>
                  </a:lnTo>
                  <a:lnTo>
                    <a:pt x="3855983" y="670834"/>
                  </a:lnTo>
                  <a:lnTo>
                    <a:pt x="3902521" y="682143"/>
                  </a:lnTo>
                  <a:lnTo>
                    <a:pt x="3953915" y="686052"/>
                  </a:lnTo>
                  <a:lnTo>
                    <a:pt x="4005226" y="682109"/>
                  </a:lnTo>
                  <a:lnTo>
                    <a:pt x="4051606" y="670341"/>
                  </a:lnTo>
                  <a:lnTo>
                    <a:pt x="4092875" y="650837"/>
                  </a:lnTo>
                  <a:lnTo>
                    <a:pt x="4128851" y="623689"/>
                  </a:lnTo>
                  <a:lnTo>
                    <a:pt x="4159354" y="588987"/>
                  </a:lnTo>
                  <a:lnTo>
                    <a:pt x="4108548" y="559773"/>
                  </a:lnTo>
                  <a:lnTo>
                    <a:pt x="3955800" y="559773"/>
                  </a:lnTo>
                  <a:lnTo>
                    <a:pt x="3918782" y="556357"/>
                  </a:lnTo>
                  <a:lnTo>
                    <a:pt x="3886535" y="545166"/>
                  </a:lnTo>
                  <a:lnTo>
                    <a:pt x="3860649" y="524787"/>
                  </a:lnTo>
                  <a:lnTo>
                    <a:pt x="3842715" y="493806"/>
                  </a:lnTo>
                  <a:lnTo>
                    <a:pt x="4177259" y="493806"/>
                  </a:lnTo>
                  <a:lnTo>
                    <a:pt x="4179733" y="480201"/>
                  </a:lnTo>
                  <a:lnTo>
                    <a:pt x="4181500" y="466242"/>
                  </a:lnTo>
                  <a:lnTo>
                    <a:pt x="4182560" y="451929"/>
                  </a:lnTo>
                  <a:lnTo>
                    <a:pt x="4182914" y="437264"/>
                  </a:lnTo>
                  <a:lnTo>
                    <a:pt x="4178501" y="388260"/>
                  </a:lnTo>
                  <a:lnTo>
                    <a:pt x="3839887" y="388260"/>
                  </a:lnTo>
                  <a:lnTo>
                    <a:pt x="3853950" y="356352"/>
                  </a:lnTo>
                  <a:lnTo>
                    <a:pt x="3876051" y="333013"/>
                  </a:lnTo>
                  <a:lnTo>
                    <a:pt x="3905751" y="318686"/>
                  </a:lnTo>
                  <a:lnTo>
                    <a:pt x="3942607" y="313812"/>
                  </a:lnTo>
                  <a:lnTo>
                    <a:pt x="4152453" y="313812"/>
                  </a:lnTo>
                  <a:lnTo>
                    <a:pt x="4143455" y="296012"/>
                  </a:lnTo>
                  <a:lnTo>
                    <a:pt x="4114827" y="259507"/>
                  </a:lnTo>
                  <a:lnTo>
                    <a:pt x="4079749" y="229673"/>
                  </a:lnTo>
                  <a:lnTo>
                    <a:pt x="4038995" y="207338"/>
                  </a:lnTo>
                  <a:lnTo>
                    <a:pt x="3993337" y="193329"/>
                  </a:lnTo>
                  <a:lnTo>
                    <a:pt x="3943549" y="188475"/>
                  </a:lnTo>
                  <a:close/>
                </a:path>
                <a:path w="5831205" h="686435">
                  <a:moveTo>
                    <a:pt x="4046269" y="523963"/>
                  </a:moveTo>
                  <a:lnTo>
                    <a:pt x="4029615" y="538304"/>
                  </a:lnTo>
                  <a:lnTo>
                    <a:pt x="4008456" y="549642"/>
                  </a:lnTo>
                  <a:lnTo>
                    <a:pt x="3983586" y="557093"/>
                  </a:lnTo>
                  <a:lnTo>
                    <a:pt x="3955800" y="559773"/>
                  </a:lnTo>
                  <a:lnTo>
                    <a:pt x="4108548" y="559773"/>
                  </a:lnTo>
                  <a:lnTo>
                    <a:pt x="4046269" y="523963"/>
                  </a:lnTo>
                  <a:close/>
                </a:path>
                <a:path w="5831205" h="686435">
                  <a:moveTo>
                    <a:pt x="4152453" y="313812"/>
                  </a:moveTo>
                  <a:lnTo>
                    <a:pt x="3942607" y="313812"/>
                  </a:lnTo>
                  <a:lnTo>
                    <a:pt x="3973985" y="317758"/>
                  </a:lnTo>
                  <a:lnTo>
                    <a:pt x="4002801" y="330539"/>
                  </a:lnTo>
                  <a:lnTo>
                    <a:pt x="4026493" y="353569"/>
                  </a:lnTo>
                  <a:lnTo>
                    <a:pt x="4042499" y="388260"/>
                  </a:lnTo>
                  <a:lnTo>
                    <a:pt x="4178501" y="388260"/>
                  </a:lnTo>
                  <a:lnTo>
                    <a:pt x="4178272" y="385718"/>
                  </a:lnTo>
                  <a:lnTo>
                    <a:pt x="4164861" y="338358"/>
                  </a:lnTo>
                  <a:lnTo>
                    <a:pt x="4152453" y="313812"/>
                  </a:lnTo>
                  <a:close/>
                </a:path>
                <a:path w="5831205" h="686435">
                  <a:moveTo>
                    <a:pt x="4404447" y="201669"/>
                  </a:moveTo>
                  <a:lnTo>
                    <a:pt x="4263090" y="201669"/>
                  </a:lnTo>
                  <a:lnTo>
                    <a:pt x="4263090" y="672859"/>
                  </a:lnTo>
                  <a:lnTo>
                    <a:pt x="4404447" y="672859"/>
                  </a:lnTo>
                  <a:lnTo>
                    <a:pt x="4404447" y="415589"/>
                  </a:lnTo>
                  <a:lnTo>
                    <a:pt x="4410852" y="372195"/>
                  </a:lnTo>
                  <a:lnTo>
                    <a:pt x="4428831" y="341966"/>
                  </a:lnTo>
                  <a:lnTo>
                    <a:pt x="4456528" y="324281"/>
                  </a:lnTo>
                  <a:lnTo>
                    <a:pt x="4492088" y="318524"/>
                  </a:lnTo>
                  <a:lnTo>
                    <a:pt x="4706600" y="318524"/>
                  </a:lnTo>
                  <a:lnTo>
                    <a:pt x="4690895" y="276431"/>
                  </a:lnTo>
                  <a:lnTo>
                    <a:pt x="4668612" y="245961"/>
                  </a:lnTo>
                  <a:lnTo>
                    <a:pt x="4404447" y="245961"/>
                  </a:lnTo>
                  <a:lnTo>
                    <a:pt x="4404447" y="201669"/>
                  </a:lnTo>
                  <a:close/>
                </a:path>
                <a:path w="5831205" h="686435">
                  <a:moveTo>
                    <a:pt x="4706600" y="318524"/>
                  </a:moveTo>
                  <a:lnTo>
                    <a:pt x="4492088" y="318524"/>
                  </a:lnTo>
                  <a:lnTo>
                    <a:pt x="4523982" y="323707"/>
                  </a:lnTo>
                  <a:lnTo>
                    <a:pt x="4550044" y="339492"/>
                  </a:lnTo>
                  <a:lnTo>
                    <a:pt x="4567625" y="366232"/>
                  </a:lnTo>
                  <a:lnTo>
                    <a:pt x="4574075" y="404280"/>
                  </a:lnTo>
                  <a:lnTo>
                    <a:pt x="4574075" y="672859"/>
                  </a:lnTo>
                  <a:lnTo>
                    <a:pt x="4715432" y="672859"/>
                  </a:lnTo>
                  <a:lnTo>
                    <a:pt x="4715432" y="383548"/>
                  </a:lnTo>
                  <a:lnTo>
                    <a:pt x="4708988" y="324924"/>
                  </a:lnTo>
                  <a:lnTo>
                    <a:pt x="4706600" y="318524"/>
                  </a:lnTo>
                  <a:close/>
                </a:path>
                <a:path w="5831205" h="686435">
                  <a:moveTo>
                    <a:pt x="4539207" y="188475"/>
                  </a:moveTo>
                  <a:lnTo>
                    <a:pt x="4495489" y="192554"/>
                  </a:lnTo>
                  <a:lnTo>
                    <a:pt x="4458044" y="204143"/>
                  </a:lnTo>
                  <a:lnTo>
                    <a:pt x="4427491" y="222269"/>
                  </a:lnTo>
                  <a:lnTo>
                    <a:pt x="4404447" y="245961"/>
                  </a:lnTo>
                  <a:lnTo>
                    <a:pt x="4668612" y="245961"/>
                  </a:lnTo>
                  <a:lnTo>
                    <a:pt x="4663012" y="238304"/>
                  </a:lnTo>
                  <a:lnTo>
                    <a:pt x="4627197" y="210778"/>
                  </a:lnTo>
                  <a:lnTo>
                    <a:pt x="4585309" y="194090"/>
                  </a:lnTo>
                  <a:lnTo>
                    <a:pt x="4539207" y="188475"/>
                  </a:lnTo>
                  <a:close/>
                </a:path>
                <a:path w="5831205" h="686435">
                  <a:moveTo>
                    <a:pt x="4991556" y="337371"/>
                  </a:moveTo>
                  <a:lnTo>
                    <a:pt x="4850199" y="337371"/>
                  </a:lnTo>
                  <a:lnTo>
                    <a:pt x="4850199" y="504173"/>
                  </a:lnTo>
                  <a:lnTo>
                    <a:pt x="4852868" y="550073"/>
                  </a:lnTo>
                  <a:lnTo>
                    <a:pt x="4861478" y="588840"/>
                  </a:lnTo>
                  <a:lnTo>
                    <a:pt x="4900146" y="645058"/>
                  </a:lnTo>
                  <a:lnTo>
                    <a:pt x="4973445" y="673006"/>
                  </a:lnTo>
                  <a:lnTo>
                    <a:pt x="5025346" y="676433"/>
                  </a:lnTo>
                  <a:lnTo>
                    <a:pt x="5088622" y="672859"/>
                  </a:lnTo>
                  <a:lnTo>
                    <a:pt x="5088622" y="545652"/>
                  </a:lnTo>
                  <a:lnTo>
                    <a:pt x="5047216" y="545652"/>
                  </a:lnTo>
                  <a:lnTo>
                    <a:pt x="5016765" y="541043"/>
                  </a:lnTo>
                  <a:lnTo>
                    <a:pt x="4997976" y="528130"/>
                  </a:lnTo>
                  <a:lnTo>
                    <a:pt x="4991556" y="504173"/>
                  </a:lnTo>
                  <a:lnTo>
                    <a:pt x="4991556" y="337371"/>
                  </a:lnTo>
                  <a:close/>
                </a:path>
                <a:path w="5831205" h="686435">
                  <a:moveTo>
                    <a:pt x="5088622" y="544695"/>
                  </a:moveTo>
                  <a:lnTo>
                    <a:pt x="5047216" y="545652"/>
                  </a:lnTo>
                  <a:lnTo>
                    <a:pt x="5088622" y="545652"/>
                  </a:lnTo>
                  <a:lnTo>
                    <a:pt x="5088622" y="544695"/>
                  </a:lnTo>
                  <a:close/>
                </a:path>
                <a:path w="5831205" h="686435">
                  <a:moveTo>
                    <a:pt x="5088622" y="201669"/>
                  </a:moveTo>
                  <a:lnTo>
                    <a:pt x="4774809" y="201669"/>
                  </a:lnTo>
                  <a:lnTo>
                    <a:pt x="4774809" y="337371"/>
                  </a:lnTo>
                  <a:lnTo>
                    <a:pt x="5088622" y="337371"/>
                  </a:lnTo>
                  <a:lnTo>
                    <a:pt x="5088622" y="201669"/>
                  </a:lnTo>
                  <a:close/>
                </a:path>
                <a:path w="5831205" h="686435">
                  <a:moveTo>
                    <a:pt x="4991556" y="69736"/>
                  </a:moveTo>
                  <a:lnTo>
                    <a:pt x="4850199" y="112143"/>
                  </a:lnTo>
                  <a:lnTo>
                    <a:pt x="4850199" y="201669"/>
                  </a:lnTo>
                  <a:lnTo>
                    <a:pt x="4991556" y="201669"/>
                  </a:lnTo>
                  <a:lnTo>
                    <a:pt x="4991556" y="69736"/>
                  </a:lnTo>
                  <a:close/>
                </a:path>
                <a:path w="5831205" h="686435">
                  <a:moveTo>
                    <a:pt x="5811550" y="147011"/>
                  </a:moveTo>
                  <a:lnTo>
                    <a:pt x="5600047" y="147011"/>
                  </a:lnTo>
                  <a:lnTo>
                    <a:pt x="5629776" y="152076"/>
                  </a:lnTo>
                  <a:lnTo>
                    <a:pt x="5651995" y="166330"/>
                  </a:lnTo>
                  <a:lnTo>
                    <a:pt x="5665910" y="188358"/>
                  </a:lnTo>
                  <a:lnTo>
                    <a:pt x="5670725" y="216747"/>
                  </a:lnTo>
                  <a:lnTo>
                    <a:pt x="5665704" y="245740"/>
                  </a:lnTo>
                  <a:lnTo>
                    <a:pt x="5651760" y="274821"/>
                  </a:lnTo>
                  <a:lnTo>
                    <a:pt x="5630571" y="304079"/>
                  </a:lnTo>
                  <a:lnTo>
                    <a:pt x="5603816" y="333602"/>
                  </a:lnTo>
                  <a:lnTo>
                    <a:pt x="5382357" y="563543"/>
                  </a:lnTo>
                  <a:lnTo>
                    <a:pt x="5382357" y="672859"/>
                  </a:lnTo>
                  <a:lnTo>
                    <a:pt x="5830930" y="672859"/>
                  </a:lnTo>
                  <a:lnTo>
                    <a:pt x="5830930" y="527732"/>
                  </a:lnTo>
                  <a:lnTo>
                    <a:pt x="5609470" y="527732"/>
                  </a:lnTo>
                  <a:lnTo>
                    <a:pt x="5718786" y="417474"/>
                  </a:lnTo>
                  <a:lnTo>
                    <a:pt x="5752629" y="380351"/>
                  </a:lnTo>
                  <a:lnTo>
                    <a:pt x="5780998" y="341239"/>
                  </a:lnTo>
                  <a:lnTo>
                    <a:pt x="5802718" y="299955"/>
                  </a:lnTo>
                  <a:lnTo>
                    <a:pt x="5816613" y="256319"/>
                  </a:lnTo>
                  <a:lnTo>
                    <a:pt x="5821506" y="210150"/>
                  </a:lnTo>
                  <a:lnTo>
                    <a:pt x="5816740" y="162970"/>
                  </a:lnTo>
                  <a:lnTo>
                    <a:pt x="5811550" y="147011"/>
                  </a:lnTo>
                  <a:close/>
                </a:path>
                <a:path w="5831205" h="686435">
                  <a:moveTo>
                    <a:pt x="5598162" y="0"/>
                  </a:moveTo>
                  <a:lnTo>
                    <a:pt x="5552893" y="3874"/>
                  </a:lnTo>
                  <a:lnTo>
                    <a:pt x="5509299" y="15601"/>
                  </a:lnTo>
                  <a:lnTo>
                    <a:pt x="5468585" y="35339"/>
                  </a:lnTo>
                  <a:lnTo>
                    <a:pt x="5431954" y="63244"/>
                  </a:lnTo>
                  <a:lnTo>
                    <a:pt x="5400611" y="99473"/>
                  </a:lnTo>
                  <a:lnTo>
                    <a:pt x="5375760" y="144184"/>
                  </a:lnTo>
                  <a:lnTo>
                    <a:pt x="5502981" y="218632"/>
                  </a:lnTo>
                  <a:lnTo>
                    <a:pt x="5519208" y="189948"/>
                  </a:lnTo>
                  <a:lnTo>
                    <a:pt x="5540912" y="167272"/>
                  </a:lnTo>
                  <a:lnTo>
                    <a:pt x="5567917" y="152371"/>
                  </a:lnTo>
                  <a:lnTo>
                    <a:pt x="5600047" y="147011"/>
                  </a:lnTo>
                  <a:lnTo>
                    <a:pt x="5811550" y="147011"/>
                  </a:lnTo>
                  <a:lnTo>
                    <a:pt x="5803173" y="121257"/>
                  </a:lnTo>
                  <a:lnTo>
                    <a:pt x="5781898" y="85265"/>
                  </a:lnTo>
                  <a:lnTo>
                    <a:pt x="5754008" y="55247"/>
                  </a:lnTo>
                  <a:lnTo>
                    <a:pt x="5720596" y="31457"/>
                  </a:lnTo>
                  <a:lnTo>
                    <a:pt x="5682755" y="14150"/>
                  </a:lnTo>
                  <a:lnTo>
                    <a:pt x="5641580" y="3579"/>
                  </a:lnTo>
                  <a:lnTo>
                    <a:pt x="5598162" y="0"/>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12000">
              <a:schemeClr val="accent1">
                <a:lumMod val="5000"/>
                <a:lumOff val="95000"/>
              </a:schemeClr>
            </a:gs>
            <a:gs pos="50000">
              <a:schemeClr val="accent1">
                <a:lumMod val="45000"/>
                <a:lumOff val="55000"/>
              </a:schemeClr>
            </a:gs>
            <a:gs pos="63000">
              <a:schemeClr val="accent1">
                <a:lumMod val="45000"/>
                <a:lumOff val="55000"/>
              </a:schemeClr>
            </a:gs>
            <a:gs pos="8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0" y="0"/>
            <a:ext cx="20104100" cy="1717675"/>
            <a:chOff x="0" y="0"/>
            <a:chExt cx="20104100" cy="1717675"/>
          </a:xfrm>
        </p:grpSpPr>
        <p:sp>
          <p:nvSpPr>
            <p:cNvPr id="3" name="object 3"/>
            <p:cNvSpPr/>
            <p:nvPr/>
          </p:nvSpPr>
          <p:spPr>
            <a:xfrm>
              <a:off x="0" y="5"/>
              <a:ext cx="20104100" cy="1717675"/>
            </a:xfrm>
            <a:custGeom>
              <a:avLst/>
              <a:gdLst/>
              <a:ahLst/>
              <a:cxnLst/>
              <a:rect l="l" t="t" r="r" b="b"/>
              <a:pathLst>
                <a:path w="20104100" h="1717675">
                  <a:moveTo>
                    <a:pt x="20104100" y="0"/>
                  </a:moveTo>
                  <a:lnTo>
                    <a:pt x="20041274" y="0"/>
                  </a:lnTo>
                  <a:lnTo>
                    <a:pt x="20041274" y="62826"/>
                  </a:lnTo>
                  <a:lnTo>
                    <a:pt x="20041274" y="1654403"/>
                  </a:lnTo>
                  <a:lnTo>
                    <a:pt x="62814" y="1654403"/>
                  </a:lnTo>
                  <a:lnTo>
                    <a:pt x="62814" y="62826"/>
                  </a:lnTo>
                  <a:lnTo>
                    <a:pt x="20041274" y="62826"/>
                  </a:lnTo>
                  <a:lnTo>
                    <a:pt x="20041274" y="0"/>
                  </a:lnTo>
                  <a:lnTo>
                    <a:pt x="62814" y="0"/>
                  </a:lnTo>
                  <a:lnTo>
                    <a:pt x="62814" y="190"/>
                  </a:lnTo>
                  <a:lnTo>
                    <a:pt x="0" y="190"/>
                  </a:lnTo>
                  <a:lnTo>
                    <a:pt x="0" y="1717230"/>
                  </a:lnTo>
                  <a:lnTo>
                    <a:pt x="62814" y="1717230"/>
                  </a:lnTo>
                  <a:lnTo>
                    <a:pt x="20041274" y="1717230"/>
                  </a:lnTo>
                  <a:lnTo>
                    <a:pt x="20104100" y="1717230"/>
                  </a:lnTo>
                  <a:lnTo>
                    <a:pt x="20104100" y="1654403"/>
                  </a:lnTo>
                  <a:lnTo>
                    <a:pt x="20104100" y="62826"/>
                  </a:lnTo>
                  <a:lnTo>
                    <a:pt x="20104100" y="0"/>
                  </a:lnTo>
                  <a:close/>
                </a:path>
              </a:pathLst>
            </a:custGeom>
            <a:solidFill>
              <a:srgbClr val="CDCCCC"/>
            </a:solidFill>
          </p:spPr>
          <p:txBody>
            <a:bodyPr wrap="square" lIns="0" tIns="0" rIns="0" bIns="0" rtlCol="0"/>
            <a:lstStyle/>
            <a:p>
              <a:endParaRPr/>
            </a:p>
          </p:txBody>
        </p:sp>
        <p:pic>
          <p:nvPicPr>
            <p:cNvPr id="4" name="object 4"/>
            <p:cNvPicPr/>
            <p:nvPr/>
          </p:nvPicPr>
          <p:blipFill>
            <a:blip r:embed="rId2" cstate="print"/>
            <a:stretch>
              <a:fillRect/>
            </a:stretch>
          </p:blipFill>
          <p:spPr>
            <a:xfrm>
              <a:off x="523544" y="510350"/>
              <a:ext cx="9531029" cy="686052"/>
            </a:xfrm>
            <a:prstGeom prst="rect">
              <a:avLst/>
            </a:prstGeom>
          </p:spPr>
        </p:pic>
      </p:grpSp>
      <p:sp>
        <p:nvSpPr>
          <p:cNvPr id="5" name="TextBox 4">
            <a:extLst>
              <a:ext uri="{FF2B5EF4-FFF2-40B4-BE49-F238E27FC236}">
                <a16:creationId xmlns:a16="http://schemas.microsoft.com/office/drawing/2014/main" id="{AC238EEC-4150-589A-9081-62178A6C2E41}"/>
              </a:ext>
            </a:extLst>
          </p:cNvPr>
          <p:cNvSpPr txBox="1"/>
          <p:nvPr/>
        </p:nvSpPr>
        <p:spPr>
          <a:xfrm>
            <a:off x="377494" y="2862937"/>
            <a:ext cx="9674556" cy="6863417"/>
          </a:xfrm>
          <a:prstGeom prst="rect">
            <a:avLst/>
          </a:prstGeom>
          <a:noFill/>
        </p:spPr>
        <p:txBody>
          <a:bodyPr wrap="square" rtlCol="0">
            <a:spAutoFit/>
          </a:bodyPr>
          <a:lstStyle/>
          <a:p>
            <a:pPr marL="571500" indent="-571500">
              <a:buFont typeface="Arial" panose="020B0604020202020204" pitchFamily="34" charset="0"/>
              <a:buChar char="•"/>
            </a:pPr>
            <a:r>
              <a:rPr lang="en-GB" sz="4000" b="1" dirty="0"/>
              <a:t>Being Careful</a:t>
            </a:r>
          </a:p>
          <a:p>
            <a:r>
              <a:rPr lang="en-GB" sz="4000" dirty="0"/>
              <a:t>where you share personal information, links that you click and anything that you download.</a:t>
            </a:r>
          </a:p>
          <a:p>
            <a:pPr marL="571500" indent="-571500">
              <a:buFont typeface="Arial" panose="020B0604020202020204" pitchFamily="34" charset="0"/>
              <a:buChar char="•"/>
            </a:pPr>
            <a:r>
              <a:rPr lang="en-GB" sz="4000" b="1" dirty="0"/>
              <a:t>Browser Safety</a:t>
            </a:r>
          </a:p>
          <a:p>
            <a:r>
              <a:rPr lang="en-GB" sz="4000" dirty="0"/>
              <a:t>make sure the websites visited use </a:t>
            </a:r>
            <a:r>
              <a:rPr lang="en-GB" sz="4000" i="1" u="sng" dirty="0"/>
              <a:t>https</a:t>
            </a:r>
            <a:r>
              <a:rPr lang="en-GB" sz="4000" dirty="0"/>
              <a:t> instead of </a:t>
            </a:r>
            <a:r>
              <a:rPr lang="en-GB" sz="4000" i="1" u="sng" dirty="0"/>
              <a:t>http</a:t>
            </a:r>
            <a:r>
              <a:rPr lang="en-GB" sz="4000" i="1" dirty="0"/>
              <a:t>.</a:t>
            </a:r>
          </a:p>
          <a:p>
            <a:pPr marL="571500" indent="-571500">
              <a:buFont typeface="Arial" panose="020B0604020202020204" pitchFamily="34" charset="0"/>
              <a:buChar char="•"/>
            </a:pPr>
            <a:r>
              <a:rPr lang="en-GB" sz="4000" b="1" dirty="0"/>
              <a:t>Password Safety</a:t>
            </a:r>
            <a:endParaRPr lang="en-GB" sz="4000" dirty="0"/>
          </a:p>
          <a:p>
            <a:r>
              <a:rPr lang="en-GB" sz="4000" dirty="0"/>
              <a:t>use different passwords for each website/app. Protect passwords by using a password manager.</a:t>
            </a:r>
          </a:p>
        </p:txBody>
      </p:sp>
      <p:sp>
        <p:nvSpPr>
          <p:cNvPr id="7" name="TextBox 6">
            <a:extLst>
              <a:ext uri="{FF2B5EF4-FFF2-40B4-BE49-F238E27FC236}">
                <a16:creationId xmlns:a16="http://schemas.microsoft.com/office/drawing/2014/main" id="{7F078343-149E-FD57-7BBF-91E0BFAEC6DA}"/>
              </a:ext>
            </a:extLst>
          </p:cNvPr>
          <p:cNvSpPr txBox="1"/>
          <p:nvPr/>
        </p:nvSpPr>
        <p:spPr>
          <a:xfrm>
            <a:off x="523544" y="1844846"/>
            <a:ext cx="8895384" cy="1015663"/>
          </a:xfrm>
          <a:prstGeom prst="rect">
            <a:avLst/>
          </a:prstGeom>
          <a:noFill/>
        </p:spPr>
        <p:txBody>
          <a:bodyPr wrap="none" rtlCol="0">
            <a:spAutoFit/>
          </a:bodyPr>
          <a:lstStyle/>
          <a:p>
            <a:r>
              <a:rPr lang="en-GB" sz="6000" b="1" i="0" u="sng" dirty="0">
                <a:solidFill>
                  <a:srgbClr val="C00000"/>
                </a:solidFill>
                <a:latin typeface="+mj-lt"/>
              </a:rPr>
              <a:t>Maintaining Cyber-Security</a:t>
            </a:r>
            <a:endParaRPr lang="en-GB" sz="6000" b="1" u="sng" dirty="0">
              <a:solidFill>
                <a:srgbClr val="C00000"/>
              </a:solidFill>
            </a:endParaRPr>
          </a:p>
        </p:txBody>
      </p:sp>
      <p:sp>
        <p:nvSpPr>
          <p:cNvPr id="8" name="TextBox 7">
            <a:extLst>
              <a:ext uri="{FF2B5EF4-FFF2-40B4-BE49-F238E27FC236}">
                <a16:creationId xmlns:a16="http://schemas.microsoft.com/office/drawing/2014/main" id="{3D2237D0-5F9D-65C4-F287-6BCF8EB40A59}"/>
              </a:ext>
            </a:extLst>
          </p:cNvPr>
          <p:cNvSpPr txBox="1"/>
          <p:nvPr/>
        </p:nvSpPr>
        <p:spPr>
          <a:xfrm>
            <a:off x="10570001" y="1844846"/>
            <a:ext cx="7332457" cy="1015663"/>
          </a:xfrm>
          <a:prstGeom prst="rect">
            <a:avLst/>
          </a:prstGeom>
          <a:noFill/>
        </p:spPr>
        <p:txBody>
          <a:bodyPr wrap="none" rtlCol="0">
            <a:spAutoFit/>
          </a:bodyPr>
          <a:lstStyle/>
          <a:p>
            <a:r>
              <a:rPr lang="en-GB" sz="6000" b="1" i="0" u="sng" dirty="0">
                <a:solidFill>
                  <a:srgbClr val="C00000"/>
                </a:solidFill>
                <a:latin typeface="+mj-lt"/>
              </a:rPr>
              <a:t>Cyber-Security Testing</a:t>
            </a:r>
            <a:endParaRPr lang="en-GB" sz="6000" b="1" u="sng" dirty="0">
              <a:solidFill>
                <a:srgbClr val="C00000"/>
              </a:solidFill>
            </a:endParaRPr>
          </a:p>
        </p:txBody>
      </p:sp>
      <p:sp>
        <p:nvSpPr>
          <p:cNvPr id="9" name="TextBox 8">
            <a:extLst>
              <a:ext uri="{FF2B5EF4-FFF2-40B4-BE49-F238E27FC236}">
                <a16:creationId xmlns:a16="http://schemas.microsoft.com/office/drawing/2014/main" id="{2FA94F5B-914A-17AE-7FBB-501C56E78EBA}"/>
              </a:ext>
            </a:extLst>
          </p:cNvPr>
          <p:cNvSpPr txBox="1"/>
          <p:nvPr/>
        </p:nvSpPr>
        <p:spPr>
          <a:xfrm>
            <a:off x="10429544" y="2987675"/>
            <a:ext cx="9674556" cy="3785652"/>
          </a:xfrm>
          <a:prstGeom prst="rect">
            <a:avLst/>
          </a:prstGeom>
          <a:noFill/>
        </p:spPr>
        <p:txBody>
          <a:bodyPr wrap="square" rtlCol="0">
            <a:spAutoFit/>
          </a:bodyPr>
          <a:lstStyle/>
          <a:p>
            <a:pPr marL="571500" indent="-571500">
              <a:buFont typeface="Arial" panose="020B0604020202020204" pitchFamily="34" charset="0"/>
              <a:buChar char="•"/>
            </a:pPr>
            <a:r>
              <a:rPr lang="en-GB" sz="4000" dirty="0"/>
              <a:t>To </a:t>
            </a:r>
            <a:r>
              <a:rPr lang="en-GB" sz="4000" b="1" dirty="0"/>
              <a:t>test</a:t>
            </a:r>
            <a:r>
              <a:rPr lang="en-GB" sz="4000" dirty="0"/>
              <a:t> an IT system, network or web application to find security vulnerabilities.</a:t>
            </a:r>
          </a:p>
          <a:p>
            <a:pPr marL="571500" indent="-571500">
              <a:buFont typeface="Arial" panose="020B0604020202020204" pitchFamily="34" charset="0"/>
              <a:buChar char="•"/>
            </a:pPr>
            <a:r>
              <a:rPr lang="en-GB" sz="4000" dirty="0"/>
              <a:t>To </a:t>
            </a:r>
            <a:r>
              <a:rPr lang="en-GB" sz="4000" b="1" dirty="0"/>
              <a:t>measure</a:t>
            </a:r>
            <a:r>
              <a:rPr lang="en-GB" sz="4000" dirty="0"/>
              <a:t> effectiveness of security</a:t>
            </a:r>
          </a:p>
          <a:p>
            <a:pPr marL="571500" indent="-571500">
              <a:buFont typeface="Arial" panose="020B0604020202020204" pitchFamily="34" charset="0"/>
              <a:buChar char="•"/>
            </a:pPr>
            <a:r>
              <a:rPr lang="en-GB" sz="4000" dirty="0"/>
              <a:t>To </a:t>
            </a:r>
            <a:r>
              <a:rPr lang="en-GB" sz="4000" b="1" dirty="0"/>
              <a:t>reduce</a:t>
            </a:r>
            <a:r>
              <a:rPr lang="en-GB" sz="4000" dirty="0"/>
              <a:t> the possibility for intruders to get unauthorised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099" cy="11308556"/>
            </a:xfrm>
            <a:prstGeom prst="rect">
              <a:avLst/>
            </a:prstGeom>
          </p:spPr>
        </p:pic>
        <p:sp>
          <p:nvSpPr>
            <p:cNvPr id="4" name="object 4"/>
            <p:cNvSpPr/>
            <p:nvPr/>
          </p:nvSpPr>
          <p:spPr>
            <a:xfrm>
              <a:off x="0" y="0"/>
              <a:ext cx="20104100" cy="1717675"/>
            </a:xfrm>
            <a:custGeom>
              <a:avLst/>
              <a:gdLst/>
              <a:ahLst/>
              <a:cxnLst/>
              <a:rect l="l" t="t" r="r" b="b"/>
              <a:pathLst>
                <a:path w="20104100" h="1717675">
                  <a:moveTo>
                    <a:pt x="20104099" y="0"/>
                  </a:moveTo>
                  <a:lnTo>
                    <a:pt x="0" y="0"/>
                  </a:lnTo>
                  <a:lnTo>
                    <a:pt x="0" y="1717225"/>
                  </a:lnTo>
                  <a:lnTo>
                    <a:pt x="20104099" y="1717225"/>
                  </a:lnTo>
                  <a:lnTo>
                    <a:pt x="20104099" y="0"/>
                  </a:lnTo>
                  <a:close/>
                </a:path>
              </a:pathLst>
            </a:custGeom>
            <a:solidFill>
              <a:srgbClr val="FFFFFF"/>
            </a:solidFill>
          </p:spPr>
          <p:txBody>
            <a:bodyPr wrap="square" lIns="0" tIns="0" rIns="0" bIns="0" rtlCol="0"/>
            <a:lstStyle/>
            <a:p>
              <a:endParaRPr/>
            </a:p>
          </p:txBody>
        </p:sp>
        <p:sp>
          <p:nvSpPr>
            <p:cNvPr id="5" name="object 5"/>
            <p:cNvSpPr/>
            <p:nvPr/>
          </p:nvSpPr>
          <p:spPr>
            <a:xfrm>
              <a:off x="523544" y="523544"/>
              <a:ext cx="5852160" cy="673100"/>
            </a:xfrm>
            <a:custGeom>
              <a:avLst/>
              <a:gdLst/>
              <a:ahLst/>
              <a:cxnLst/>
              <a:rect l="l" t="t" r="r" b="b"/>
              <a:pathLst>
                <a:path w="5852160" h="673100">
                  <a:moveTo>
                    <a:pt x="416531" y="0"/>
                  </a:moveTo>
                  <a:lnTo>
                    <a:pt x="224286" y="0"/>
                  </a:lnTo>
                  <a:lnTo>
                    <a:pt x="0" y="659665"/>
                  </a:lnTo>
                  <a:lnTo>
                    <a:pt x="164916" y="659665"/>
                  </a:lnTo>
                  <a:lnTo>
                    <a:pt x="197899" y="556004"/>
                  </a:lnTo>
                  <a:lnTo>
                    <a:pt x="605573" y="556004"/>
                  </a:lnTo>
                  <a:lnTo>
                    <a:pt x="557511" y="414647"/>
                  </a:lnTo>
                  <a:lnTo>
                    <a:pt x="243133" y="414647"/>
                  </a:lnTo>
                  <a:lnTo>
                    <a:pt x="320409" y="172455"/>
                  </a:lnTo>
                  <a:lnTo>
                    <a:pt x="475166" y="172455"/>
                  </a:lnTo>
                  <a:lnTo>
                    <a:pt x="416531" y="0"/>
                  </a:lnTo>
                  <a:close/>
                </a:path>
                <a:path w="5852160" h="673100">
                  <a:moveTo>
                    <a:pt x="605573" y="556004"/>
                  </a:moveTo>
                  <a:lnTo>
                    <a:pt x="442918" y="556004"/>
                  </a:lnTo>
                  <a:lnTo>
                    <a:pt x="475901" y="659665"/>
                  </a:lnTo>
                  <a:lnTo>
                    <a:pt x="640818" y="659665"/>
                  </a:lnTo>
                  <a:lnTo>
                    <a:pt x="605573" y="556004"/>
                  </a:lnTo>
                  <a:close/>
                </a:path>
                <a:path w="5852160" h="673100">
                  <a:moveTo>
                    <a:pt x="475166" y="172455"/>
                  </a:moveTo>
                  <a:lnTo>
                    <a:pt x="320409" y="172455"/>
                  </a:lnTo>
                  <a:lnTo>
                    <a:pt x="397684" y="414647"/>
                  </a:lnTo>
                  <a:lnTo>
                    <a:pt x="557511" y="414647"/>
                  </a:lnTo>
                  <a:lnTo>
                    <a:pt x="475166" y="172455"/>
                  </a:lnTo>
                  <a:close/>
                </a:path>
                <a:path w="5852160" h="673100">
                  <a:moveTo>
                    <a:pt x="777279" y="490979"/>
                  </a:moveTo>
                  <a:lnTo>
                    <a:pt x="654769" y="560715"/>
                  </a:lnTo>
                  <a:lnTo>
                    <a:pt x="680907" y="601690"/>
                  </a:lnTo>
                  <a:lnTo>
                    <a:pt x="714825" y="633166"/>
                  </a:lnTo>
                  <a:lnTo>
                    <a:pt x="755936" y="655368"/>
                  </a:lnTo>
                  <a:lnTo>
                    <a:pt x="803650" y="668524"/>
                  </a:lnTo>
                  <a:lnTo>
                    <a:pt x="857381" y="672859"/>
                  </a:lnTo>
                  <a:lnTo>
                    <a:pt x="907240" y="668936"/>
                  </a:lnTo>
                  <a:lnTo>
                    <a:pt x="953434" y="656873"/>
                  </a:lnTo>
                  <a:lnTo>
                    <a:pt x="993555" y="636224"/>
                  </a:lnTo>
                  <a:lnTo>
                    <a:pt x="1025194" y="606543"/>
                  </a:lnTo>
                  <a:lnTo>
                    <a:pt x="1045944" y="567386"/>
                  </a:lnTo>
                  <a:lnTo>
                    <a:pt x="1049103" y="546580"/>
                  </a:lnTo>
                  <a:lnTo>
                    <a:pt x="857381" y="546580"/>
                  </a:lnTo>
                  <a:lnTo>
                    <a:pt x="829095" y="542928"/>
                  </a:lnTo>
                  <a:lnTo>
                    <a:pt x="806375" y="532208"/>
                  </a:lnTo>
                  <a:lnTo>
                    <a:pt x="789132" y="514774"/>
                  </a:lnTo>
                  <a:lnTo>
                    <a:pt x="777279" y="490979"/>
                  </a:lnTo>
                  <a:close/>
                </a:path>
                <a:path w="5852160" h="673100">
                  <a:moveTo>
                    <a:pt x="861150" y="175282"/>
                  </a:moveTo>
                  <a:lnTo>
                    <a:pt x="813438" y="179597"/>
                  </a:lnTo>
                  <a:lnTo>
                    <a:pt x="769705" y="192524"/>
                  </a:lnTo>
                  <a:lnTo>
                    <a:pt x="732044" y="214038"/>
                  </a:lnTo>
                  <a:lnTo>
                    <a:pt x="702551" y="244111"/>
                  </a:lnTo>
                  <a:lnTo>
                    <a:pt x="683320" y="282718"/>
                  </a:lnTo>
                  <a:lnTo>
                    <a:pt x="676444" y="329832"/>
                  </a:lnTo>
                  <a:lnTo>
                    <a:pt x="684394" y="377496"/>
                  </a:lnTo>
                  <a:lnTo>
                    <a:pt x="705701" y="413276"/>
                  </a:lnTo>
                  <a:lnTo>
                    <a:pt x="736547" y="439393"/>
                  </a:lnTo>
                  <a:lnTo>
                    <a:pt x="773118" y="458063"/>
                  </a:lnTo>
                  <a:lnTo>
                    <a:pt x="811596" y="471506"/>
                  </a:lnTo>
                  <a:lnTo>
                    <a:pt x="848167" y="481939"/>
                  </a:lnTo>
                  <a:lnTo>
                    <a:pt x="879013" y="491582"/>
                  </a:lnTo>
                  <a:lnTo>
                    <a:pt x="900319" y="502651"/>
                  </a:lnTo>
                  <a:lnTo>
                    <a:pt x="908269" y="517366"/>
                  </a:lnTo>
                  <a:lnTo>
                    <a:pt x="905089" y="529882"/>
                  </a:lnTo>
                  <a:lnTo>
                    <a:pt x="895547" y="539041"/>
                  </a:lnTo>
                  <a:lnTo>
                    <a:pt x="879645" y="544666"/>
                  </a:lnTo>
                  <a:lnTo>
                    <a:pt x="857381" y="546580"/>
                  </a:lnTo>
                  <a:lnTo>
                    <a:pt x="1049103" y="546580"/>
                  </a:lnTo>
                  <a:lnTo>
                    <a:pt x="1045446" y="467567"/>
                  </a:lnTo>
                  <a:lnTo>
                    <a:pt x="1024140" y="429926"/>
                  </a:lnTo>
                  <a:lnTo>
                    <a:pt x="993293" y="402919"/>
                  </a:lnTo>
                  <a:lnTo>
                    <a:pt x="956723" y="384079"/>
                  </a:lnTo>
                  <a:lnTo>
                    <a:pt x="918244" y="370940"/>
                  </a:lnTo>
                  <a:lnTo>
                    <a:pt x="881673" y="361036"/>
                  </a:lnTo>
                  <a:lnTo>
                    <a:pt x="850827" y="351899"/>
                  </a:lnTo>
                  <a:lnTo>
                    <a:pt x="829521" y="341063"/>
                  </a:lnTo>
                  <a:lnTo>
                    <a:pt x="821571" y="326063"/>
                  </a:lnTo>
                  <a:lnTo>
                    <a:pt x="824309" y="314784"/>
                  </a:lnTo>
                  <a:lnTo>
                    <a:pt x="832172" y="306509"/>
                  </a:lnTo>
                  <a:lnTo>
                    <a:pt x="844629" y="301414"/>
                  </a:lnTo>
                  <a:lnTo>
                    <a:pt x="861150" y="299676"/>
                  </a:lnTo>
                  <a:lnTo>
                    <a:pt x="1001210" y="299676"/>
                  </a:lnTo>
                  <a:lnTo>
                    <a:pt x="1044914" y="276117"/>
                  </a:lnTo>
                  <a:lnTo>
                    <a:pt x="1017932" y="239937"/>
                  </a:lnTo>
                  <a:lnTo>
                    <a:pt x="985115" y="211718"/>
                  </a:lnTo>
                  <a:lnTo>
                    <a:pt x="947412" y="191506"/>
                  </a:lnTo>
                  <a:lnTo>
                    <a:pt x="905774" y="179346"/>
                  </a:lnTo>
                  <a:lnTo>
                    <a:pt x="861150" y="175282"/>
                  </a:lnTo>
                  <a:close/>
                </a:path>
                <a:path w="5852160" h="673100">
                  <a:moveTo>
                    <a:pt x="1001210" y="299676"/>
                  </a:moveTo>
                  <a:lnTo>
                    <a:pt x="861150" y="299676"/>
                  </a:lnTo>
                  <a:lnTo>
                    <a:pt x="882280" y="302710"/>
                  </a:lnTo>
                  <a:lnTo>
                    <a:pt x="899435" y="311220"/>
                  </a:lnTo>
                  <a:lnTo>
                    <a:pt x="913232" y="324325"/>
                  </a:lnTo>
                  <a:lnTo>
                    <a:pt x="924290" y="341141"/>
                  </a:lnTo>
                  <a:lnTo>
                    <a:pt x="1001210" y="299676"/>
                  </a:lnTo>
                  <a:close/>
                </a:path>
                <a:path w="5852160" h="673100">
                  <a:moveTo>
                    <a:pt x="1189570" y="490979"/>
                  </a:moveTo>
                  <a:lnTo>
                    <a:pt x="1067060" y="560715"/>
                  </a:lnTo>
                  <a:lnTo>
                    <a:pt x="1093198" y="601690"/>
                  </a:lnTo>
                  <a:lnTo>
                    <a:pt x="1127116" y="633166"/>
                  </a:lnTo>
                  <a:lnTo>
                    <a:pt x="1168227" y="655368"/>
                  </a:lnTo>
                  <a:lnTo>
                    <a:pt x="1215941" y="668524"/>
                  </a:lnTo>
                  <a:lnTo>
                    <a:pt x="1269672" y="672859"/>
                  </a:lnTo>
                  <a:lnTo>
                    <a:pt x="1319531" y="668936"/>
                  </a:lnTo>
                  <a:lnTo>
                    <a:pt x="1365725" y="656873"/>
                  </a:lnTo>
                  <a:lnTo>
                    <a:pt x="1405846" y="636224"/>
                  </a:lnTo>
                  <a:lnTo>
                    <a:pt x="1437485" y="606543"/>
                  </a:lnTo>
                  <a:lnTo>
                    <a:pt x="1458235" y="567386"/>
                  </a:lnTo>
                  <a:lnTo>
                    <a:pt x="1461394" y="546580"/>
                  </a:lnTo>
                  <a:lnTo>
                    <a:pt x="1269672" y="546580"/>
                  </a:lnTo>
                  <a:lnTo>
                    <a:pt x="1241386" y="542928"/>
                  </a:lnTo>
                  <a:lnTo>
                    <a:pt x="1218666" y="532208"/>
                  </a:lnTo>
                  <a:lnTo>
                    <a:pt x="1201423" y="514774"/>
                  </a:lnTo>
                  <a:lnTo>
                    <a:pt x="1189570" y="490979"/>
                  </a:lnTo>
                  <a:close/>
                </a:path>
                <a:path w="5852160" h="673100">
                  <a:moveTo>
                    <a:pt x="1273442" y="175282"/>
                  </a:moveTo>
                  <a:lnTo>
                    <a:pt x="1225729" y="179597"/>
                  </a:lnTo>
                  <a:lnTo>
                    <a:pt x="1181996" y="192524"/>
                  </a:lnTo>
                  <a:lnTo>
                    <a:pt x="1144336" y="214038"/>
                  </a:lnTo>
                  <a:lnTo>
                    <a:pt x="1114843" y="244111"/>
                  </a:lnTo>
                  <a:lnTo>
                    <a:pt x="1095611" y="282718"/>
                  </a:lnTo>
                  <a:lnTo>
                    <a:pt x="1088735" y="329832"/>
                  </a:lnTo>
                  <a:lnTo>
                    <a:pt x="1096685" y="377496"/>
                  </a:lnTo>
                  <a:lnTo>
                    <a:pt x="1117992" y="413276"/>
                  </a:lnTo>
                  <a:lnTo>
                    <a:pt x="1148838" y="439393"/>
                  </a:lnTo>
                  <a:lnTo>
                    <a:pt x="1185409" y="458063"/>
                  </a:lnTo>
                  <a:lnTo>
                    <a:pt x="1223887" y="471506"/>
                  </a:lnTo>
                  <a:lnTo>
                    <a:pt x="1260458" y="481939"/>
                  </a:lnTo>
                  <a:lnTo>
                    <a:pt x="1291304" y="491582"/>
                  </a:lnTo>
                  <a:lnTo>
                    <a:pt x="1312610" y="502651"/>
                  </a:lnTo>
                  <a:lnTo>
                    <a:pt x="1320561" y="517366"/>
                  </a:lnTo>
                  <a:lnTo>
                    <a:pt x="1317380" y="529882"/>
                  </a:lnTo>
                  <a:lnTo>
                    <a:pt x="1307838" y="539041"/>
                  </a:lnTo>
                  <a:lnTo>
                    <a:pt x="1291936" y="544666"/>
                  </a:lnTo>
                  <a:lnTo>
                    <a:pt x="1269672" y="546580"/>
                  </a:lnTo>
                  <a:lnTo>
                    <a:pt x="1461394" y="546580"/>
                  </a:lnTo>
                  <a:lnTo>
                    <a:pt x="1457737" y="467567"/>
                  </a:lnTo>
                  <a:lnTo>
                    <a:pt x="1436431" y="429926"/>
                  </a:lnTo>
                  <a:lnTo>
                    <a:pt x="1405584" y="402919"/>
                  </a:lnTo>
                  <a:lnTo>
                    <a:pt x="1369014" y="384079"/>
                  </a:lnTo>
                  <a:lnTo>
                    <a:pt x="1330535" y="370940"/>
                  </a:lnTo>
                  <a:lnTo>
                    <a:pt x="1293965" y="361036"/>
                  </a:lnTo>
                  <a:lnTo>
                    <a:pt x="1263118" y="351899"/>
                  </a:lnTo>
                  <a:lnTo>
                    <a:pt x="1241812" y="341063"/>
                  </a:lnTo>
                  <a:lnTo>
                    <a:pt x="1233862" y="326063"/>
                  </a:lnTo>
                  <a:lnTo>
                    <a:pt x="1236600" y="314784"/>
                  </a:lnTo>
                  <a:lnTo>
                    <a:pt x="1244463" y="306509"/>
                  </a:lnTo>
                  <a:lnTo>
                    <a:pt x="1256920" y="301414"/>
                  </a:lnTo>
                  <a:lnTo>
                    <a:pt x="1273442" y="299676"/>
                  </a:lnTo>
                  <a:lnTo>
                    <a:pt x="1413501" y="299676"/>
                  </a:lnTo>
                  <a:lnTo>
                    <a:pt x="1457206" y="276117"/>
                  </a:lnTo>
                  <a:lnTo>
                    <a:pt x="1430223" y="239937"/>
                  </a:lnTo>
                  <a:lnTo>
                    <a:pt x="1397406" y="211718"/>
                  </a:lnTo>
                  <a:lnTo>
                    <a:pt x="1359703" y="191506"/>
                  </a:lnTo>
                  <a:lnTo>
                    <a:pt x="1318065" y="179346"/>
                  </a:lnTo>
                  <a:lnTo>
                    <a:pt x="1273442" y="175282"/>
                  </a:lnTo>
                  <a:close/>
                </a:path>
                <a:path w="5852160" h="673100">
                  <a:moveTo>
                    <a:pt x="1413501" y="299676"/>
                  </a:moveTo>
                  <a:lnTo>
                    <a:pt x="1273442" y="299676"/>
                  </a:lnTo>
                  <a:lnTo>
                    <a:pt x="1294572" y="302710"/>
                  </a:lnTo>
                  <a:lnTo>
                    <a:pt x="1311726" y="311220"/>
                  </a:lnTo>
                  <a:lnTo>
                    <a:pt x="1325523" y="324325"/>
                  </a:lnTo>
                  <a:lnTo>
                    <a:pt x="1336581" y="341141"/>
                  </a:lnTo>
                  <a:lnTo>
                    <a:pt x="1413501" y="299676"/>
                  </a:lnTo>
                  <a:close/>
                </a:path>
                <a:path w="5852160" h="673100">
                  <a:moveTo>
                    <a:pt x="1758774" y="175282"/>
                  </a:moveTo>
                  <a:lnTo>
                    <a:pt x="1710963" y="179191"/>
                  </a:lnTo>
                  <a:lnTo>
                    <a:pt x="1667091" y="190500"/>
                  </a:lnTo>
                  <a:lnTo>
                    <a:pt x="1627609" y="208580"/>
                  </a:lnTo>
                  <a:lnTo>
                    <a:pt x="1592967" y="232802"/>
                  </a:lnTo>
                  <a:lnTo>
                    <a:pt x="1563615" y="262540"/>
                  </a:lnTo>
                  <a:lnTo>
                    <a:pt x="1540003" y="297163"/>
                  </a:lnTo>
                  <a:lnTo>
                    <a:pt x="1522580" y="336045"/>
                  </a:lnTo>
                  <a:lnTo>
                    <a:pt x="1511796" y="378557"/>
                  </a:lnTo>
                  <a:lnTo>
                    <a:pt x="1508101" y="424070"/>
                  </a:lnTo>
                  <a:lnTo>
                    <a:pt x="1511748" y="469584"/>
                  </a:lnTo>
                  <a:lnTo>
                    <a:pt x="1522476" y="512096"/>
                  </a:lnTo>
                  <a:lnTo>
                    <a:pt x="1539968" y="550978"/>
                  </a:lnTo>
                  <a:lnTo>
                    <a:pt x="1563905" y="585601"/>
                  </a:lnTo>
                  <a:lnTo>
                    <a:pt x="1593969" y="615339"/>
                  </a:lnTo>
                  <a:lnTo>
                    <a:pt x="1629843" y="639561"/>
                  </a:lnTo>
                  <a:lnTo>
                    <a:pt x="1671208" y="657641"/>
                  </a:lnTo>
                  <a:lnTo>
                    <a:pt x="1717747" y="668950"/>
                  </a:lnTo>
                  <a:lnTo>
                    <a:pt x="1769141" y="672859"/>
                  </a:lnTo>
                  <a:lnTo>
                    <a:pt x="1820451" y="668916"/>
                  </a:lnTo>
                  <a:lnTo>
                    <a:pt x="1866832" y="657147"/>
                  </a:lnTo>
                  <a:lnTo>
                    <a:pt x="1908100" y="637644"/>
                  </a:lnTo>
                  <a:lnTo>
                    <a:pt x="1944076" y="610496"/>
                  </a:lnTo>
                  <a:lnTo>
                    <a:pt x="1974579" y="575794"/>
                  </a:lnTo>
                  <a:lnTo>
                    <a:pt x="1923773" y="546580"/>
                  </a:lnTo>
                  <a:lnTo>
                    <a:pt x="1771025" y="546580"/>
                  </a:lnTo>
                  <a:lnTo>
                    <a:pt x="1734008" y="543164"/>
                  </a:lnTo>
                  <a:lnTo>
                    <a:pt x="1701761" y="531973"/>
                  </a:lnTo>
                  <a:lnTo>
                    <a:pt x="1675875" y="511594"/>
                  </a:lnTo>
                  <a:lnTo>
                    <a:pt x="1657940" y="480613"/>
                  </a:lnTo>
                  <a:lnTo>
                    <a:pt x="1992485" y="480613"/>
                  </a:lnTo>
                  <a:lnTo>
                    <a:pt x="1994958" y="467008"/>
                  </a:lnTo>
                  <a:lnTo>
                    <a:pt x="1996725" y="453049"/>
                  </a:lnTo>
                  <a:lnTo>
                    <a:pt x="1997786" y="438736"/>
                  </a:lnTo>
                  <a:lnTo>
                    <a:pt x="1998139" y="424070"/>
                  </a:lnTo>
                  <a:lnTo>
                    <a:pt x="1993726" y="375067"/>
                  </a:lnTo>
                  <a:lnTo>
                    <a:pt x="1655113" y="375067"/>
                  </a:lnTo>
                  <a:lnTo>
                    <a:pt x="1669175" y="343158"/>
                  </a:lnTo>
                  <a:lnTo>
                    <a:pt x="1691277" y="319820"/>
                  </a:lnTo>
                  <a:lnTo>
                    <a:pt x="1720976" y="305493"/>
                  </a:lnTo>
                  <a:lnTo>
                    <a:pt x="1757832" y="300619"/>
                  </a:lnTo>
                  <a:lnTo>
                    <a:pt x="1967678" y="300619"/>
                  </a:lnTo>
                  <a:lnTo>
                    <a:pt x="1958680" y="282818"/>
                  </a:lnTo>
                  <a:lnTo>
                    <a:pt x="1930052" y="246314"/>
                  </a:lnTo>
                  <a:lnTo>
                    <a:pt x="1894974" y="216480"/>
                  </a:lnTo>
                  <a:lnTo>
                    <a:pt x="1854220" y="194144"/>
                  </a:lnTo>
                  <a:lnTo>
                    <a:pt x="1808562" y="180136"/>
                  </a:lnTo>
                  <a:lnTo>
                    <a:pt x="1758774" y="175282"/>
                  </a:lnTo>
                  <a:close/>
                </a:path>
                <a:path w="5852160" h="673100">
                  <a:moveTo>
                    <a:pt x="1861494" y="510769"/>
                  </a:moveTo>
                  <a:lnTo>
                    <a:pt x="1844840" y="525111"/>
                  </a:lnTo>
                  <a:lnTo>
                    <a:pt x="1823681" y="536449"/>
                  </a:lnTo>
                  <a:lnTo>
                    <a:pt x="1798811" y="543900"/>
                  </a:lnTo>
                  <a:lnTo>
                    <a:pt x="1771025" y="546580"/>
                  </a:lnTo>
                  <a:lnTo>
                    <a:pt x="1923773" y="546580"/>
                  </a:lnTo>
                  <a:lnTo>
                    <a:pt x="1861494" y="510769"/>
                  </a:lnTo>
                  <a:close/>
                </a:path>
                <a:path w="5852160" h="673100">
                  <a:moveTo>
                    <a:pt x="1967678" y="300619"/>
                  </a:moveTo>
                  <a:lnTo>
                    <a:pt x="1757832" y="300619"/>
                  </a:lnTo>
                  <a:lnTo>
                    <a:pt x="1789210" y="304565"/>
                  </a:lnTo>
                  <a:lnTo>
                    <a:pt x="1818027" y="317346"/>
                  </a:lnTo>
                  <a:lnTo>
                    <a:pt x="1841719" y="340375"/>
                  </a:lnTo>
                  <a:lnTo>
                    <a:pt x="1857724" y="375067"/>
                  </a:lnTo>
                  <a:lnTo>
                    <a:pt x="1993726" y="375067"/>
                  </a:lnTo>
                  <a:lnTo>
                    <a:pt x="1993497" y="372525"/>
                  </a:lnTo>
                  <a:lnTo>
                    <a:pt x="1980086" y="325165"/>
                  </a:lnTo>
                  <a:lnTo>
                    <a:pt x="1967678" y="300619"/>
                  </a:lnTo>
                  <a:close/>
                </a:path>
                <a:path w="5852160" h="673100">
                  <a:moveTo>
                    <a:pt x="2149435" y="490979"/>
                  </a:moveTo>
                  <a:lnTo>
                    <a:pt x="2026926" y="560715"/>
                  </a:lnTo>
                  <a:lnTo>
                    <a:pt x="2053064" y="601690"/>
                  </a:lnTo>
                  <a:lnTo>
                    <a:pt x="2086982" y="633166"/>
                  </a:lnTo>
                  <a:lnTo>
                    <a:pt x="2128092" y="655368"/>
                  </a:lnTo>
                  <a:lnTo>
                    <a:pt x="2175807" y="668524"/>
                  </a:lnTo>
                  <a:lnTo>
                    <a:pt x="2229537" y="672859"/>
                  </a:lnTo>
                  <a:lnTo>
                    <a:pt x="2279396" y="668936"/>
                  </a:lnTo>
                  <a:lnTo>
                    <a:pt x="2325590" y="656873"/>
                  </a:lnTo>
                  <a:lnTo>
                    <a:pt x="2365711" y="636224"/>
                  </a:lnTo>
                  <a:lnTo>
                    <a:pt x="2397351" y="606543"/>
                  </a:lnTo>
                  <a:lnTo>
                    <a:pt x="2418100" y="567386"/>
                  </a:lnTo>
                  <a:lnTo>
                    <a:pt x="2421260" y="546580"/>
                  </a:lnTo>
                  <a:lnTo>
                    <a:pt x="2229537" y="546580"/>
                  </a:lnTo>
                  <a:lnTo>
                    <a:pt x="2201251" y="542928"/>
                  </a:lnTo>
                  <a:lnTo>
                    <a:pt x="2178531" y="532208"/>
                  </a:lnTo>
                  <a:lnTo>
                    <a:pt x="2161288" y="514774"/>
                  </a:lnTo>
                  <a:lnTo>
                    <a:pt x="2149435" y="490979"/>
                  </a:lnTo>
                  <a:close/>
                </a:path>
                <a:path w="5852160" h="673100">
                  <a:moveTo>
                    <a:pt x="2233307" y="175282"/>
                  </a:moveTo>
                  <a:lnTo>
                    <a:pt x="2185594" y="179597"/>
                  </a:lnTo>
                  <a:lnTo>
                    <a:pt x="2141861" y="192524"/>
                  </a:lnTo>
                  <a:lnTo>
                    <a:pt x="2104201" y="214038"/>
                  </a:lnTo>
                  <a:lnTo>
                    <a:pt x="2074708" y="244111"/>
                  </a:lnTo>
                  <a:lnTo>
                    <a:pt x="2055476" y="282718"/>
                  </a:lnTo>
                  <a:lnTo>
                    <a:pt x="2048600" y="329832"/>
                  </a:lnTo>
                  <a:lnTo>
                    <a:pt x="2056550" y="377496"/>
                  </a:lnTo>
                  <a:lnTo>
                    <a:pt x="2077857" y="413276"/>
                  </a:lnTo>
                  <a:lnTo>
                    <a:pt x="2108703" y="439393"/>
                  </a:lnTo>
                  <a:lnTo>
                    <a:pt x="2145274" y="458063"/>
                  </a:lnTo>
                  <a:lnTo>
                    <a:pt x="2183752" y="471506"/>
                  </a:lnTo>
                  <a:lnTo>
                    <a:pt x="2220323" y="481939"/>
                  </a:lnTo>
                  <a:lnTo>
                    <a:pt x="2251169" y="491582"/>
                  </a:lnTo>
                  <a:lnTo>
                    <a:pt x="2272476" y="502651"/>
                  </a:lnTo>
                  <a:lnTo>
                    <a:pt x="2280426" y="517366"/>
                  </a:lnTo>
                  <a:lnTo>
                    <a:pt x="2277245" y="529882"/>
                  </a:lnTo>
                  <a:lnTo>
                    <a:pt x="2267704" y="539041"/>
                  </a:lnTo>
                  <a:lnTo>
                    <a:pt x="2251801" y="544666"/>
                  </a:lnTo>
                  <a:lnTo>
                    <a:pt x="2229537" y="546580"/>
                  </a:lnTo>
                  <a:lnTo>
                    <a:pt x="2421260" y="546580"/>
                  </a:lnTo>
                  <a:lnTo>
                    <a:pt x="2417602" y="467567"/>
                  </a:lnTo>
                  <a:lnTo>
                    <a:pt x="2396296" y="429926"/>
                  </a:lnTo>
                  <a:lnTo>
                    <a:pt x="2365449" y="402919"/>
                  </a:lnTo>
                  <a:lnTo>
                    <a:pt x="2328879" y="384079"/>
                  </a:lnTo>
                  <a:lnTo>
                    <a:pt x="2290400" y="370940"/>
                  </a:lnTo>
                  <a:lnTo>
                    <a:pt x="2253830" y="361036"/>
                  </a:lnTo>
                  <a:lnTo>
                    <a:pt x="2222983" y="351899"/>
                  </a:lnTo>
                  <a:lnTo>
                    <a:pt x="2201677" y="341063"/>
                  </a:lnTo>
                  <a:lnTo>
                    <a:pt x="2193727" y="326063"/>
                  </a:lnTo>
                  <a:lnTo>
                    <a:pt x="2196466" y="314784"/>
                  </a:lnTo>
                  <a:lnTo>
                    <a:pt x="2204329" y="306509"/>
                  </a:lnTo>
                  <a:lnTo>
                    <a:pt x="2216786" y="301414"/>
                  </a:lnTo>
                  <a:lnTo>
                    <a:pt x="2233307" y="299676"/>
                  </a:lnTo>
                  <a:lnTo>
                    <a:pt x="2373366" y="299676"/>
                  </a:lnTo>
                  <a:lnTo>
                    <a:pt x="2417071" y="276117"/>
                  </a:lnTo>
                  <a:lnTo>
                    <a:pt x="2390089" y="239937"/>
                  </a:lnTo>
                  <a:lnTo>
                    <a:pt x="2357271" y="211718"/>
                  </a:lnTo>
                  <a:lnTo>
                    <a:pt x="2319568" y="191506"/>
                  </a:lnTo>
                  <a:lnTo>
                    <a:pt x="2277930" y="179346"/>
                  </a:lnTo>
                  <a:lnTo>
                    <a:pt x="2233307" y="175282"/>
                  </a:lnTo>
                  <a:close/>
                </a:path>
                <a:path w="5852160" h="673100">
                  <a:moveTo>
                    <a:pt x="2373366" y="299676"/>
                  </a:moveTo>
                  <a:lnTo>
                    <a:pt x="2233307" y="299676"/>
                  </a:lnTo>
                  <a:lnTo>
                    <a:pt x="2254437" y="302710"/>
                  </a:lnTo>
                  <a:lnTo>
                    <a:pt x="2271591" y="311220"/>
                  </a:lnTo>
                  <a:lnTo>
                    <a:pt x="2285388" y="324325"/>
                  </a:lnTo>
                  <a:lnTo>
                    <a:pt x="2296446" y="341141"/>
                  </a:lnTo>
                  <a:lnTo>
                    <a:pt x="2373366" y="299676"/>
                  </a:lnTo>
                  <a:close/>
                </a:path>
                <a:path w="5852160" h="673100">
                  <a:moveTo>
                    <a:pt x="2561726" y="490979"/>
                  </a:moveTo>
                  <a:lnTo>
                    <a:pt x="2439217" y="560715"/>
                  </a:lnTo>
                  <a:lnTo>
                    <a:pt x="2465355" y="601690"/>
                  </a:lnTo>
                  <a:lnTo>
                    <a:pt x="2499273" y="633166"/>
                  </a:lnTo>
                  <a:lnTo>
                    <a:pt x="2540383" y="655368"/>
                  </a:lnTo>
                  <a:lnTo>
                    <a:pt x="2588098" y="668524"/>
                  </a:lnTo>
                  <a:lnTo>
                    <a:pt x="2641828" y="672859"/>
                  </a:lnTo>
                  <a:lnTo>
                    <a:pt x="2691687" y="668936"/>
                  </a:lnTo>
                  <a:lnTo>
                    <a:pt x="2737881" y="656873"/>
                  </a:lnTo>
                  <a:lnTo>
                    <a:pt x="2778002" y="636224"/>
                  </a:lnTo>
                  <a:lnTo>
                    <a:pt x="2809642" y="606543"/>
                  </a:lnTo>
                  <a:lnTo>
                    <a:pt x="2830392" y="567386"/>
                  </a:lnTo>
                  <a:lnTo>
                    <a:pt x="2833551" y="546580"/>
                  </a:lnTo>
                  <a:lnTo>
                    <a:pt x="2641828" y="546580"/>
                  </a:lnTo>
                  <a:lnTo>
                    <a:pt x="2613542" y="542928"/>
                  </a:lnTo>
                  <a:lnTo>
                    <a:pt x="2590822" y="532208"/>
                  </a:lnTo>
                  <a:lnTo>
                    <a:pt x="2573580" y="514774"/>
                  </a:lnTo>
                  <a:lnTo>
                    <a:pt x="2561726" y="490979"/>
                  </a:lnTo>
                  <a:close/>
                </a:path>
                <a:path w="5852160" h="673100">
                  <a:moveTo>
                    <a:pt x="2645598" y="175282"/>
                  </a:moveTo>
                  <a:lnTo>
                    <a:pt x="2597886" y="179597"/>
                  </a:lnTo>
                  <a:lnTo>
                    <a:pt x="2554152" y="192524"/>
                  </a:lnTo>
                  <a:lnTo>
                    <a:pt x="2516492" y="214038"/>
                  </a:lnTo>
                  <a:lnTo>
                    <a:pt x="2486999" y="244111"/>
                  </a:lnTo>
                  <a:lnTo>
                    <a:pt x="2467767" y="282718"/>
                  </a:lnTo>
                  <a:lnTo>
                    <a:pt x="2460891" y="329832"/>
                  </a:lnTo>
                  <a:lnTo>
                    <a:pt x="2468842" y="377496"/>
                  </a:lnTo>
                  <a:lnTo>
                    <a:pt x="2490148" y="413276"/>
                  </a:lnTo>
                  <a:lnTo>
                    <a:pt x="2520994" y="439393"/>
                  </a:lnTo>
                  <a:lnTo>
                    <a:pt x="2557565" y="458063"/>
                  </a:lnTo>
                  <a:lnTo>
                    <a:pt x="2596044" y="471506"/>
                  </a:lnTo>
                  <a:lnTo>
                    <a:pt x="2632614" y="481939"/>
                  </a:lnTo>
                  <a:lnTo>
                    <a:pt x="2663461" y="491582"/>
                  </a:lnTo>
                  <a:lnTo>
                    <a:pt x="2684767" y="502651"/>
                  </a:lnTo>
                  <a:lnTo>
                    <a:pt x="2692717" y="517366"/>
                  </a:lnTo>
                  <a:lnTo>
                    <a:pt x="2689536" y="529882"/>
                  </a:lnTo>
                  <a:lnTo>
                    <a:pt x="2679995" y="539041"/>
                  </a:lnTo>
                  <a:lnTo>
                    <a:pt x="2664092" y="544666"/>
                  </a:lnTo>
                  <a:lnTo>
                    <a:pt x="2641828" y="546580"/>
                  </a:lnTo>
                  <a:lnTo>
                    <a:pt x="2833551" y="546580"/>
                  </a:lnTo>
                  <a:lnTo>
                    <a:pt x="2829893" y="467567"/>
                  </a:lnTo>
                  <a:lnTo>
                    <a:pt x="2808587" y="429926"/>
                  </a:lnTo>
                  <a:lnTo>
                    <a:pt x="2777740" y="402919"/>
                  </a:lnTo>
                  <a:lnTo>
                    <a:pt x="2741170" y="384079"/>
                  </a:lnTo>
                  <a:lnTo>
                    <a:pt x="2702691" y="370940"/>
                  </a:lnTo>
                  <a:lnTo>
                    <a:pt x="2666121" y="361036"/>
                  </a:lnTo>
                  <a:lnTo>
                    <a:pt x="2635274" y="351899"/>
                  </a:lnTo>
                  <a:lnTo>
                    <a:pt x="2613968" y="341063"/>
                  </a:lnTo>
                  <a:lnTo>
                    <a:pt x="2606018" y="326063"/>
                  </a:lnTo>
                  <a:lnTo>
                    <a:pt x="2608757" y="314784"/>
                  </a:lnTo>
                  <a:lnTo>
                    <a:pt x="2616620" y="306509"/>
                  </a:lnTo>
                  <a:lnTo>
                    <a:pt x="2629077" y="301414"/>
                  </a:lnTo>
                  <a:lnTo>
                    <a:pt x="2645598" y="299676"/>
                  </a:lnTo>
                  <a:lnTo>
                    <a:pt x="2785657" y="299676"/>
                  </a:lnTo>
                  <a:lnTo>
                    <a:pt x="2829362" y="276117"/>
                  </a:lnTo>
                  <a:lnTo>
                    <a:pt x="2802380" y="239937"/>
                  </a:lnTo>
                  <a:lnTo>
                    <a:pt x="2769562" y="211718"/>
                  </a:lnTo>
                  <a:lnTo>
                    <a:pt x="2731860" y="191506"/>
                  </a:lnTo>
                  <a:lnTo>
                    <a:pt x="2690221" y="179346"/>
                  </a:lnTo>
                  <a:lnTo>
                    <a:pt x="2645598" y="175282"/>
                  </a:lnTo>
                  <a:close/>
                </a:path>
                <a:path w="5852160" h="673100">
                  <a:moveTo>
                    <a:pt x="2785657" y="299676"/>
                  </a:moveTo>
                  <a:lnTo>
                    <a:pt x="2645598" y="299676"/>
                  </a:lnTo>
                  <a:lnTo>
                    <a:pt x="2666728" y="302710"/>
                  </a:lnTo>
                  <a:lnTo>
                    <a:pt x="2683882" y="311220"/>
                  </a:lnTo>
                  <a:lnTo>
                    <a:pt x="2697679" y="324325"/>
                  </a:lnTo>
                  <a:lnTo>
                    <a:pt x="2708737" y="341141"/>
                  </a:lnTo>
                  <a:lnTo>
                    <a:pt x="2785657" y="299676"/>
                  </a:lnTo>
                  <a:close/>
                </a:path>
                <a:path w="5852160" h="673100">
                  <a:moveTo>
                    <a:pt x="3054377" y="188475"/>
                  </a:moveTo>
                  <a:lnTo>
                    <a:pt x="2913020" y="188475"/>
                  </a:lnTo>
                  <a:lnTo>
                    <a:pt x="2913020" y="659665"/>
                  </a:lnTo>
                  <a:lnTo>
                    <a:pt x="3054377" y="659665"/>
                  </a:lnTo>
                  <a:lnTo>
                    <a:pt x="3054377" y="393914"/>
                  </a:lnTo>
                  <a:lnTo>
                    <a:pt x="3059236" y="356617"/>
                  </a:lnTo>
                  <a:lnTo>
                    <a:pt x="3073460" y="328772"/>
                  </a:lnTo>
                  <a:lnTo>
                    <a:pt x="3096519" y="311353"/>
                  </a:lnTo>
                  <a:lnTo>
                    <a:pt x="3127883" y="305331"/>
                  </a:lnTo>
                  <a:lnTo>
                    <a:pt x="3610589" y="305331"/>
                  </a:lnTo>
                  <a:lnTo>
                    <a:pt x="3603265" y="280167"/>
                  </a:lnTo>
                  <a:lnTo>
                    <a:pt x="3583456" y="244123"/>
                  </a:lnTo>
                  <a:lnTo>
                    <a:pt x="3577364" y="237479"/>
                  </a:lnTo>
                  <a:lnTo>
                    <a:pt x="3304108" y="237479"/>
                  </a:lnTo>
                  <a:lnTo>
                    <a:pt x="3299270" y="231825"/>
                  </a:lnTo>
                  <a:lnTo>
                    <a:pt x="3054377" y="231825"/>
                  </a:lnTo>
                  <a:lnTo>
                    <a:pt x="3054377" y="188475"/>
                  </a:lnTo>
                  <a:close/>
                </a:path>
                <a:path w="5852160" h="673100">
                  <a:moveTo>
                    <a:pt x="3410597" y="305331"/>
                  </a:moveTo>
                  <a:lnTo>
                    <a:pt x="3127883" y="305331"/>
                  </a:lnTo>
                  <a:lnTo>
                    <a:pt x="3157568" y="310779"/>
                  </a:lnTo>
                  <a:lnTo>
                    <a:pt x="3178771" y="326298"/>
                  </a:lnTo>
                  <a:lnTo>
                    <a:pt x="3191494" y="350653"/>
                  </a:lnTo>
                  <a:lnTo>
                    <a:pt x="3195734" y="382606"/>
                  </a:lnTo>
                  <a:lnTo>
                    <a:pt x="3195734" y="659665"/>
                  </a:lnTo>
                  <a:lnTo>
                    <a:pt x="3337091" y="659665"/>
                  </a:lnTo>
                  <a:lnTo>
                    <a:pt x="3337091" y="393914"/>
                  </a:lnTo>
                  <a:lnTo>
                    <a:pt x="3341950" y="356617"/>
                  </a:lnTo>
                  <a:lnTo>
                    <a:pt x="3356174" y="328772"/>
                  </a:lnTo>
                  <a:lnTo>
                    <a:pt x="3379233" y="311353"/>
                  </a:lnTo>
                  <a:lnTo>
                    <a:pt x="3410597" y="305331"/>
                  </a:lnTo>
                  <a:close/>
                </a:path>
                <a:path w="5852160" h="673100">
                  <a:moveTo>
                    <a:pt x="3610589" y="305331"/>
                  </a:moveTo>
                  <a:lnTo>
                    <a:pt x="3410597" y="305331"/>
                  </a:lnTo>
                  <a:lnTo>
                    <a:pt x="3440282" y="310779"/>
                  </a:lnTo>
                  <a:lnTo>
                    <a:pt x="3461485" y="326298"/>
                  </a:lnTo>
                  <a:lnTo>
                    <a:pt x="3474207" y="350653"/>
                  </a:lnTo>
                  <a:lnTo>
                    <a:pt x="3478448" y="382606"/>
                  </a:lnTo>
                  <a:lnTo>
                    <a:pt x="3478448" y="659665"/>
                  </a:lnTo>
                  <a:lnTo>
                    <a:pt x="3619805" y="659665"/>
                  </a:lnTo>
                  <a:lnTo>
                    <a:pt x="3619805" y="370355"/>
                  </a:lnTo>
                  <a:lnTo>
                    <a:pt x="3615574" y="322458"/>
                  </a:lnTo>
                  <a:lnTo>
                    <a:pt x="3610589" y="305331"/>
                  </a:lnTo>
                  <a:close/>
                </a:path>
                <a:path w="5852160" h="673100">
                  <a:moveTo>
                    <a:pt x="3440753" y="175282"/>
                  </a:moveTo>
                  <a:lnTo>
                    <a:pt x="3394885" y="179700"/>
                  </a:lnTo>
                  <a:lnTo>
                    <a:pt x="3357234" y="192245"/>
                  </a:lnTo>
                  <a:lnTo>
                    <a:pt x="3327181" y="211858"/>
                  </a:lnTo>
                  <a:lnTo>
                    <a:pt x="3304108" y="237479"/>
                  </a:lnTo>
                  <a:lnTo>
                    <a:pt x="3577364" y="237479"/>
                  </a:lnTo>
                  <a:lnTo>
                    <a:pt x="3556723" y="214969"/>
                  </a:lnTo>
                  <a:lnTo>
                    <a:pt x="3523644" y="193349"/>
                  </a:lnTo>
                  <a:lnTo>
                    <a:pt x="3484795" y="179906"/>
                  </a:lnTo>
                  <a:lnTo>
                    <a:pt x="3440753" y="175282"/>
                  </a:lnTo>
                  <a:close/>
                </a:path>
                <a:path w="5852160" h="673100">
                  <a:moveTo>
                    <a:pt x="3180656" y="175282"/>
                  </a:moveTo>
                  <a:lnTo>
                    <a:pt x="3137336" y="179611"/>
                  </a:lnTo>
                  <a:lnTo>
                    <a:pt x="3101967" y="191538"/>
                  </a:lnTo>
                  <a:lnTo>
                    <a:pt x="3074373" y="209473"/>
                  </a:lnTo>
                  <a:lnTo>
                    <a:pt x="3054377" y="231825"/>
                  </a:lnTo>
                  <a:lnTo>
                    <a:pt x="3299270" y="231825"/>
                  </a:lnTo>
                  <a:lnTo>
                    <a:pt x="3281505" y="211063"/>
                  </a:lnTo>
                  <a:lnTo>
                    <a:pt x="3253337" y="191538"/>
                  </a:lnTo>
                  <a:lnTo>
                    <a:pt x="3219691" y="179435"/>
                  </a:lnTo>
                  <a:lnTo>
                    <a:pt x="3180656" y="175282"/>
                  </a:lnTo>
                  <a:close/>
                </a:path>
                <a:path w="5852160" h="673100">
                  <a:moveTo>
                    <a:pt x="3943549" y="175282"/>
                  </a:moveTo>
                  <a:lnTo>
                    <a:pt x="3895738" y="179191"/>
                  </a:lnTo>
                  <a:lnTo>
                    <a:pt x="3851866" y="190500"/>
                  </a:lnTo>
                  <a:lnTo>
                    <a:pt x="3812384" y="208580"/>
                  </a:lnTo>
                  <a:lnTo>
                    <a:pt x="3777742" y="232802"/>
                  </a:lnTo>
                  <a:lnTo>
                    <a:pt x="3748390" y="262540"/>
                  </a:lnTo>
                  <a:lnTo>
                    <a:pt x="3724778" y="297163"/>
                  </a:lnTo>
                  <a:lnTo>
                    <a:pt x="3707355" y="336045"/>
                  </a:lnTo>
                  <a:lnTo>
                    <a:pt x="3696571" y="378557"/>
                  </a:lnTo>
                  <a:lnTo>
                    <a:pt x="3692876" y="424070"/>
                  </a:lnTo>
                  <a:lnTo>
                    <a:pt x="3696523" y="469584"/>
                  </a:lnTo>
                  <a:lnTo>
                    <a:pt x="3707251" y="512096"/>
                  </a:lnTo>
                  <a:lnTo>
                    <a:pt x="3724743" y="550978"/>
                  </a:lnTo>
                  <a:lnTo>
                    <a:pt x="3748680" y="585601"/>
                  </a:lnTo>
                  <a:lnTo>
                    <a:pt x="3778744" y="615339"/>
                  </a:lnTo>
                  <a:lnTo>
                    <a:pt x="3814618" y="639561"/>
                  </a:lnTo>
                  <a:lnTo>
                    <a:pt x="3855983" y="657641"/>
                  </a:lnTo>
                  <a:lnTo>
                    <a:pt x="3902521" y="668950"/>
                  </a:lnTo>
                  <a:lnTo>
                    <a:pt x="3953915" y="672859"/>
                  </a:lnTo>
                  <a:lnTo>
                    <a:pt x="4005226" y="668916"/>
                  </a:lnTo>
                  <a:lnTo>
                    <a:pt x="4051606" y="657147"/>
                  </a:lnTo>
                  <a:lnTo>
                    <a:pt x="4092875" y="637644"/>
                  </a:lnTo>
                  <a:lnTo>
                    <a:pt x="4128851" y="610496"/>
                  </a:lnTo>
                  <a:lnTo>
                    <a:pt x="4159354" y="575794"/>
                  </a:lnTo>
                  <a:lnTo>
                    <a:pt x="4108548" y="546580"/>
                  </a:lnTo>
                  <a:lnTo>
                    <a:pt x="3955800" y="546580"/>
                  </a:lnTo>
                  <a:lnTo>
                    <a:pt x="3918782" y="543164"/>
                  </a:lnTo>
                  <a:lnTo>
                    <a:pt x="3886535" y="531973"/>
                  </a:lnTo>
                  <a:lnTo>
                    <a:pt x="3860649" y="511594"/>
                  </a:lnTo>
                  <a:lnTo>
                    <a:pt x="3842715" y="480613"/>
                  </a:lnTo>
                  <a:lnTo>
                    <a:pt x="4177259" y="480613"/>
                  </a:lnTo>
                  <a:lnTo>
                    <a:pt x="4179733" y="467008"/>
                  </a:lnTo>
                  <a:lnTo>
                    <a:pt x="4181500" y="453049"/>
                  </a:lnTo>
                  <a:lnTo>
                    <a:pt x="4182560" y="438736"/>
                  </a:lnTo>
                  <a:lnTo>
                    <a:pt x="4182914" y="424070"/>
                  </a:lnTo>
                  <a:lnTo>
                    <a:pt x="4178501" y="375067"/>
                  </a:lnTo>
                  <a:lnTo>
                    <a:pt x="3839887" y="375067"/>
                  </a:lnTo>
                  <a:lnTo>
                    <a:pt x="3853950" y="343158"/>
                  </a:lnTo>
                  <a:lnTo>
                    <a:pt x="3876051" y="319820"/>
                  </a:lnTo>
                  <a:lnTo>
                    <a:pt x="3905751" y="305493"/>
                  </a:lnTo>
                  <a:lnTo>
                    <a:pt x="3942607" y="300619"/>
                  </a:lnTo>
                  <a:lnTo>
                    <a:pt x="4152453" y="300619"/>
                  </a:lnTo>
                  <a:lnTo>
                    <a:pt x="4143455" y="282818"/>
                  </a:lnTo>
                  <a:lnTo>
                    <a:pt x="4114827" y="246314"/>
                  </a:lnTo>
                  <a:lnTo>
                    <a:pt x="4079749" y="216480"/>
                  </a:lnTo>
                  <a:lnTo>
                    <a:pt x="4038995" y="194144"/>
                  </a:lnTo>
                  <a:lnTo>
                    <a:pt x="3993337" y="180136"/>
                  </a:lnTo>
                  <a:lnTo>
                    <a:pt x="3943549" y="175282"/>
                  </a:lnTo>
                  <a:close/>
                </a:path>
                <a:path w="5852160" h="673100">
                  <a:moveTo>
                    <a:pt x="4046269" y="510769"/>
                  </a:moveTo>
                  <a:lnTo>
                    <a:pt x="4029615" y="525111"/>
                  </a:lnTo>
                  <a:lnTo>
                    <a:pt x="4008456" y="536449"/>
                  </a:lnTo>
                  <a:lnTo>
                    <a:pt x="3983586" y="543900"/>
                  </a:lnTo>
                  <a:lnTo>
                    <a:pt x="3955800" y="546580"/>
                  </a:lnTo>
                  <a:lnTo>
                    <a:pt x="4108548" y="546580"/>
                  </a:lnTo>
                  <a:lnTo>
                    <a:pt x="4046269" y="510769"/>
                  </a:lnTo>
                  <a:close/>
                </a:path>
                <a:path w="5852160" h="673100">
                  <a:moveTo>
                    <a:pt x="4152453" y="300619"/>
                  </a:moveTo>
                  <a:lnTo>
                    <a:pt x="3942607" y="300619"/>
                  </a:lnTo>
                  <a:lnTo>
                    <a:pt x="3973985" y="304565"/>
                  </a:lnTo>
                  <a:lnTo>
                    <a:pt x="4002801" y="317346"/>
                  </a:lnTo>
                  <a:lnTo>
                    <a:pt x="4026493" y="340375"/>
                  </a:lnTo>
                  <a:lnTo>
                    <a:pt x="4042499" y="375067"/>
                  </a:lnTo>
                  <a:lnTo>
                    <a:pt x="4178501" y="375067"/>
                  </a:lnTo>
                  <a:lnTo>
                    <a:pt x="4178272" y="372525"/>
                  </a:lnTo>
                  <a:lnTo>
                    <a:pt x="4164861" y="325165"/>
                  </a:lnTo>
                  <a:lnTo>
                    <a:pt x="4152453" y="300619"/>
                  </a:lnTo>
                  <a:close/>
                </a:path>
                <a:path w="5852160" h="673100">
                  <a:moveTo>
                    <a:pt x="4404447" y="188475"/>
                  </a:moveTo>
                  <a:lnTo>
                    <a:pt x="4263090" y="188475"/>
                  </a:lnTo>
                  <a:lnTo>
                    <a:pt x="4263090" y="659665"/>
                  </a:lnTo>
                  <a:lnTo>
                    <a:pt x="4404447" y="659665"/>
                  </a:lnTo>
                  <a:lnTo>
                    <a:pt x="4404447" y="402396"/>
                  </a:lnTo>
                  <a:lnTo>
                    <a:pt x="4410852" y="359002"/>
                  </a:lnTo>
                  <a:lnTo>
                    <a:pt x="4428831" y="328772"/>
                  </a:lnTo>
                  <a:lnTo>
                    <a:pt x="4456528" y="311088"/>
                  </a:lnTo>
                  <a:lnTo>
                    <a:pt x="4492088" y="305331"/>
                  </a:lnTo>
                  <a:lnTo>
                    <a:pt x="4706600" y="305331"/>
                  </a:lnTo>
                  <a:lnTo>
                    <a:pt x="4690895" y="263238"/>
                  </a:lnTo>
                  <a:lnTo>
                    <a:pt x="4668612" y="232767"/>
                  </a:lnTo>
                  <a:lnTo>
                    <a:pt x="4404447" y="232767"/>
                  </a:lnTo>
                  <a:lnTo>
                    <a:pt x="4404447" y="188475"/>
                  </a:lnTo>
                  <a:close/>
                </a:path>
                <a:path w="5852160" h="673100">
                  <a:moveTo>
                    <a:pt x="4706600" y="305331"/>
                  </a:moveTo>
                  <a:lnTo>
                    <a:pt x="4492088" y="305331"/>
                  </a:lnTo>
                  <a:lnTo>
                    <a:pt x="4523982" y="310514"/>
                  </a:lnTo>
                  <a:lnTo>
                    <a:pt x="4550044" y="326299"/>
                  </a:lnTo>
                  <a:lnTo>
                    <a:pt x="4567625" y="353039"/>
                  </a:lnTo>
                  <a:lnTo>
                    <a:pt x="4574075" y="391087"/>
                  </a:lnTo>
                  <a:lnTo>
                    <a:pt x="4574075" y="659665"/>
                  </a:lnTo>
                  <a:lnTo>
                    <a:pt x="4715432" y="659665"/>
                  </a:lnTo>
                  <a:lnTo>
                    <a:pt x="4715432" y="370355"/>
                  </a:lnTo>
                  <a:lnTo>
                    <a:pt x="4708988" y="311731"/>
                  </a:lnTo>
                  <a:lnTo>
                    <a:pt x="4706600" y="305331"/>
                  </a:lnTo>
                  <a:close/>
                </a:path>
                <a:path w="5852160" h="673100">
                  <a:moveTo>
                    <a:pt x="4539207" y="175282"/>
                  </a:moveTo>
                  <a:lnTo>
                    <a:pt x="4495489" y="179361"/>
                  </a:lnTo>
                  <a:lnTo>
                    <a:pt x="4458044" y="190949"/>
                  </a:lnTo>
                  <a:lnTo>
                    <a:pt x="4427491" y="209075"/>
                  </a:lnTo>
                  <a:lnTo>
                    <a:pt x="4404447" y="232767"/>
                  </a:lnTo>
                  <a:lnTo>
                    <a:pt x="4668612" y="232767"/>
                  </a:lnTo>
                  <a:lnTo>
                    <a:pt x="4663012" y="225110"/>
                  </a:lnTo>
                  <a:lnTo>
                    <a:pt x="4627197" y="197585"/>
                  </a:lnTo>
                  <a:lnTo>
                    <a:pt x="4585309" y="180897"/>
                  </a:lnTo>
                  <a:lnTo>
                    <a:pt x="4539207" y="175282"/>
                  </a:lnTo>
                  <a:close/>
                </a:path>
                <a:path w="5852160" h="673100">
                  <a:moveTo>
                    <a:pt x="4991556" y="324178"/>
                  </a:moveTo>
                  <a:lnTo>
                    <a:pt x="4850199" y="324178"/>
                  </a:lnTo>
                  <a:lnTo>
                    <a:pt x="4850199" y="490979"/>
                  </a:lnTo>
                  <a:lnTo>
                    <a:pt x="4852868" y="536880"/>
                  </a:lnTo>
                  <a:lnTo>
                    <a:pt x="4861478" y="575646"/>
                  </a:lnTo>
                  <a:lnTo>
                    <a:pt x="4900146" y="631865"/>
                  </a:lnTo>
                  <a:lnTo>
                    <a:pt x="4973445" y="659813"/>
                  </a:lnTo>
                  <a:lnTo>
                    <a:pt x="5025346" y="663240"/>
                  </a:lnTo>
                  <a:lnTo>
                    <a:pt x="5088622" y="659665"/>
                  </a:lnTo>
                  <a:lnTo>
                    <a:pt x="5088622" y="532459"/>
                  </a:lnTo>
                  <a:lnTo>
                    <a:pt x="5047216" y="532459"/>
                  </a:lnTo>
                  <a:lnTo>
                    <a:pt x="5016765" y="527850"/>
                  </a:lnTo>
                  <a:lnTo>
                    <a:pt x="4997976" y="514936"/>
                  </a:lnTo>
                  <a:lnTo>
                    <a:pt x="4991556" y="490979"/>
                  </a:lnTo>
                  <a:lnTo>
                    <a:pt x="4991556" y="324178"/>
                  </a:lnTo>
                  <a:close/>
                </a:path>
                <a:path w="5852160" h="673100">
                  <a:moveTo>
                    <a:pt x="5088622" y="531502"/>
                  </a:moveTo>
                  <a:lnTo>
                    <a:pt x="5047216" y="532459"/>
                  </a:lnTo>
                  <a:lnTo>
                    <a:pt x="5088622" y="532459"/>
                  </a:lnTo>
                  <a:lnTo>
                    <a:pt x="5088622" y="531502"/>
                  </a:lnTo>
                  <a:close/>
                </a:path>
                <a:path w="5852160" h="673100">
                  <a:moveTo>
                    <a:pt x="5088622" y="188475"/>
                  </a:moveTo>
                  <a:lnTo>
                    <a:pt x="4774809" y="188475"/>
                  </a:lnTo>
                  <a:lnTo>
                    <a:pt x="4774809" y="324178"/>
                  </a:lnTo>
                  <a:lnTo>
                    <a:pt x="5088622" y="324178"/>
                  </a:lnTo>
                  <a:lnTo>
                    <a:pt x="5088622" y="188475"/>
                  </a:lnTo>
                  <a:close/>
                </a:path>
                <a:path w="5852160" h="673100">
                  <a:moveTo>
                    <a:pt x="4991556" y="56542"/>
                  </a:moveTo>
                  <a:lnTo>
                    <a:pt x="4850199" y="98949"/>
                  </a:lnTo>
                  <a:lnTo>
                    <a:pt x="4850199" y="188475"/>
                  </a:lnTo>
                  <a:lnTo>
                    <a:pt x="4991556" y="188475"/>
                  </a:lnTo>
                  <a:lnTo>
                    <a:pt x="4991556" y="56542"/>
                  </a:lnTo>
                  <a:close/>
                </a:path>
                <a:path w="5852160" h="673100">
                  <a:moveTo>
                    <a:pt x="5510520" y="456111"/>
                  </a:moveTo>
                  <a:lnTo>
                    <a:pt x="5380472" y="531502"/>
                  </a:lnTo>
                  <a:lnTo>
                    <a:pt x="5404708" y="575676"/>
                  </a:lnTo>
                  <a:lnTo>
                    <a:pt x="5436142" y="611290"/>
                  </a:lnTo>
                  <a:lnTo>
                    <a:pt x="5473650" y="638580"/>
                  </a:lnTo>
                  <a:lnTo>
                    <a:pt x="5516105" y="657781"/>
                  </a:lnTo>
                  <a:lnTo>
                    <a:pt x="5562382" y="669128"/>
                  </a:lnTo>
                  <a:lnTo>
                    <a:pt x="5611355" y="672859"/>
                  </a:lnTo>
                  <a:lnTo>
                    <a:pt x="5658207" y="669336"/>
                  </a:lnTo>
                  <a:lnTo>
                    <a:pt x="5702574" y="658811"/>
                  </a:lnTo>
                  <a:lnTo>
                    <a:pt x="5743297" y="641352"/>
                  </a:lnTo>
                  <a:lnTo>
                    <a:pt x="5779216" y="617023"/>
                  </a:lnTo>
                  <a:lnTo>
                    <a:pt x="5809172" y="585891"/>
                  </a:lnTo>
                  <a:lnTo>
                    <a:pt x="5832004" y="548023"/>
                  </a:lnTo>
                  <a:lnTo>
                    <a:pt x="5839249" y="525847"/>
                  </a:lnTo>
                  <a:lnTo>
                    <a:pt x="5611355" y="525847"/>
                  </a:lnTo>
                  <a:lnTo>
                    <a:pt x="5573468" y="521047"/>
                  </a:lnTo>
                  <a:lnTo>
                    <a:pt x="5545035" y="507235"/>
                  </a:lnTo>
                  <a:lnTo>
                    <a:pt x="5524553" y="485296"/>
                  </a:lnTo>
                  <a:lnTo>
                    <a:pt x="5510520" y="456111"/>
                  </a:lnTo>
                  <a:close/>
                </a:path>
                <a:path w="5852160" h="673100">
                  <a:moveTo>
                    <a:pt x="5825276" y="0"/>
                  </a:moveTo>
                  <a:lnTo>
                    <a:pt x="5401205" y="0"/>
                  </a:lnTo>
                  <a:lnTo>
                    <a:pt x="5401205" y="141356"/>
                  </a:lnTo>
                  <a:lnTo>
                    <a:pt x="5642454" y="141356"/>
                  </a:lnTo>
                  <a:lnTo>
                    <a:pt x="5522772" y="293080"/>
                  </a:lnTo>
                  <a:lnTo>
                    <a:pt x="5580257" y="378836"/>
                  </a:lnTo>
                  <a:lnTo>
                    <a:pt x="5611355" y="378836"/>
                  </a:lnTo>
                  <a:lnTo>
                    <a:pt x="5651583" y="384623"/>
                  </a:lnTo>
                  <a:lnTo>
                    <a:pt x="5679442" y="400393"/>
                  </a:lnTo>
                  <a:lnTo>
                    <a:pt x="5695639" y="423761"/>
                  </a:lnTo>
                  <a:lnTo>
                    <a:pt x="5700881" y="452342"/>
                  </a:lnTo>
                  <a:lnTo>
                    <a:pt x="5695639" y="480922"/>
                  </a:lnTo>
                  <a:lnTo>
                    <a:pt x="5679442" y="504290"/>
                  </a:lnTo>
                  <a:lnTo>
                    <a:pt x="5651583" y="520061"/>
                  </a:lnTo>
                  <a:lnTo>
                    <a:pt x="5611355" y="525847"/>
                  </a:lnTo>
                  <a:lnTo>
                    <a:pt x="5839249" y="525847"/>
                  </a:lnTo>
                  <a:lnTo>
                    <a:pt x="5846554" y="503484"/>
                  </a:lnTo>
                  <a:lnTo>
                    <a:pt x="5851662" y="452342"/>
                  </a:lnTo>
                  <a:lnTo>
                    <a:pt x="5844839" y="400745"/>
                  </a:lnTo>
                  <a:lnTo>
                    <a:pt x="5825577" y="355978"/>
                  </a:lnTo>
                  <a:lnTo>
                    <a:pt x="5795685" y="318539"/>
                  </a:lnTo>
                  <a:lnTo>
                    <a:pt x="5756972" y="288926"/>
                  </a:lnTo>
                  <a:lnTo>
                    <a:pt x="5711248" y="267635"/>
                  </a:lnTo>
                  <a:lnTo>
                    <a:pt x="5825276" y="122509"/>
                  </a:lnTo>
                  <a:lnTo>
                    <a:pt x="5825276" y="0"/>
                  </a:lnTo>
                  <a:close/>
                </a:path>
              </a:pathLst>
            </a:custGeom>
            <a:solidFill>
              <a:srgbClr val="444444"/>
            </a:solidFill>
          </p:spPr>
          <p:txBody>
            <a:bodyPr wrap="square" lIns="0" tIns="0" rIns="0" bIns="0" rtlCol="0"/>
            <a:lstStyle/>
            <a:p>
              <a:endParaRPr/>
            </a:p>
          </p:txBody>
        </p:sp>
        <p:pic>
          <p:nvPicPr>
            <p:cNvPr id="6" name="object 6"/>
            <p:cNvPicPr/>
            <p:nvPr/>
          </p:nvPicPr>
          <p:blipFill>
            <a:blip r:embed="rId3" cstate="print"/>
            <a:stretch>
              <a:fillRect/>
            </a:stretch>
          </p:blipFill>
          <p:spPr>
            <a:xfrm>
              <a:off x="1172739" y="2575837"/>
              <a:ext cx="17758621" cy="7957872"/>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04052CFB39064AA76B88479636D752" ma:contentTypeVersion="13" ma:contentTypeDescription="Create a new document." ma:contentTypeScope="" ma:versionID="3efdb3cf101b567321f2e9d42de2c78f">
  <xsd:schema xmlns:xsd="http://www.w3.org/2001/XMLSchema" xmlns:xs="http://www.w3.org/2001/XMLSchema" xmlns:p="http://schemas.microsoft.com/office/2006/metadata/properties" xmlns:ns2="66ff3731-8765-48ce-a578-3b554ce9d18f" xmlns:ns3="b5269946-9397-4586-aafc-e74f416a2766" targetNamespace="http://schemas.microsoft.com/office/2006/metadata/properties" ma:root="true" ma:fieldsID="dba7b38003d2c79821eae95aed74a132" ns2:_="" ns3:_="">
    <xsd:import namespace="66ff3731-8765-48ce-a578-3b554ce9d18f"/>
    <xsd:import namespace="b5269946-9397-4586-aafc-e74f416a276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ff3731-8765-48ce-a578-3b554ce9d18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d9b6d3b3-704f-4bb9-8643-112d334ed4d5}" ma:internalName="TaxCatchAll" ma:showField="CatchAllData" ma:web="66ff3731-8765-48ce-a578-3b554ce9d1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269946-9397-4586-aafc-e74f416a276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9f491e78-420f-4edb-9831-7a9dfb4c094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6ff3731-8765-48ce-a578-3b554ce9d18f">
      <UserInfo>
        <DisplayName/>
        <AccountId xsi:nil="true"/>
        <AccountType/>
      </UserInfo>
    </SharedWithUsers>
    <TaxCatchAll xmlns="66ff3731-8765-48ce-a578-3b554ce9d18f" xsi:nil="true"/>
    <lcf76f155ced4ddcb4097134ff3c332f xmlns="b5269946-9397-4586-aafc-e74f416a27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E108EB8-E640-4615-8FBF-2D42C81F9D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ff3731-8765-48ce-a578-3b554ce9d18f"/>
    <ds:schemaRef ds:uri="b5269946-9397-4586-aafc-e74f416a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95F098-14DB-4F16-9A76-2067F027F3ED}">
  <ds:schemaRefs>
    <ds:schemaRef ds:uri="http://schemas.microsoft.com/sharepoint/v3/contenttype/forms"/>
  </ds:schemaRefs>
</ds:datastoreItem>
</file>

<file path=customXml/itemProps3.xml><?xml version="1.0" encoding="utf-8"?>
<ds:datastoreItem xmlns:ds="http://schemas.openxmlformats.org/officeDocument/2006/customXml" ds:itemID="{D960881C-646E-4052-A01B-D8D09D932581}">
  <ds:schemaRefs>
    <ds:schemaRef ds:uri="http://schemas.microsoft.com/office/2006/metadata/properties"/>
    <ds:schemaRef ds:uri="http://schemas.microsoft.com/office/infopath/2007/PartnerControls"/>
    <ds:schemaRef ds:uri="251e853c-a07c-46be-ac50-1383ac7c1319"/>
    <ds:schemaRef ds:uri="0cd162e5-fe1f-4258-bffe-161e9e8887ce"/>
    <ds:schemaRef ds:uri="66ff3731-8765-48ce-a578-3b554ce9d18f"/>
    <ds:schemaRef ds:uri="b5269946-9397-4586-aafc-e74f416a2766"/>
  </ds:schemaRefs>
</ds:datastoreItem>
</file>

<file path=docProps/app.xml><?xml version="1.0" encoding="utf-8"?>
<Properties xmlns="http://schemas.openxmlformats.org/officeDocument/2006/extended-properties" xmlns:vt="http://schemas.openxmlformats.org/officeDocument/2006/docPropsVTypes">
  <Template/>
  <TotalTime>61</TotalTime>
  <Words>447</Words>
  <Application>Microsoft Office PowerPoint</Application>
  <PresentationFormat>Custom</PresentationFormat>
  <Paragraphs>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Alexandros Pantazopoulos</cp:lastModifiedBy>
  <cp:revision>9</cp:revision>
  <dcterms:created xsi:type="dcterms:W3CDTF">2023-07-13T10:52:11Z</dcterms:created>
  <dcterms:modified xsi:type="dcterms:W3CDTF">2023-09-01T09:07:55Z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0x0101004C04052CFB39064AA76B88479636D752</vt:lpwstr>
  </property>
  <property fmtid="{D5CDD505-2E9C-101B-9397-08002B2CF9AE}" pid="3" name="Order">
    <vt:r8>278700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activity">
    <vt:lpwstr>{"FileActivityType":"9","FileActivityTimeStamp":"2023-07-13T10:55:22.263Z","FileActivityUsersOnPage":[{"DisplayName":"Demi Taylor","Id":"demi.taylor@wearecodenation.com"}],"FileActivityNavigationId":null}</vt:lpwstr>
  </property>
  <property fmtid="{D5CDD505-2E9C-101B-9397-08002B2CF9AE}" pid="8" name="_ExtendedDescription">
    <vt:lpwstr/>
  </property>
  <property fmtid="{D5CDD505-2E9C-101B-9397-08002B2CF9AE}" pid="9" name="TriggerFlowInfo">
    <vt:lpwstr/>
  </property>
  <property fmtid="{D5CDD505-2E9C-101B-9397-08002B2CF9AE}" pid="10" name="MediaServiceImageTags">
    <vt:lpwstr/>
  </property>
  <property fmtid="{D5CDD505-2E9C-101B-9397-08002B2CF9AE}" pid="11" name="xd_Signature">
    <vt:bool>false</vt:bool>
  </property>
  <property fmtid="{D5CDD505-2E9C-101B-9397-08002B2CF9AE}" pid="12" name="xd_ProgID">
    <vt:lpwstr/>
  </property>
  <property fmtid="{D5CDD505-2E9C-101B-9397-08002B2CF9AE}" pid="13" name="TemplateUrl">
    <vt:lpwstr/>
  </property>
</Properties>
</file>