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90" d="100"/>
          <a:sy n="90" d="100"/>
        </p:scale>
        <p:origin x="-480"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10"/>
          <p:cNvGrpSpPr>
            <a:grpSpLocks/>
          </p:cNvGrpSpPr>
          <p:nvPr/>
        </p:nvGrpSpPr>
        <p:grpSpPr bwMode="auto">
          <a:xfrm>
            <a:off x="0" y="3379788"/>
            <a:ext cx="7543800" cy="2603500"/>
            <a:chOff x="-1" y="3379694"/>
            <a:chExt cx="7543801" cy="2604247"/>
          </a:xfrm>
        </p:grpSpPr>
        <p:grpSp>
          <p:nvGrpSpPr>
            <p:cNvPr id="5" name="Group 11"/>
            <p:cNvGrpSpPr>
              <a:grpSpLocks/>
            </p:cNvGrpSpPr>
            <p:nvPr/>
          </p:nvGrpSpPr>
          <p:grpSpPr bwMode="auto">
            <a:xfrm>
              <a:off x="-1" y="3379694"/>
              <a:ext cx="7543801" cy="2604247"/>
              <a:chOff x="-1" y="3379694"/>
              <a:chExt cx="7543801" cy="2604247"/>
            </a:xfrm>
          </p:grpSpPr>
          <p:sp>
            <p:nvSpPr>
              <p:cNvPr id="7" name="Snip Single Corner Rectangle 14"/>
              <p:cNvSpPr/>
              <p:nvPr/>
            </p:nvSpPr>
            <p:spPr>
              <a:xfrm flipV="1">
                <a:off x="-1" y="3392398"/>
                <a:ext cx="7543801" cy="2591543"/>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cxnSp>
            <p:nvCxnSpPr>
              <p:cNvPr id="8" name="Straight Connector 15"/>
              <p:cNvCxnSpPr/>
              <p:nvPr/>
            </p:nvCxnSpPr>
            <p:spPr>
              <a:xfrm>
                <a:off x="-1" y="3379694"/>
                <a:ext cx="7543801" cy="158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 name="Teardrop 12"/>
            <p:cNvSpPr/>
            <p:nvPr/>
          </p:nvSpPr>
          <p:spPr>
            <a:xfrm>
              <a:off x="6818313" y="3621063"/>
              <a:ext cx="393700" cy="3954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sp>
        <p:nvSpPr>
          <p:cNvPr id="2" name="Title 1"/>
          <p:cNvSpPr>
            <a:spLocks noGrp="1"/>
          </p:cNvSpPr>
          <p:nvPr>
            <p:ph type="ctrTitle"/>
          </p:nvPr>
        </p:nvSpPr>
        <p:spPr>
          <a:xfrm>
            <a:off x="1371600" y="3913281"/>
            <a:ext cx="5867400" cy="1470025"/>
          </a:xfrm>
        </p:spPr>
        <p:txBody>
          <a:bodyPr>
            <a:normAutofit/>
          </a:bodyPr>
          <a:lstStyle>
            <a:lvl1pPr algn="r">
              <a:defRPr sz="4600"/>
            </a:lvl1pPr>
          </a:lstStyle>
          <a:p>
            <a:r>
              <a:rPr lang="en-US" smtClean="0"/>
              <a:t>Click to edit Master title style</a:t>
            </a:r>
            <a:endParaRPr/>
          </a:p>
        </p:txBody>
      </p:sp>
      <p:sp>
        <p:nvSpPr>
          <p:cNvPr id="3" name="Subtitle 2"/>
          <p:cNvSpPr>
            <a:spLocks noGrp="1"/>
          </p:cNvSpPr>
          <p:nvPr>
            <p:ph type="subTitle" idx="1"/>
          </p:nvPr>
        </p:nvSpPr>
        <p:spPr>
          <a:xfrm>
            <a:off x="1371600" y="5396753"/>
            <a:ext cx="5867400" cy="573741"/>
          </a:xfrm>
        </p:spPr>
        <p:txBody>
          <a:bodyPr>
            <a:normAutofit/>
          </a:bodyPr>
          <a:lstStyle>
            <a:lvl1pPr marL="0" indent="0" algn="r">
              <a:buNone/>
              <a:defRPr sz="1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9" name="Date Placeholder 3"/>
          <p:cNvSpPr>
            <a:spLocks noGrp="1"/>
          </p:cNvSpPr>
          <p:nvPr>
            <p:ph type="dt" sz="half" idx="10"/>
          </p:nvPr>
        </p:nvSpPr>
        <p:spPr>
          <a:xfrm rot="16200000">
            <a:off x="-733424" y="4503737"/>
            <a:ext cx="2057400" cy="365125"/>
          </a:xfrm>
        </p:spPr>
        <p:txBody>
          <a:bodyPr tIns="0" bIns="0" anchor="b" anchorCtr="0"/>
          <a:lstStyle>
            <a:lvl1pPr>
              <a:defRPr sz="1400" b="1">
                <a:solidFill>
                  <a:schemeClr val="bg1">
                    <a:lumMod val="50000"/>
                  </a:schemeClr>
                </a:solidFill>
              </a:defRPr>
            </a:lvl1pPr>
          </a:lstStyle>
          <a:p>
            <a:pPr>
              <a:defRPr/>
            </a:pPr>
            <a:fld id="{D5D92C38-29D7-4B51-A73E-51B48371927E}" type="datetimeFigureOut">
              <a:rPr lang="en-US"/>
              <a:pPr>
                <a:defRPr/>
              </a:pPr>
              <a:t>1/30/2013</a:t>
            </a:fld>
            <a:endParaRPr lang="en-US"/>
          </a:p>
        </p:txBody>
      </p:sp>
      <p:sp>
        <p:nvSpPr>
          <p:cNvPr id="10" name="Footer Placeholder 4"/>
          <p:cNvSpPr>
            <a:spLocks noGrp="1"/>
          </p:cNvSpPr>
          <p:nvPr>
            <p:ph type="ftr" sz="quarter" idx="11"/>
          </p:nvPr>
        </p:nvSpPr>
        <p:spPr>
          <a:xfrm rot="16200000">
            <a:off x="-357187" y="4503737"/>
            <a:ext cx="2057400" cy="365125"/>
          </a:xfrm>
        </p:spPr>
        <p:txBody>
          <a:bodyPr tIns="0" bIns="0" anchor="t" anchorCtr="0"/>
          <a:lstStyle>
            <a:lvl1pPr algn="l">
              <a:defRPr b="1">
                <a:solidFill>
                  <a:schemeClr val="bg1">
                    <a:lumMod val="75000"/>
                  </a:schemeClr>
                </a:solidFill>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5" name="Group 10"/>
          <p:cNvGrpSpPr>
            <a:grpSpLocks/>
          </p:cNvGrpSpPr>
          <p:nvPr/>
        </p:nvGrpSpPr>
        <p:grpSpPr bwMode="auto">
          <a:xfrm>
            <a:off x="228600" y="228600"/>
            <a:ext cx="4251325" cy="6388100"/>
            <a:chOff x="228600" y="228600"/>
            <a:chExt cx="4251960" cy="6387352"/>
          </a:xfrm>
        </p:grpSpPr>
        <p:sp>
          <p:nvSpPr>
            <p:cNvPr id="6" name="Snip Diagonal Corner Rectangle 11"/>
            <p:cNvSpPr/>
            <p:nvPr/>
          </p:nvSpPr>
          <p:spPr>
            <a:xfrm flipV="1">
              <a:off x="2286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7" name="Teardrop 12"/>
            <p:cNvSpPr>
              <a:spLocks noChangeAspect="1"/>
            </p:cNvSpPr>
            <p:nvPr/>
          </p:nvSpPr>
          <p:spPr>
            <a:xfrm>
              <a:off x="3886746" y="431776"/>
              <a:ext cx="354066" cy="355558"/>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sp>
        <p:nvSpPr>
          <p:cNvPr id="2" name="Title 1"/>
          <p:cNvSpPr>
            <a:spLocks noGrp="1"/>
          </p:cNvSpPr>
          <p:nvPr>
            <p:ph type="title"/>
          </p:nvPr>
        </p:nvSpPr>
        <p:spPr>
          <a:xfrm>
            <a:off x="530352" y="2176272"/>
            <a:ext cx="3657600" cy="1161288"/>
          </a:xfrm>
        </p:spPr>
        <p:txBody>
          <a:bodyPr rtlCol="0">
            <a:norm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flipH="1">
            <a:off x="4654475" y="228600"/>
            <a:ext cx="4251960" cy="6391656"/>
          </a:xfrm>
          <a:prstGeom prst="snip2DiagRect">
            <a:avLst>
              <a:gd name="adj1" fmla="val 0"/>
              <a:gd name="adj2" fmla="val 4017"/>
            </a:avLst>
          </a:prstGeom>
          <a:effectLst>
            <a:outerShdw blurRad="50800" dist="63500" dir="2700000" algn="tl" rotWithShape="0">
              <a:prstClr val="black">
                <a:alpha val="50000"/>
              </a:prstClr>
            </a:outerShdw>
          </a:effectLst>
        </p:spPr>
        <p:txBody>
          <a:bodyPr rtlCol="0">
            <a:normAutofit/>
          </a:bodyPr>
          <a:lstStyle>
            <a:lvl1pPr marL="0" indent="0" algn="l" defTabSz="914400" rtl="0" eaLnBrk="1" latinLnBrk="0" hangingPunct="1">
              <a:spcBef>
                <a:spcPts val="20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a:p>
        </p:txBody>
      </p:sp>
      <p:sp>
        <p:nvSpPr>
          <p:cNvPr id="4" name="Text Placeholder 3"/>
          <p:cNvSpPr>
            <a:spLocks noGrp="1"/>
          </p:cNvSpPr>
          <p:nvPr>
            <p:ph type="body" sz="half" idx="2"/>
          </p:nvPr>
        </p:nvSpPr>
        <p:spPr>
          <a:xfrm>
            <a:off x="530352" y="3342401"/>
            <a:ext cx="3657600" cy="2595282"/>
          </a:xfrm>
        </p:spPr>
        <p:txBody>
          <a:bodyPr>
            <a:normAutofit/>
          </a:bodyPr>
          <a:lstStyle>
            <a:lvl1pPr marL="0" indent="0">
              <a:lnSpc>
                <a:spcPct val="110000"/>
              </a:lnSpc>
              <a:buNone/>
              <a:defRPr sz="1800" kern="1200">
                <a:solidFill>
                  <a:schemeClr val="tx1">
                    <a:lumMod val="90000"/>
                    <a:lumOff val="1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a:xfrm>
            <a:off x="758825" y="6300788"/>
            <a:ext cx="1298575" cy="365125"/>
          </a:xfrm>
        </p:spPr>
        <p:txBody>
          <a:bodyPr/>
          <a:lstStyle>
            <a:lvl1pPr>
              <a:defRPr/>
            </a:lvl1pPr>
          </a:lstStyle>
          <a:p>
            <a:pPr>
              <a:defRPr/>
            </a:pPr>
            <a:fld id="{5C98258A-8BA7-45AE-968C-631FFDE7B3D1}" type="datetimeFigureOut">
              <a:rPr lang="en-US"/>
              <a:pPr>
                <a:defRPr/>
              </a:pPr>
              <a:t>1/30/2013</a:t>
            </a:fld>
            <a:endParaRPr lang="en-US"/>
          </a:p>
        </p:txBody>
      </p:sp>
      <p:sp>
        <p:nvSpPr>
          <p:cNvPr id="9" name="Footer Placeholder 5"/>
          <p:cNvSpPr>
            <a:spLocks noGrp="1"/>
          </p:cNvSpPr>
          <p:nvPr>
            <p:ph type="ftr" sz="quarter" idx="11"/>
          </p:nvPr>
        </p:nvSpPr>
        <p:spPr>
          <a:xfrm>
            <a:off x="2057400" y="6300788"/>
            <a:ext cx="2341563" cy="365125"/>
          </a:xfrm>
        </p:spPr>
        <p:txBody>
          <a:bodyPr/>
          <a:lstStyle>
            <a:lvl1pPr>
              <a:defRPr/>
            </a:lvl1pPr>
          </a:lstStyle>
          <a:p>
            <a:pPr>
              <a:defRPr/>
            </a:pPr>
            <a:endParaRPr lang="en-US"/>
          </a:p>
        </p:txBody>
      </p:sp>
      <p:sp>
        <p:nvSpPr>
          <p:cNvPr id="10" name="Slide Number Placeholder 6"/>
          <p:cNvSpPr>
            <a:spLocks noGrp="1"/>
          </p:cNvSpPr>
          <p:nvPr>
            <p:ph type="sldNum" sz="quarter" idx="12"/>
          </p:nvPr>
        </p:nvSpPr>
        <p:spPr>
          <a:xfrm>
            <a:off x="301625" y="6300788"/>
            <a:ext cx="447675" cy="365125"/>
          </a:xfrm>
        </p:spPr>
        <p:txBody>
          <a:bodyPr/>
          <a:lstStyle>
            <a:lvl1pPr algn="l">
              <a:defRPr/>
            </a:lvl1pPr>
          </a:lstStyle>
          <a:p>
            <a:pPr>
              <a:defRPr/>
            </a:pPr>
            <a:fld id="{C47C1A68-AD70-4842-924D-A7FB85E9C94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5" name="Snip Diagonal Corner Rectangle 8"/>
          <p:cNvSpPr/>
          <p:nvPr/>
        </p:nvSpPr>
        <p:spPr>
          <a:xfrm flipV="1">
            <a:off x="228600" y="4648200"/>
            <a:ext cx="8686800" cy="1963738"/>
          </a:xfrm>
          <a:prstGeom prst="snip2DiagRect">
            <a:avLst>
              <a:gd name="adj1" fmla="val 0"/>
              <a:gd name="adj2" fmla="val 937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2" name="Title 1"/>
          <p:cNvSpPr>
            <a:spLocks noGrp="1"/>
          </p:cNvSpPr>
          <p:nvPr>
            <p:ph type="title"/>
          </p:nvPr>
        </p:nvSpPr>
        <p:spPr>
          <a:xfrm>
            <a:off x="457200" y="4648200"/>
            <a:ext cx="8153400" cy="609600"/>
          </a:xfrm>
        </p:spPr>
        <p:txBody>
          <a:bodyPr rtlCol="0">
            <a:norm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r>
              <a:rPr lang="en-US" smtClean="0"/>
              <a:t>Click to edit Master title style</a:t>
            </a:r>
            <a:endParaRPr/>
          </a:p>
        </p:txBody>
      </p:sp>
      <p:sp>
        <p:nvSpPr>
          <p:cNvPr id="7" name="Text Placeholder 3"/>
          <p:cNvSpPr>
            <a:spLocks noGrp="1"/>
          </p:cNvSpPr>
          <p:nvPr>
            <p:ph type="body" sz="half" idx="2"/>
          </p:nvPr>
        </p:nvSpPr>
        <p:spPr>
          <a:xfrm>
            <a:off x="457200" y="5257799"/>
            <a:ext cx="8156448" cy="820272"/>
          </a:xfrm>
        </p:spPr>
        <p:txBody>
          <a:bodyPr>
            <a:normAutofit/>
          </a:bodyPr>
          <a:lstStyle>
            <a:lvl1pPr marL="0" indent="0">
              <a:lnSpc>
                <a:spcPct val="110000"/>
              </a:lnSpc>
              <a:buNone/>
              <a:defRPr sz="1800" kern="1200">
                <a:solidFill>
                  <a:schemeClr val="tx1">
                    <a:lumMod val="90000"/>
                    <a:lumOff val="1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Picture Placeholder 2"/>
          <p:cNvSpPr>
            <a:spLocks noGrp="1"/>
          </p:cNvSpPr>
          <p:nvPr>
            <p:ph type="pic" idx="1"/>
          </p:nvPr>
        </p:nvSpPr>
        <p:spPr>
          <a:xfrm flipH="1">
            <a:off x="228600" y="228600"/>
            <a:ext cx="8677835" cy="4267200"/>
          </a:xfrm>
          <a:prstGeom prst="snip2DiagRect">
            <a:avLst>
              <a:gd name="adj1" fmla="val 0"/>
              <a:gd name="adj2" fmla="val 4332"/>
            </a:avLst>
          </a:prstGeom>
          <a:effectLst>
            <a:outerShdw blurRad="50800" dist="63500" dir="2700000" algn="tl" rotWithShape="0">
              <a:prstClr val="black">
                <a:alpha val="50000"/>
              </a:prstClr>
            </a:outerShdw>
          </a:effectLst>
        </p:spPr>
        <p:txBody>
          <a:bodyPr rtlCol="0">
            <a:normAutofit/>
          </a:bodyPr>
          <a:lstStyle>
            <a:lvl1pPr marL="0" indent="0" algn="l" defTabSz="914400" rtl="0" eaLnBrk="1" latinLnBrk="0" hangingPunct="1">
              <a:spcBef>
                <a:spcPts val="20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a:p>
        </p:txBody>
      </p:sp>
      <p:sp>
        <p:nvSpPr>
          <p:cNvPr id="6" name="Date Placeholder 2"/>
          <p:cNvSpPr>
            <a:spLocks noGrp="1"/>
          </p:cNvSpPr>
          <p:nvPr>
            <p:ph type="dt" sz="half" idx="10"/>
          </p:nvPr>
        </p:nvSpPr>
        <p:spPr/>
        <p:txBody>
          <a:bodyPr/>
          <a:lstStyle>
            <a:lvl1pPr>
              <a:defRPr/>
            </a:lvl1pPr>
          </a:lstStyle>
          <a:p>
            <a:pPr>
              <a:defRPr/>
            </a:pPr>
            <a:fld id="{53E46978-E661-45B3-9EF9-94FA6FA5B67F}" type="datetimeFigureOut">
              <a:rPr lang="en-US"/>
              <a:pPr>
                <a:defRPr/>
              </a:pPr>
              <a:t>1/30/2013</a:t>
            </a:fld>
            <a:endParaRPr lang="en-US"/>
          </a:p>
        </p:txBody>
      </p:sp>
      <p:sp>
        <p:nvSpPr>
          <p:cNvPr id="9" name="Footer Placeholder 3"/>
          <p:cNvSpPr>
            <a:spLocks noGrp="1"/>
          </p:cNvSpPr>
          <p:nvPr>
            <p:ph type="ftr" sz="quarter" idx="11"/>
          </p:nvPr>
        </p:nvSpPr>
        <p:spPr/>
        <p:txBody>
          <a:bodyPr/>
          <a:lstStyle>
            <a:lvl1pPr>
              <a:defRPr/>
            </a:lvl1pPr>
          </a:lstStyle>
          <a:p>
            <a:pPr>
              <a:defRPr/>
            </a:pPr>
            <a:endParaRPr lang="en-US"/>
          </a:p>
        </p:txBody>
      </p:sp>
      <p:sp>
        <p:nvSpPr>
          <p:cNvPr id="10" name="Slide Number Placeholder 4"/>
          <p:cNvSpPr>
            <a:spLocks noGrp="1"/>
          </p:cNvSpPr>
          <p:nvPr>
            <p:ph type="sldNum" sz="quarter" idx="12"/>
          </p:nvPr>
        </p:nvSpPr>
        <p:spPr/>
        <p:txBody>
          <a:bodyPr/>
          <a:lstStyle>
            <a:lvl1pPr>
              <a:defRPr/>
            </a:lvl1pPr>
          </a:lstStyle>
          <a:p>
            <a:pPr>
              <a:defRPr/>
            </a:pPr>
            <a:fld id="{244AF210-E374-4121-889D-793EB7CFC51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5C275F4-3553-4176-9909-5BAFE65EEF7C}" type="datetimeFigureOut">
              <a:rPr lang="en-US"/>
              <a:pPr>
                <a:defRPr/>
              </a:pPr>
              <a:t>1/30/2013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81453C8-42C9-4B37-87BB-A13612A0D263}"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Snip Diagonal Corner Rectangle 8"/>
          <p:cNvSpPr/>
          <p:nvPr/>
        </p:nvSpPr>
        <p:spPr>
          <a:xfrm flipV="1">
            <a:off x="228600" y="1708150"/>
            <a:ext cx="8686800" cy="4908550"/>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5" name="Snip Diagonal Corner Rectangle 9"/>
          <p:cNvSpPr/>
          <p:nvPr/>
        </p:nvSpPr>
        <p:spPr>
          <a:xfrm flipV="1">
            <a:off x="228600" y="228600"/>
            <a:ext cx="8686800" cy="1277938"/>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Date Placeholder 3"/>
          <p:cNvSpPr>
            <a:spLocks noGrp="1"/>
          </p:cNvSpPr>
          <p:nvPr>
            <p:ph type="dt" sz="half" idx="10"/>
          </p:nvPr>
        </p:nvSpPr>
        <p:spPr/>
        <p:txBody>
          <a:bodyPr/>
          <a:lstStyle>
            <a:lvl1pPr>
              <a:defRPr/>
            </a:lvl1pPr>
          </a:lstStyle>
          <a:p>
            <a:pPr>
              <a:defRPr/>
            </a:pPr>
            <a:fld id="{C78AE58B-2866-4489-B506-4712D54C0D23}" type="datetimeFigureOut">
              <a:rPr lang="en-US"/>
              <a:pPr>
                <a:defRPr/>
              </a:pPr>
              <a:t>1/30/2013</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179CFE89-1D71-45AD-AEAE-C154B4B01AAB}"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Snip Diagonal Corner Rectangle 7"/>
          <p:cNvSpPr/>
          <p:nvPr/>
        </p:nvSpPr>
        <p:spPr>
          <a:xfrm flipV="1">
            <a:off x="228600" y="228600"/>
            <a:ext cx="8686800" cy="6388100"/>
          </a:xfrm>
          <a:prstGeom prst="snip2DiagRect">
            <a:avLst>
              <a:gd name="adj1" fmla="val 0"/>
              <a:gd name="adj2" fmla="val 252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2" name="Vertical Title 1"/>
          <p:cNvSpPr>
            <a:spLocks noGrp="1"/>
          </p:cNvSpPr>
          <p:nvPr>
            <p:ph type="title" orient="vert"/>
          </p:nvPr>
        </p:nvSpPr>
        <p:spPr>
          <a:xfrm>
            <a:off x="7467600" y="838201"/>
            <a:ext cx="1219200" cy="5105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838201"/>
            <a:ext cx="6307138" cy="5105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3"/>
          <p:cNvSpPr>
            <a:spLocks noGrp="1"/>
          </p:cNvSpPr>
          <p:nvPr>
            <p:ph type="dt" sz="half" idx="10"/>
          </p:nvPr>
        </p:nvSpPr>
        <p:spPr/>
        <p:txBody>
          <a:bodyPr/>
          <a:lstStyle>
            <a:lvl1pPr>
              <a:defRPr/>
            </a:lvl1pPr>
          </a:lstStyle>
          <a:p>
            <a:pPr>
              <a:defRPr/>
            </a:pPr>
            <a:fld id="{C85CAD55-EE2F-4FCB-B771-1884DB49606A}" type="datetimeFigureOut">
              <a:rPr lang="en-US"/>
              <a:pPr>
                <a:defRPr/>
              </a:pPr>
              <a:t>1/30/2013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EA70AA8-E890-44C9-A459-9030FAD268E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Snip Diagonal Corner Rectangle 8"/>
          <p:cNvSpPr/>
          <p:nvPr/>
        </p:nvSpPr>
        <p:spPr>
          <a:xfrm flipV="1">
            <a:off x="228600" y="1708150"/>
            <a:ext cx="8686800" cy="4908550"/>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5" name="Snip Diagonal Corner Rectangle 9"/>
          <p:cNvSpPr/>
          <p:nvPr/>
        </p:nvSpPr>
        <p:spPr>
          <a:xfrm flipV="1">
            <a:off x="228600" y="228600"/>
            <a:ext cx="8686800" cy="1277938"/>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Date Placeholder 3"/>
          <p:cNvSpPr>
            <a:spLocks noGrp="1"/>
          </p:cNvSpPr>
          <p:nvPr>
            <p:ph type="dt" sz="half" idx="10"/>
          </p:nvPr>
        </p:nvSpPr>
        <p:spPr/>
        <p:txBody>
          <a:bodyPr/>
          <a:lstStyle>
            <a:lvl1pPr>
              <a:defRPr/>
            </a:lvl1pPr>
          </a:lstStyle>
          <a:p>
            <a:pPr>
              <a:defRPr/>
            </a:pPr>
            <a:fld id="{9AD9AC1C-4559-4D72-8D4F-66904F277AD0}" type="datetimeFigureOut">
              <a:rPr lang="en-US"/>
              <a:pPr>
                <a:defRPr/>
              </a:pPr>
              <a:t>1/30/2013</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49591A36-1F64-4BA3-98CB-879D890B704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5" name="Group 14"/>
          <p:cNvGrpSpPr>
            <a:grpSpLocks/>
          </p:cNvGrpSpPr>
          <p:nvPr/>
        </p:nvGrpSpPr>
        <p:grpSpPr bwMode="auto">
          <a:xfrm>
            <a:off x="0" y="3379788"/>
            <a:ext cx="7543800" cy="2603500"/>
            <a:chOff x="-1" y="3379694"/>
            <a:chExt cx="7543801" cy="2604247"/>
          </a:xfrm>
        </p:grpSpPr>
        <p:grpSp>
          <p:nvGrpSpPr>
            <p:cNvPr id="6" name="Group 11"/>
            <p:cNvGrpSpPr>
              <a:grpSpLocks/>
            </p:cNvGrpSpPr>
            <p:nvPr/>
          </p:nvGrpSpPr>
          <p:grpSpPr bwMode="auto">
            <a:xfrm>
              <a:off x="-1" y="3379694"/>
              <a:ext cx="7543801" cy="2604247"/>
              <a:chOff x="-1" y="3379694"/>
              <a:chExt cx="7543801" cy="2604247"/>
            </a:xfrm>
          </p:grpSpPr>
          <p:sp>
            <p:nvSpPr>
              <p:cNvPr id="8" name="Snip Single Corner Rectangle 16"/>
              <p:cNvSpPr/>
              <p:nvPr/>
            </p:nvSpPr>
            <p:spPr>
              <a:xfrm flipV="1">
                <a:off x="-1" y="3392398"/>
                <a:ext cx="7543801" cy="2591543"/>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cxnSp>
            <p:nvCxnSpPr>
              <p:cNvPr id="9" name="Straight Connector 17"/>
              <p:cNvCxnSpPr/>
              <p:nvPr/>
            </p:nvCxnSpPr>
            <p:spPr>
              <a:xfrm>
                <a:off x="-1" y="3379694"/>
                <a:ext cx="7543801" cy="158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7" name="Teardrop 15"/>
            <p:cNvSpPr/>
            <p:nvPr/>
          </p:nvSpPr>
          <p:spPr>
            <a:xfrm>
              <a:off x="6818313" y="3621063"/>
              <a:ext cx="393700" cy="3954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sp>
        <p:nvSpPr>
          <p:cNvPr id="2" name="Title 1"/>
          <p:cNvSpPr>
            <a:spLocks noGrp="1"/>
          </p:cNvSpPr>
          <p:nvPr>
            <p:ph type="ctrTitle"/>
          </p:nvPr>
        </p:nvSpPr>
        <p:spPr>
          <a:xfrm>
            <a:off x="1371600" y="3913281"/>
            <a:ext cx="5867400" cy="1470025"/>
          </a:xfrm>
        </p:spPr>
        <p:txBody>
          <a:bodyPr>
            <a:normAutofit/>
          </a:bodyPr>
          <a:lstStyle>
            <a:lvl1pPr algn="r">
              <a:defRPr sz="4600"/>
            </a:lvl1pPr>
          </a:lstStyle>
          <a:p>
            <a:r>
              <a:rPr lang="en-US" smtClean="0"/>
              <a:t>Click to edit Master title style</a:t>
            </a:r>
            <a:endParaRPr/>
          </a:p>
        </p:txBody>
      </p:sp>
      <p:sp>
        <p:nvSpPr>
          <p:cNvPr id="3" name="Subtitle 2"/>
          <p:cNvSpPr>
            <a:spLocks noGrp="1"/>
          </p:cNvSpPr>
          <p:nvPr>
            <p:ph type="subTitle" idx="1"/>
          </p:nvPr>
        </p:nvSpPr>
        <p:spPr>
          <a:xfrm>
            <a:off x="1371600" y="5396753"/>
            <a:ext cx="5867400" cy="573741"/>
          </a:xfrm>
        </p:spPr>
        <p:txBody>
          <a:bodyPr>
            <a:normAutofit/>
          </a:bodyPr>
          <a:lstStyle>
            <a:lvl1pPr marL="0" indent="0" algn="r">
              <a:buNone/>
              <a:defRPr sz="1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2" name="Picture Placeholder 11"/>
          <p:cNvSpPr>
            <a:spLocks noGrp="1"/>
          </p:cNvSpPr>
          <p:nvPr>
            <p:ph type="pic" sz="quarter" idx="12"/>
          </p:nvPr>
        </p:nvSpPr>
        <p:spPr>
          <a:xfrm>
            <a:off x="0" y="676835"/>
            <a:ext cx="7543800" cy="2587752"/>
          </a:xfrm>
          <a:effectLst>
            <a:outerShdw blurRad="50800" dist="63500" dir="2700000" algn="tl" rotWithShape="0">
              <a:prstClr val="black">
                <a:alpha val="50000"/>
              </a:prstClr>
            </a:outerShdw>
          </a:effectLst>
        </p:spPr>
        <p:txBody>
          <a:bodyPr rtlCol="0">
            <a:normAutofit/>
          </a:bodyPr>
          <a:lstStyle>
            <a:lvl1pPr marL="0" indent="0">
              <a:buNone/>
              <a:defRPr sz="1800"/>
            </a:lvl1pPr>
          </a:lstStyle>
          <a:p>
            <a:pPr lvl="0"/>
            <a:r>
              <a:rPr lang="en-US" noProof="0" smtClean="0"/>
              <a:t>Click icon to add picture</a:t>
            </a:r>
            <a:endParaRPr noProof="0"/>
          </a:p>
        </p:txBody>
      </p:sp>
      <p:sp>
        <p:nvSpPr>
          <p:cNvPr id="10" name="Date Placeholder 3"/>
          <p:cNvSpPr>
            <a:spLocks noGrp="1"/>
          </p:cNvSpPr>
          <p:nvPr>
            <p:ph type="dt" sz="half" idx="13"/>
          </p:nvPr>
        </p:nvSpPr>
        <p:spPr>
          <a:xfrm rot="16200000">
            <a:off x="-733424" y="4503737"/>
            <a:ext cx="2057400" cy="365125"/>
          </a:xfrm>
        </p:spPr>
        <p:txBody>
          <a:bodyPr tIns="0" bIns="0" anchor="b" anchorCtr="0"/>
          <a:lstStyle>
            <a:lvl1pPr>
              <a:defRPr sz="1400" b="1">
                <a:solidFill>
                  <a:schemeClr val="bg1">
                    <a:lumMod val="50000"/>
                  </a:schemeClr>
                </a:solidFill>
              </a:defRPr>
            </a:lvl1pPr>
          </a:lstStyle>
          <a:p>
            <a:pPr>
              <a:defRPr/>
            </a:pPr>
            <a:fld id="{4EDC1F9E-C264-4E8B-9FA2-421C0491B340}" type="datetimeFigureOut">
              <a:rPr lang="en-US"/>
              <a:pPr>
                <a:defRPr/>
              </a:pPr>
              <a:t>1/30/2013</a:t>
            </a:fld>
            <a:endParaRPr lang="en-US"/>
          </a:p>
        </p:txBody>
      </p:sp>
      <p:sp>
        <p:nvSpPr>
          <p:cNvPr id="11" name="Footer Placeholder 4"/>
          <p:cNvSpPr>
            <a:spLocks noGrp="1"/>
          </p:cNvSpPr>
          <p:nvPr>
            <p:ph type="ftr" sz="quarter" idx="14"/>
          </p:nvPr>
        </p:nvSpPr>
        <p:spPr>
          <a:xfrm rot="16200000">
            <a:off x="-357187" y="4503737"/>
            <a:ext cx="2057400" cy="365125"/>
          </a:xfrm>
        </p:spPr>
        <p:txBody>
          <a:bodyPr tIns="0" bIns="0" anchor="t" anchorCtr="0"/>
          <a:lstStyle>
            <a:lvl1pPr algn="l">
              <a:defRPr b="1">
                <a:solidFill>
                  <a:schemeClr val="bg1">
                    <a:lumMod val="75000"/>
                  </a:schemeClr>
                </a:solidFill>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 name="Group 6"/>
          <p:cNvGrpSpPr>
            <a:grpSpLocks/>
          </p:cNvGrpSpPr>
          <p:nvPr/>
        </p:nvGrpSpPr>
        <p:grpSpPr bwMode="auto">
          <a:xfrm flipH="1">
            <a:off x="1600200" y="2127250"/>
            <a:ext cx="7543800" cy="2603500"/>
            <a:chOff x="-1" y="3379694"/>
            <a:chExt cx="7543801" cy="2604247"/>
          </a:xfrm>
        </p:grpSpPr>
        <p:grpSp>
          <p:nvGrpSpPr>
            <p:cNvPr id="5" name="Group 11"/>
            <p:cNvGrpSpPr>
              <a:grpSpLocks/>
            </p:cNvGrpSpPr>
            <p:nvPr/>
          </p:nvGrpSpPr>
          <p:grpSpPr bwMode="auto">
            <a:xfrm>
              <a:off x="-1" y="3379694"/>
              <a:ext cx="7543801" cy="2604247"/>
              <a:chOff x="-1" y="3379694"/>
              <a:chExt cx="7543801" cy="2604247"/>
            </a:xfrm>
          </p:grpSpPr>
          <p:sp>
            <p:nvSpPr>
              <p:cNvPr id="7" name="Snip Single Corner Rectangle 9"/>
              <p:cNvSpPr/>
              <p:nvPr/>
            </p:nvSpPr>
            <p:spPr>
              <a:xfrm flipV="1">
                <a:off x="-1" y="3392398"/>
                <a:ext cx="7543801" cy="2591543"/>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cxnSp>
            <p:nvCxnSpPr>
              <p:cNvPr id="8" name="Straight Connector 10"/>
              <p:cNvCxnSpPr/>
              <p:nvPr/>
            </p:nvCxnSpPr>
            <p:spPr>
              <a:xfrm>
                <a:off x="-1" y="3379694"/>
                <a:ext cx="7543801"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 name="Teardrop 8"/>
            <p:cNvSpPr/>
            <p:nvPr/>
          </p:nvSpPr>
          <p:spPr>
            <a:xfrm flipH="1">
              <a:off x="228599" y="3621063"/>
              <a:ext cx="393700" cy="395401"/>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sp>
        <p:nvSpPr>
          <p:cNvPr id="2" name="Title 1"/>
          <p:cNvSpPr>
            <a:spLocks noGrp="1"/>
          </p:cNvSpPr>
          <p:nvPr>
            <p:ph type="title"/>
          </p:nvPr>
        </p:nvSpPr>
        <p:spPr>
          <a:xfrm>
            <a:off x="1736105" y="2653553"/>
            <a:ext cx="5870448" cy="1472184"/>
          </a:xfrm>
        </p:spPr>
        <p:txBody>
          <a:bodyPr rtlCol="0">
            <a:normAutofit/>
          </a:bodyPr>
          <a:lstStyle>
            <a:lvl1pPr algn="l" defTabSz="914400" rtl="0" eaLnBrk="1" latinLnBrk="0" hangingPunct="1">
              <a:spcBef>
                <a:spcPct val="0"/>
              </a:spcBef>
              <a:buNone/>
              <a:defRPr sz="4600" kern="1200">
                <a:solidFill>
                  <a:schemeClr val="tx1">
                    <a:lumMod val="90000"/>
                    <a:lumOff val="10000"/>
                  </a:schemeClr>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1736105" y="4134881"/>
            <a:ext cx="5870448" cy="576072"/>
          </a:xfrm>
        </p:spPr>
        <p:txBody>
          <a:bodyPr rtlCol="0">
            <a:normAutofit/>
          </a:bodyPr>
          <a:lstStyle>
            <a:lvl1pPr marL="0" indent="0" algn="l" defTabSz="914400" rtl="0" eaLnBrk="1" latinLnBrk="0" hangingPunct="1">
              <a:spcBef>
                <a:spcPts val="2000"/>
              </a:spcBef>
              <a:buClr>
                <a:schemeClr val="accent1"/>
              </a:buClr>
              <a:buSzPct val="90000"/>
              <a:buFont typeface="Wingdings 2" pitchFamily="18" charset="2"/>
              <a:buNone/>
              <a:defRPr sz="1400" kern="1200">
                <a:solidFill>
                  <a:schemeClr val="tx1">
                    <a:lumMod val="90000"/>
                    <a:lumOff val="10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Footer Placeholder 4"/>
          <p:cNvSpPr>
            <a:spLocks noGrp="1"/>
          </p:cNvSpPr>
          <p:nvPr>
            <p:ph type="ftr" sz="quarter" idx="10"/>
          </p:nvPr>
        </p:nvSpPr>
        <p:spPr>
          <a:xfrm rot="16200000">
            <a:off x="8034338" y="3475037"/>
            <a:ext cx="1828800" cy="365125"/>
          </a:xfrm>
        </p:spPr>
        <p:txBody>
          <a:bodyPr wrap="square" tIns="0" bIns="0" numCol="1" anchor="t" anchorCtr="0" compatLnSpc="1">
            <a:prstTxWarp prst="textNoShape">
              <a:avLst/>
            </a:prstTxWarp>
          </a:bodyPr>
          <a:lstStyle>
            <a:lvl1pPr algn="l" fontAlgn="base">
              <a:spcBef>
                <a:spcPct val="0"/>
              </a:spcBef>
              <a:spcAft>
                <a:spcPct val="0"/>
              </a:spcAft>
              <a:defRPr>
                <a:solidFill>
                  <a:srgbClr val="BFBFBF"/>
                </a:solidFill>
              </a:defRPr>
            </a:lvl1pPr>
          </a:lstStyle>
          <a:p>
            <a:pPr>
              <a:defRPr/>
            </a:pPr>
            <a:endParaRPr lang="en-US"/>
          </a:p>
        </p:txBody>
      </p:sp>
      <p:sp>
        <p:nvSpPr>
          <p:cNvPr id="10" name="Date Placeholder 3"/>
          <p:cNvSpPr>
            <a:spLocks noGrp="1"/>
          </p:cNvSpPr>
          <p:nvPr>
            <p:ph type="dt" sz="half" idx="11"/>
          </p:nvPr>
        </p:nvSpPr>
        <p:spPr>
          <a:xfrm rot="16200000">
            <a:off x="7658101" y="3475037"/>
            <a:ext cx="1828800" cy="365125"/>
          </a:xfrm>
        </p:spPr>
        <p:txBody>
          <a:bodyPr wrap="square" tIns="0" bIns="0" numCol="1" anchor="b" anchorCtr="0" compatLnSpc="1">
            <a:prstTxWarp prst="textNoShape">
              <a:avLst/>
            </a:prstTxWarp>
          </a:bodyPr>
          <a:lstStyle>
            <a:lvl1pPr fontAlgn="base">
              <a:spcBef>
                <a:spcPct val="0"/>
              </a:spcBef>
              <a:spcAft>
                <a:spcPct val="0"/>
              </a:spcAft>
              <a:defRPr sz="1400">
                <a:solidFill>
                  <a:srgbClr val="7F7F7F"/>
                </a:solidFill>
              </a:defRPr>
            </a:lvl1pPr>
          </a:lstStyle>
          <a:p>
            <a:pPr>
              <a:defRPr/>
            </a:pPr>
            <a:fld id="{8CE02056-1A0B-4838-B85A-261BA05276FA}" type="datetimeFigureOut">
              <a:rPr lang="en-US"/>
              <a:pPr>
                <a:defRPr/>
              </a:pPr>
              <a:t>1/30/2013</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Snip Diagonal Corner Rectangle 10"/>
          <p:cNvSpPr/>
          <p:nvPr/>
        </p:nvSpPr>
        <p:spPr>
          <a:xfrm flipV="1">
            <a:off x="228600" y="1708150"/>
            <a:ext cx="8686800" cy="4908550"/>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6" name="Snip Diagonal Corner Rectangle 11"/>
          <p:cNvSpPr/>
          <p:nvPr/>
        </p:nvSpPr>
        <p:spPr>
          <a:xfrm flipV="1">
            <a:off x="228600" y="228600"/>
            <a:ext cx="8686800" cy="1277938"/>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2" name="Title 1"/>
          <p:cNvSpPr>
            <a:spLocks noGrp="1"/>
          </p:cNvSpPr>
          <p:nvPr>
            <p:ph type="title"/>
          </p:nvPr>
        </p:nvSpPr>
        <p:spPr>
          <a:xfrm>
            <a:off x="779463" y="295833"/>
            <a:ext cx="7583488"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779461" y="1981201"/>
            <a:ext cx="365760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05351" y="1981201"/>
            <a:ext cx="365760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4"/>
          <p:cNvSpPr>
            <a:spLocks noGrp="1"/>
          </p:cNvSpPr>
          <p:nvPr>
            <p:ph type="dt" sz="half" idx="10"/>
          </p:nvPr>
        </p:nvSpPr>
        <p:spPr/>
        <p:txBody>
          <a:bodyPr/>
          <a:lstStyle>
            <a:lvl1pPr>
              <a:defRPr/>
            </a:lvl1pPr>
          </a:lstStyle>
          <a:p>
            <a:pPr>
              <a:defRPr/>
            </a:pPr>
            <a:fld id="{C41E8259-F97C-497F-93A4-19EED3B62D2C}" type="datetimeFigureOut">
              <a:rPr lang="en-US"/>
              <a:pPr>
                <a:defRPr/>
              </a:pPr>
              <a:t>1/30/2013</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4DBC816B-82FF-48EF-83AA-61E671A22E9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Snip Diagonal Corner Rectangle 11"/>
          <p:cNvSpPr/>
          <p:nvPr/>
        </p:nvSpPr>
        <p:spPr>
          <a:xfrm flipV="1">
            <a:off x="228600" y="1708150"/>
            <a:ext cx="8686800" cy="4908550"/>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8" name="Snip Diagonal Corner Rectangle 12"/>
          <p:cNvSpPr/>
          <p:nvPr/>
        </p:nvSpPr>
        <p:spPr>
          <a:xfrm flipV="1">
            <a:off x="228600" y="228600"/>
            <a:ext cx="8686800" cy="1277938"/>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2" name="Title 1"/>
          <p:cNvSpPr>
            <a:spLocks noGrp="1"/>
          </p:cNvSpPr>
          <p:nvPr>
            <p:ph type="title"/>
          </p:nvPr>
        </p:nvSpPr>
        <p:spPr>
          <a:xfrm>
            <a:off x="779463" y="295833"/>
            <a:ext cx="7583488"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852426"/>
            <a:ext cx="3657600" cy="868362"/>
          </a:xfrm>
        </p:spPr>
        <p:txBody>
          <a:bodyPr anchor="ctr">
            <a:noAutofit/>
          </a:bodyPr>
          <a:lstStyle>
            <a:lvl1pPr marL="0" indent="0" algn="ctr">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743200"/>
            <a:ext cx="3657600" cy="3213100"/>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05351" y="1852426"/>
            <a:ext cx="3657600" cy="868362"/>
          </a:xfrm>
        </p:spPr>
        <p:txBody>
          <a:bodyPr anchor="ctr">
            <a:noAutofit/>
          </a:bodyPr>
          <a:lstStyle>
            <a:lvl1pPr marL="0" indent="0" algn="ctr">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1" y="2743200"/>
            <a:ext cx="3657600" cy="3213100"/>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Date Placeholder 6"/>
          <p:cNvSpPr>
            <a:spLocks noGrp="1"/>
          </p:cNvSpPr>
          <p:nvPr>
            <p:ph type="dt" sz="half" idx="10"/>
          </p:nvPr>
        </p:nvSpPr>
        <p:spPr/>
        <p:txBody>
          <a:bodyPr/>
          <a:lstStyle>
            <a:lvl1pPr>
              <a:defRPr/>
            </a:lvl1pPr>
          </a:lstStyle>
          <a:p>
            <a:pPr>
              <a:defRPr/>
            </a:pPr>
            <a:fld id="{9D24C083-207F-4AA0-9B8D-280641DF4714}" type="datetimeFigureOut">
              <a:rPr lang="en-US"/>
              <a:pPr>
                <a:defRPr/>
              </a:pPr>
              <a:t>1/30/2013</a:t>
            </a:fld>
            <a:endParaRPr lang="en-US"/>
          </a:p>
        </p:txBody>
      </p:sp>
      <p:sp>
        <p:nvSpPr>
          <p:cNvPr id="10" name="Footer Placeholder 7"/>
          <p:cNvSpPr>
            <a:spLocks noGrp="1"/>
          </p:cNvSpPr>
          <p:nvPr>
            <p:ph type="ftr" sz="quarter" idx="11"/>
          </p:nvPr>
        </p:nvSpPr>
        <p:spPr/>
        <p:txBody>
          <a:bodyPr/>
          <a:lstStyle>
            <a:lvl1pPr>
              <a:defRPr/>
            </a:lvl1pPr>
          </a:lstStyle>
          <a:p>
            <a:pPr>
              <a:defRPr/>
            </a:pPr>
            <a:endParaRPr lang="en-US"/>
          </a:p>
        </p:txBody>
      </p:sp>
      <p:sp>
        <p:nvSpPr>
          <p:cNvPr id="11" name="Slide Number Placeholder 8"/>
          <p:cNvSpPr>
            <a:spLocks noGrp="1"/>
          </p:cNvSpPr>
          <p:nvPr>
            <p:ph type="sldNum" sz="quarter" idx="12"/>
          </p:nvPr>
        </p:nvSpPr>
        <p:spPr/>
        <p:txBody>
          <a:bodyPr/>
          <a:lstStyle>
            <a:lvl1pPr>
              <a:defRPr/>
            </a:lvl1pPr>
          </a:lstStyle>
          <a:p>
            <a:pPr>
              <a:defRPr/>
            </a:pPr>
            <a:fld id="{5D0B9EC5-3989-45C3-A08B-A1C9FCE9F25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Snip Diagonal Corner Rectangle 8"/>
          <p:cNvSpPr/>
          <p:nvPr/>
        </p:nvSpPr>
        <p:spPr>
          <a:xfrm flipV="1">
            <a:off x="228600" y="1708150"/>
            <a:ext cx="8686800" cy="4908550"/>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4" name="Snip Diagonal Corner Rectangle 9"/>
          <p:cNvSpPr/>
          <p:nvPr/>
        </p:nvSpPr>
        <p:spPr>
          <a:xfrm flipV="1">
            <a:off x="228600" y="228600"/>
            <a:ext cx="8686800" cy="1277938"/>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2"/>
          <p:cNvSpPr>
            <a:spLocks noGrp="1"/>
          </p:cNvSpPr>
          <p:nvPr>
            <p:ph type="dt" sz="half" idx="10"/>
          </p:nvPr>
        </p:nvSpPr>
        <p:spPr/>
        <p:txBody>
          <a:bodyPr/>
          <a:lstStyle>
            <a:lvl1pPr>
              <a:defRPr/>
            </a:lvl1pPr>
          </a:lstStyle>
          <a:p>
            <a:pPr>
              <a:defRPr/>
            </a:pPr>
            <a:fld id="{40B80560-331C-404A-B422-E70765BE1C95}" type="datetimeFigureOut">
              <a:rPr lang="en-US"/>
              <a:pPr>
                <a:defRPr/>
              </a:pPr>
              <a:t>1/30/2013</a:t>
            </a:fld>
            <a:endParaRPr lang="en-US"/>
          </a:p>
        </p:txBody>
      </p:sp>
      <p:sp>
        <p:nvSpPr>
          <p:cNvPr id="6" name="Footer Placeholder 3"/>
          <p:cNvSpPr>
            <a:spLocks noGrp="1"/>
          </p:cNvSpPr>
          <p:nvPr>
            <p:ph type="ftr" sz="quarter" idx="11"/>
          </p:nvPr>
        </p:nvSpPr>
        <p:spPr/>
        <p:txBody>
          <a:bodyPr/>
          <a:lstStyle>
            <a:lvl1pPr>
              <a:defRPr/>
            </a:lvl1pPr>
          </a:lstStyle>
          <a:p>
            <a:pPr>
              <a:defRPr/>
            </a:pPr>
            <a:endParaRPr lang="en-US"/>
          </a:p>
        </p:txBody>
      </p:sp>
      <p:sp>
        <p:nvSpPr>
          <p:cNvPr id="7" name="Slide Number Placeholder 4"/>
          <p:cNvSpPr>
            <a:spLocks noGrp="1"/>
          </p:cNvSpPr>
          <p:nvPr>
            <p:ph type="sldNum" sz="quarter" idx="12"/>
          </p:nvPr>
        </p:nvSpPr>
        <p:spPr/>
        <p:txBody>
          <a:bodyPr/>
          <a:lstStyle>
            <a:lvl1pPr>
              <a:defRPr/>
            </a:lvl1pPr>
          </a:lstStyle>
          <a:p>
            <a:pPr>
              <a:defRPr/>
            </a:pPr>
            <a:fld id="{60915202-336F-4848-8FA9-B465630EBCF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nip Diagonal Corner Rectangle 5"/>
          <p:cNvSpPr/>
          <p:nvPr/>
        </p:nvSpPr>
        <p:spPr>
          <a:xfrm flipV="1">
            <a:off x="228600" y="228600"/>
            <a:ext cx="8686800" cy="6388100"/>
          </a:xfrm>
          <a:prstGeom prst="snip2DiagRect">
            <a:avLst>
              <a:gd name="adj1" fmla="val 0"/>
              <a:gd name="adj2" fmla="val 252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3" name="Date Placeholder 1"/>
          <p:cNvSpPr>
            <a:spLocks noGrp="1"/>
          </p:cNvSpPr>
          <p:nvPr>
            <p:ph type="dt" sz="half" idx="10"/>
          </p:nvPr>
        </p:nvSpPr>
        <p:spPr/>
        <p:txBody>
          <a:bodyPr/>
          <a:lstStyle>
            <a:lvl1pPr>
              <a:defRPr/>
            </a:lvl1pPr>
          </a:lstStyle>
          <a:p>
            <a:pPr>
              <a:defRPr/>
            </a:pPr>
            <a:fld id="{2A6D8486-280E-4891-9368-B160140CE988}" type="datetimeFigureOut">
              <a:rPr lang="en-US"/>
              <a:pPr>
                <a:defRPr/>
              </a:pPr>
              <a:t>1/30/2013</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pPr>
              <a:defRPr/>
            </a:pPr>
            <a:fld id="{11FB0DCA-631A-4109-88C2-5E82F97E298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228600" y="228600"/>
            <a:ext cx="4251325" cy="6388100"/>
            <a:chOff x="228600" y="228600"/>
            <a:chExt cx="4251960" cy="6387352"/>
          </a:xfrm>
        </p:grpSpPr>
        <p:sp>
          <p:nvSpPr>
            <p:cNvPr id="6" name="Snip Diagonal Corner Rectangle 12"/>
            <p:cNvSpPr/>
            <p:nvPr/>
          </p:nvSpPr>
          <p:spPr>
            <a:xfrm flipV="1">
              <a:off x="2286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7" name="Teardrop 13"/>
            <p:cNvSpPr>
              <a:spLocks noChangeAspect="1"/>
            </p:cNvSpPr>
            <p:nvPr/>
          </p:nvSpPr>
          <p:spPr>
            <a:xfrm>
              <a:off x="3886746" y="431776"/>
              <a:ext cx="354066" cy="355558"/>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sp>
        <p:nvSpPr>
          <p:cNvPr id="8" name="Snip Diagonal Corner Rectangle 14"/>
          <p:cNvSpPr/>
          <p:nvPr/>
        </p:nvSpPr>
        <p:spPr>
          <a:xfrm flipV="1">
            <a:off x="4648200" y="228600"/>
            <a:ext cx="4251325" cy="6388100"/>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2" name="Title 1"/>
          <p:cNvSpPr>
            <a:spLocks noGrp="1"/>
          </p:cNvSpPr>
          <p:nvPr>
            <p:ph type="title"/>
          </p:nvPr>
        </p:nvSpPr>
        <p:spPr>
          <a:xfrm>
            <a:off x="525780" y="2177303"/>
            <a:ext cx="3657600" cy="1162050"/>
          </a:xfrm>
        </p:spPr>
        <p:txBody>
          <a:bodyPr>
            <a:normAutofit/>
          </a:bodyPr>
          <a:lstStyle>
            <a:lvl1pPr algn="l">
              <a:defRPr sz="3000" b="0">
                <a:solidFill>
                  <a:schemeClr val="accent1"/>
                </a:solidFill>
              </a:defRPr>
            </a:lvl1pPr>
          </a:lstStyle>
          <a:p>
            <a:r>
              <a:rPr lang="en-US" smtClean="0"/>
              <a:t>Click to edit Master title style</a:t>
            </a:r>
            <a:endParaRPr/>
          </a:p>
        </p:txBody>
      </p:sp>
      <p:sp>
        <p:nvSpPr>
          <p:cNvPr id="3" name="Content Placeholder 2"/>
          <p:cNvSpPr>
            <a:spLocks noGrp="1"/>
          </p:cNvSpPr>
          <p:nvPr>
            <p:ph idx="1"/>
          </p:nvPr>
        </p:nvSpPr>
        <p:spPr>
          <a:xfrm>
            <a:off x="4945380" y="609600"/>
            <a:ext cx="3657600" cy="5334000"/>
          </a:xfrm>
        </p:spPr>
        <p:txBody>
          <a:bodyPr>
            <a:normAutofit/>
          </a:bodyPr>
          <a:lstStyle>
            <a:lvl1pPr>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525780" y="3352799"/>
            <a:ext cx="3657600" cy="2590801"/>
          </a:xfrm>
        </p:spPr>
        <p:txBody>
          <a:bodyPr>
            <a:normAutofit/>
          </a:bodyPr>
          <a:lstStyle>
            <a:lvl1pPr marL="0" indent="0">
              <a:lnSpc>
                <a:spcPct val="110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Date Placeholder 4"/>
          <p:cNvSpPr>
            <a:spLocks noGrp="1"/>
          </p:cNvSpPr>
          <p:nvPr>
            <p:ph type="dt" sz="half" idx="10"/>
          </p:nvPr>
        </p:nvSpPr>
        <p:spPr>
          <a:xfrm>
            <a:off x="762000" y="6297613"/>
            <a:ext cx="1295400" cy="365125"/>
          </a:xfrm>
        </p:spPr>
        <p:txBody>
          <a:bodyPr/>
          <a:lstStyle>
            <a:lvl1pPr>
              <a:defRPr/>
            </a:lvl1pPr>
          </a:lstStyle>
          <a:p>
            <a:pPr>
              <a:defRPr/>
            </a:pPr>
            <a:fld id="{11AA4463-E8B0-498A-895E-479375890F78}" type="datetimeFigureOut">
              <a:rPr lang="en-US"/>
              <a:pPr>
                <a:defRPr/>
              </a:pPr>
              <a:t>1/30/2013</a:t>
            </a:fld>
            <a:endParaRPr lang="en-US"/>
          </a:p>
        </p:txBody>
      </p:sp>
      <p:sp>
        <p:nvSpPr>
          <p:cNvPr id="10" name="Footer Placeholder 5"/>
          <p:cNvSpPr>
            <a:spLocks noGrp="1"/>
          </p:cNvSpPr>
          <p:nvPr>
            <p:ph type="ftr" sz="quarter" idx="11"/>
          </p:nvPr>
        </p:nvSpPr>
        <p:spPr>
          <a:xfrm>
            <a:off x="2057400" y="6297613"/>
            <a:ext cx="2339975" cy="365125"/>
          </a:xfrm>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304800" y="6297613"/>
            <a:ext cx="444500" cy="365125"/>
          </a:xfrm>
        </p:spPr>
        <p:txBody>
          <a:bodyPr/>
          <a:lstStyle>
            <a:lvl1pPr algn="l">
              <a:defRPr/>
            </a:lvl1pPr>
          </a:lstStyle>
          <a:p>
            <a:pPr>
              <a:defRPr/>
            </a:pPr>
            <a:fld id="{278000F7-248C-4356-B30C-21825B575A5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79463" y="295275"/>
            <a:ext cx="758348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779463" y="1949450"/>
            <a:ext cx="7583487" cy="4006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228600" y="6243638"/>
            <a:ext cx="2133600" cy="365125"/>
          </a:xfrm>
          <a:prstGeom prst="rect">
            <a:avLst/>
          </a:prstGeom>
        </p:spPr>
        <p:txBody>
          <a:bodyPr vert="horz" lIns="91440" tIns="45720" rIns="91440" bIns="45720" rtlCol="0" anchor="ctr"/>
          <a:lstStyle>
            <a:lvl1pPr algn="l" fontAlgn="auto">
              <a:spcBef>
                <a:spcPts val="0"/>
              </a:spcBef>
              <a:spcAft>
                <a:spcPts val="0"/>
              </a:spcAft>
              <a:defRPr sz="1100" b="1">
                <a:solidFill>
                  <a:schemeClr val="bg1">
                    <a:lumMod val="65000"/>
                  </a:schemeClr>
                </a:solidFill>
                <a:latin typeface="+mn-lt"/>
              </a:defRPr>
            </a:lvl1pPr>
          </a:lstStyle>
          <a:p>
            <a:pPr>
              <a:defRPr/>
            </a:pPr>
            <a:fld id="{2DE5DFC0-0B3B-4F5A-B78E-D20C600DD942}" type="datetimeFigureOut">
              <a:rPr lang="en-US"/>
              <a:pPr>
                <a:defRPr/>
              </a:pPr>
              <a:t>1/30/2013</a:t>
            </a:fld>
            <a:endParaRPr lang="en-US"/>
          </a:p>
        </p:txBody>
      </p:sp>
      <p:sp>
        <p:nvSpPr>
          <p:cNvPr id="5" name="Footer Placeholder 4"/>
          <p:cNvSpPr>
            <a:spLocks noGrp="1"/>
          </p:cNvSpPr>
          <p:nvPr>
            <p:ph type="ftr" sz="quarter" idx="3"/>
          </p:nvPr>
        </p:nvSpPr>
        <p:spPr>
          <a:xfrm>
            <a:off x="5867400" y="6248400"/>
            <a:ext cx="2895600" cy="365125"/>
          </a:xfrm>
          <a:prstGeom prst="rect">
            <a:avLst/>
          </a:prstGeom>
        </p:spPr>
        <p:txBody>
          <a:bodyPr vert="horz" lIns="91440" tIns="45720" rIns="91440" bIns="45720" rtlCol="0" anchor="ctr"/>
          <a:lstStyle>
            <a:lvl1pPr algn="r" fontAlgn="auto">
              <a:spcBef>
                <a:spcPts val="0"/>
              </a:spcBef>
              <a:spcAft>
                <a:spcPts val="0"/>
              </a:spcAft>
              <a:defRPr sz="1100" b="1">
                <a:solidFill>
                  <a:schemeClr val="bg1">
                    <a:lumMod val="6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4305300" y="6248400"/>
            <a:ext cx="533400" cy="365125"/>
          </a:xfrm>
          <a:prstGeom prst="rect">
            <a:avLst/>
          </a:prstGeom>
        </p:spPr>
        <p:txBody>
          <a:bodyPr vert="horz" lIns="91440" tIns="45720" rIns="91440" bIns="45720" rtlCol="0" anchor="ctr"/>
          <a:lstStyle>
            <a:lvl1pPr algn="ctr" fontAlgn="auto">
              <a:spcBef>
                <a:spcPts val="0"/>
              </a:spcBef>
              <a:spcAft>
                <a:spcPts val="0"/>
              </a:spcAft>
              <a:defRPr sz="1100" b="1">
                <a:solidFill>
                  <a:schemeClr val="bg1">
                    <a:lumMod val="65000"/>
                  </a:schemeClr>
                </a:solidFill>
                <a:latin typeface="+mn-lt"/>
              </a:defRPr>
            </a:lvl1pPr>
          </a:lstStyle>
          <a:p>
            <a:pPr>
              <a:defRPr/>
            </a:pPr>
            <a:fld id="{9F38A5EF-F5EC-43F5-9D69-7A87ADDCEF57}"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2" r:id="rId12"/>
    <p:sldLayoutId id="2147483674" r:id="rId13"/>
    <p:sldLayoutId id="2147483675" r:id="rId14"/>
  </p:sldLayoutIdLst>
  <p:txStyles>
    <p:titleStyle>
      <a:lvl1pPr algn="l" rtl="0" eaLnBrk="0" fontAlgn="base" hangingPunct="0">
        <a:spcBef>
          <a:spcPct val="0"/>
        </a:spcBef>
        <a:spcAft>
          <a:spcPct val="0"/>
        </a:spcAft>
        <a:defRPr sz="3800" kern="1200">
          <a:solidFill>
            <a:srgbClr val="174576"/>
          </a:solidFill>
          <a:latin typeface="+mj-lt"/>
          <a:ea typeface="+mj-ea"/>
          <a:cs typeface="+mj-cs"/>
        </a:defRPr>
      </a:lvl1pPr>
      <a:lvl2pPr algn="l" rtl="0" eaLnBrk="0" fontAlgn="base" hangingPunct="0">
        <a:spcBef>
          <a:spcPct val="0"/>
        </a:spcBef>
        <a:spcAft>
          <a:spcPct val="0"/>
        </a:spcAft>
        <a:defRPr sz="3800">
          <a:solidFill>
            <a:srgbClr val="174576"/>
          </a:solidFill>
          <a:latin typeface="Corbel" pitchFamily="34" charset="0"/>
        </a:defRPr>
      </a:lvl2pPr>
      <a:lvl3pPr algn="l" rtl="0" eaLnBrk="0" fontAlgn="base" hangingPunct="0">
        <a:spcBef>
          <a:spcPct val="0"/>
        </a:spcBef>
        <a:spcAft>
          <a:spcPct val="0"/>
        </a:spcAft>
        <a:defRPr sz="3800">
          <a:solidFill>
            <a:srgbClr val="174576"/>
          </a:solidFill>
          <a:latin typeface="Corbel" pitchFamily="34" charset="0"/>
        </a:defRPr>
      </a:lvl3pPr>
      <a:lvl4pPr algn="l" rtl="0" eaLnBrk="0" fontAlgn="base" hangingPunct="0">
        <a:spcBef>
          <a:spcPct val="0"/>
        </a:spcBef>
        <a:spcAft>
          <a:spcPct val="0"/>
        </a:spcAft>
        <a:defRPr sz="3800">
          <a:solidFill>
            <a:srgbClr val="174576"/>
          </a:solidFill>
          <a:latin typeface="Corbel" pitchFamily="34" charset="0"/>
        </a:defRPr>
      </a:lvl4pPr>
      <a:lvl5pPr algn="l" rtl="0" eaLnBrk="0" fontAlgn="base" hangingPunct="0">
        <a:spcBef>
          <a:spcPct val="0"/>
        </a:spcBef>
        <a:spcAft>
          <a:spcPct val="0"/>
        </a:spcAft>
        <a:defRPr sz="3800">
          <a:solidFill>
            <a:srgbClr val="174576"/>
          </a:solidFill>
          <a:latin typeface="Corbel" pitchFamily="34" charset="0"/>
        </a:defRPr>
      </a:lvl5pPr>
      <a:lvl6pPr marL="457200" algn="l" rtl="0" fontAlgn="base">
        <a:spcBef>
          <a:spcPct val="0"/>
        </a:spcBef>
        <a:spcAft>
          <a:spcPct val="0"/>
        </a:spcAft>
        <a:defRPr sz="3800">
          <a:solidFill>
            <a:srgbClr val="174576"/>
          </a:solidFill>
          <a:latin typeface="Corbel" pitchFamily="34" charset="0"/>
        </a:defRPr>
      </a:lvl6pPr>
      <a:lvl7pPr marL="914400" algn="l" rtl="0" fontAlgn="base">
        <a:spcBef>
          <a:spcPct val="0"/>
        </a:spcBef>
        <a:spcAft>
          <a:spcPct val="0"/>
        </a:spcAft>
        <a:defRPr sz="3800">
          <a:solidFill>
            <a:srgbClr val="174576"/>
          </a:solidFill>
          <a:latin typeface="Corbel" pitchFamily="34" charset="0"/>
        </a:defRPr>
      </a:lvl7pPr>
      <a:lvl8pPr marL="1371600" algn="l" rtl="0" fontAlgn="base">
        <a:spcBef>
          <a:spcPct val="0"/>
        </a:spcBef>
        <a:spcAft>
          <a:spcPct val="0"/>
        </a:spcAft>
        <a:defRPr sz="3800">
          <a:solidFill>
            <a:srgbClr val="174576"/>
          </a:solidFill>
          <a:latin typeface="Corbel" pitchFamily="34" charset="0"/>
        </a:defRPr>
      </a:lvl8pPr>
      <a:lvl9pPr marL="1828800" algn="l" rtl="0" fontAlgn="base">
        <a:spcBef>
          <a:spcPct val="0"/>
        </a:spcBef>
        <a:spcAft>
          <a:spcPct val="0"/>
        </a:spcAft>
        <a:defRPr sz="3800">
          <a:solidFill>
            <a:srgbClr val="174576"/>
          </a:solidFill>
          <a:latin typeface="Corbel" pitchFamily="34" charset="0"/>
        </a:defRPr>
      </a:lvl9pPr>
    </p:titleStyle>
    <p:bodyStyle>
      <a:lvl1pPr marL="342900" indent="-342900" algn="l" rtl="0" eaLnBrk="0" fontAlgn="base" hangingPunct="0">
        <a:spcBef>
          <a:spcPts val="2000"/>
        </a:spcBef>
        <a:spcAft>
          <a:spcPct val="0"/>
        </a:spcAft>
        <a:buClr>
          <a:schemeClr val="accent1"/>
        </a:buClr>
        <a:buSzPct val="90000"/>
        <a:buFont typeface="Wingdings 2" pitchFamily="18" charset="2"/>
        <a:buChar char=""/>
        <a:defRPr sz="2200" kern="1200">
          <a:solidFill>
            <a:srgbClr val="174576"/>
          </a:solidFill>
          <a:latin typeface="+mn-lt"/>
          <a:ea typeface="+mn-ea"/>
          <a:cs typeface="+mn-cs"/>
        </a:defRPr>
      </a:lvl1pPr>
      <a:lvl2pPr marL="685800" indent="-336550" algn="l" rtl="0" eaLnBrk="0" fontAlgn="base" hangingPunct="0">
        <a:spcBef>
          <a:spcPts val="600"/>
        </a:spcBef>
        <a:spcAft>
          <a:spcPct val="0"/>
        </a:spcAft>
        <a:buClr>
          <a:schemeClr val="accent1"/>
        </a:buClr>
        <a:buSzPct val="90000"/>
        <a:buFont typeface="Wingdings 2" pitchFamily="18" charset="2"/>
        <a:buChar char=""/>
        <a:defRPr sz="2000" kern="1200">
          <a:solidFill>
            <a:srgbClr val="174576"/>
          </a:solidFill>
          <a:latin typeface="+mn-lt"/>
          <a:ea typeface="+mn-ea"/>
          <a:cs typeface="+mn-cs"/>
        </a:defRPr>
      </a:lvl2pPr>
      <a:lvl3pPr marL="1035050" indent="-349250" algn="l" rtl="0" eaLnBrk="0" fontAlgn="base" hangingPunct="0">
        <a:spcBef>
          <a:spcPts val="600"/>
        </a:spcBef>
        <a:spcAft>
          <a:spcPct val="0"/>
        </a:spcAft>
        <a:buClr>
          <a:schemeClr val="accent1"/>
        </a:buClr>
        <a:buSzPct val="90000"/>
        <a:buFont typeface="Wingdings 2" pitchFamily="18" charset="2"/>
        <a:buChar char=""/>
        <a:defRPr kern="1200">
          <a:solidFill>
            <a:srgbClr val="174576"/>
          </a:solidFill>
          <a:latin typeface="+mn-lt"/>
          <a:ea typeface="+mn-ea"/>
          <a:cs typeface="+mn-cs"/>
        </a:defRPr>
      </a:lvl3pPr>
      <a:lvl4pPr marL="1371600" indent="-336550" algn="l" rtl="0" eaLnBrk="0" fontAlgn="base" hangingPunct="0">
        <a:spcBef>
          <a:spcPts val="600"/>
        </a:spcBef>
        <a:spcAft>
          <a:spcPct val="0"/>
        </a:spcAft>
        <a:buClr>
          <a:schemeClr val="accent1"/>
        </a:buClr>
        <a:buSzPct val="90000"/>
        <a:buFont typeface="Wingdings 2" pitchFamily="18" charset="2"/>
        <a:buChar char=""/>
        <a:defRPr kern="1200">
          <a:solidFill>
            <a:srgbClr val="174576"/>
          </a:solidFill>
          <a:latin typeface="+mn-lt"/>
          <a:ea typeface="+mn-ea"/>
          <a:cs typeface="+mn-cs"/>
        </a:defRPr>
      </a:lvl4pPr>
      <a:lvl5pPr marL="1720850" indent="-349250" algn="l" rtl="0" eaLnBrk="0" fontAlgn="base" hangingPunct="0">
        <a:spcBef>
          <a:spcPts val="600"/>
        </a:spcBef>
        <a:spcAft>
          <a:spcPct val="0"/>
        </a:spcAft>
        <a:buClr>
          <a:schemeClr val="accent1"/>
        </a:buClr>
        <a:buSzPct val="90000"/>
        <a:buFont typeface="Wingdings 2" pitchFamily="18" charset="2"/>
        <a:buChar char=""/>
        <a:defRPr kern="1200">
          <a:solidFill>
            <a:srgbClr val="174576"/>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3913188"/>
            <a:ext cx="5867400" cy="1470025"/>
          </a:xfrm>
        </p:spPr>
        <p:txBody>
          <a:bodyPr rtlCol="0">
            <a:normAutofit fontScale="90000"/>
          </a:bodyPr>
          <a:lstStyle/>
          <a:p>
            <a:pPr eaLnBrk="1" fontAlgn="auto" hangingPunct="1">
              <a:spcAft>
                <a:spcPts val="0"/>
              </a:spcAft>
              <a:defRPr/>
            </a:pPr>
            <a:r>
              <a:rPr lang="en-US" dirty="0" smtClean="0">
                <a:solidFill>
                  <a:schemeClr val="tx1">
                    <a:lumMod val="90000"/>
                    <a:lumOff val="10000"/>
                  </a:schemeClr>
                </a:solidFill>
              </a:rPr>
              <a:t>Book readers for blind people</a:t>
            </a:r>
            <a:endParaRPr lang="en-US" dirty="0">
              <a:solidFill>
                <a:schemeClr val="tx1">
                  <a:lumMod val="90000"/>
                  <a:lumOff val="10000"/>
                </a:schemeClr>
              </a:solidFill>
            </a:endParaRPr>
          </a:p>
        </p:txBody>
      </p:sp>
      <p:sp>
        <p:nvSpPr>
          <p:cNvPr id="16386" name="Subtitle 2"/>
          <p:cNvSpPr>
            <a:spLocks noGrp="1"/>
          </p:cNvSpPr>
          <p:nvPr>
            <p:ph type="subTitle" idx="1"/>
          </p:nvPr>
        </p:nvSpPr>
        <p:spPr>
          <a:xfrm>
            <a:off x="1371600" y="5397500"/>
            <a:ext cx="5867400" cy="573088"/>
          </a:xfrm>
        </p:spPr>
        <p:txBody>
          <a:bodyPr/>
          <a:lstStyle/>
          <a:p>
            <a:pPr eaLnBrk="1" hangingPunct="1"/>
            <a:r>
              <a:rPr lang="en-US" smtClean="0">
                <a:solidFill>
                  <a:srgbClr val="174576"/>
                </a:solidFill>
              </a:rPr>
              <a:t>Liza Hossain</a:t>
            </a:r>
          </a:p>
          <a:p>
            <a:pPr eaLnBrk="1" hangingPunct="1"/>
            <a:r>
              <a:rPr lang="en-US" smtClean="0">
                <a:solidFill>
                  <a:srgbClr val="174576"/>
                </a:solidFill>
              </a:rPr>
              <a:t>Alex Veit</a:t>
            </a:r>
          </a:p>
        </p:txBody>
      </p:sp>
      <p:pic>
        <p:nvPicPr>
          <p:cNvPr id="16387" name="Picture 3"/>
          <p:cNvPicPr>
            <a:picLocks noChangeAspect="1"/>
          </p:cNvPicPr>
          <p:nvPr/>
        </p:nvPicPr>
        <p:blipFill>
          <a:blip r:embed="rId2"/>
          <a:srcRect/>
          <a:stretch>
            <a:fillRect/>
          </a:stretch>
        </p:blipFill>
        <p:spPr bwMode="auto">
          <a:xfrm>
            <a:off x="228600" y="762000"/>
            <a:ext cx="5486400" cy="26670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3"/>
          <p:cNvSpPr>
            <a:spLocks noChangeArrowheads="1"/>
          </p:cNvSpPr>
          <p:nvPr/>
        </p:nvSpPr>
        <p:spPr bwMode="auto">
          <a:xfrm>
            <a:off x="533400" y="1219200"/>
            <a:ext cx="6324600" cy="646113"/>
          </a:xfrm>
          <a:prstGeom prst="rect">
            <a:avLst/>
          </a:prstGeom>
          <a:noFill/>
          <a:ln w="9525">
            <a:noFill/>
            <a:miter lim="800000"/>
            <a:headEnd/>
            <a:tailEnd/>
          </a:ln>
        </p:spPr>
        <p:txBody>
          <a:bodyPr>
            <a:spAutoFit/>
          </a:bodyPr>
          <a:lstStyle/>
          <a:p>
            <a:r>
              <a:rPr lang="en-US">
                <a:latin typeface="Corbel" pitchFamily="34" charset="0"/>
              </a:rPr>
              <a:t>Many blind people read specially printed books using the Braille system, developed by a French boy named Louis Braille in 1824</a:t>
            </a:r>
          </a:p>
        </p:txBody>
      </p:sp>
      <p:sp>
        <p:nvSpPr>
          <p:cNvPr id="17410" name="Rectangle 4"/>
          <p:cNvSpPr>
            <a:spLocks noChangeArrowheads="1"/>
          </p:cNvSpPr>
          <p:nvPr/>
        </p:nvSpPr>
        <p:spPr bwMode="auto">
          <a:xfrm>
            <a:off x="762000" y="2209800"/>
            <a:ext cx="6096000" cy="923925"/>
          </a:xfrm>
          <a:prstGeom prst="rect">
            <a:avLst/>
          </a:prstGeom>
          <a:noFill/>
          <a:ln w="9525">
            <a:noFill/>
            <a:miter lim="800000"/>
            <a:headEnd/>
            <a:tailEnd/>
          </a:ln>
        </p:spPr>
        <p:txBody>
          <a:bodyPr>
            <a:spAutoFit/>
          </a:bodyPr>
          <a:lstStyle/>
          <a:p>
            <a:r>
              <a:rPr lang="en-US">
                <a:latin typeface="Corbel" pitchFamily="34" charset="0"/>
              </a:rPr>
              <a:t>Once blind people have learned the Braille "alphabet," they can read Braille books by lightly touching the book's pages with their fingers.</a:t>
            </a:r>
          </a:p>
        </p:txBody>
      </p:sp>
      <p:pic>
        <p:nvPicPr>
          <p:cNvPr id="17411" name="Picture 5"/>
          <p:cNvPicPr>
            <a:picLocks noChangeAspect="1"/>
          </p:cNvPicPr>
          <p:nvPr/>
        </p:nvPicPr>
        <p:blipFill>
          <a:blip r:embed="rId2"/>
          <a:srcRect/>
          <a:stretch>
            <a:fillRect/>
          </a:stretch>
        </p:blipFill>
        <p:spPr bwMode="auto">
          <a:xfrm>
            <a:off x="1295400" y="3362325"/>
            <a:ext cx="6934200" cy="2982913"/>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381000" y="990600"/>
            <a:ext cx="6477000" cy="1477963"/>
          </a:xfrm>
          <a:prstGeom prst="rect">
            <a:avLst/>
          </a:prstGeom>
          <a:noFill/>
          <a:ln w="9525">
            <a:noFill/>
            <a:miter lim="800000"/>
            <a:headEnd/>
            <a:tailEnd/>
          </a:ln>
        </p:spPr>
        <p:txBody>
          <a:bodyPr>
            <a:spAutoFit/>
          </a:bodyPr>
          <a:lstStyle/>
          <a:p>
            <a:r>
              <a:rPr lang="en-US">
                <a:latin typeface="Corbel" pitchFamily="34" charset="0"/>
              </a:rPr>
              <a:t>Finally, there are new concept devices from Yanko Designs, a team of four designers are showcasing this Braille ebook reader. According to the developers, the concept for driving the technology is already here–all that’s needed is a friendly neighborhood investor to toss some money their way.</a:t>
            </a:r>
          </a:p>
        </p:txBody>
      </p:sp>
      <p:pic>
        <p:nvPicPr>
          <p:cNvPr id="18434" name="Picture 2"/>
          <p:cNvPicPr>
            <a:picLocks noChangeAspect="1"/>
          </p:cNvPicPr>
          <p:nvPr/>
        </p:nvPicPr>
        <p:blipFill>
          <a:blip r:embed="rId2"/>
          <a:srcRect/>
          <a:stretch>
            <a:fillRect/>
          </a:stretch>
        </p:blipFill>
        <p:spPr bwMode="auto">
          <a:xfrm>
            <a:off x="1371600" y="2743200"/>
            <a:ext cx="6705600" cy="34163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1066800" y="533400"/>
            <a:ext cx="4876800" cy="2862263"/>
          </a:xfrm>
          <a:prstGeom prst="rect">
            <a:avLst/>
          </a:prstGeom>
          <a:noFill/>
          <a:ln w="9525">
            <a:noFill/>
            <a:miter lim="800000"/>
            <a:headEnd/>
            <a:tailEnd/>
          </a:ln>
        </p:spPr>
        <p:txBody>
          <a:bodyPr>
            <a:spAutoFit/>
          </a:bodyPr>
          <a:lstStyle/>
          <a:p>
            <a:pPr>
              <a:buFont typeface="Wingdings" pitchFamily="2" charset="2"/>
              <a:buChar char="u"/>
            </a:pPr>
            <a:r>
              <a:rPr lang="en-US">
                <a:latin typeface="Corbel" pitchFamily="34" charset="0"/>
              </a:rPr>
              <a:t>       Only 10% of America’s blind kids (down from 50% in the ’60s) are taught to read &amp; write Braille, still the only tool offering true literacy to blind people on a par with print. </a:t>
            </a:r>
          </a:p>
          <a:p>
            <a:pPr>
              <a:buFont typeface="Wingdings" pitchFamily="2" charset="2"/>
              <a:buChar char="u"/>
            </a:pPr>
            <a:endParaRPr lang="en-US">
              <a:latin typeface="Corbel" pitchFamily="34" charset="0"/>
            </a:endParaRPr>
          </a:p>
          <a:p>
            <a:pPr>
              <a:buFont typeface="Wingdings" pitchFamily="2" charset="2"/>
              <a:buChar char="u"/>
            </a:pPr>
            <a:r>
              <a:rPr lang="en-US">
                <a:latin typeface="Corbel" pitchFamily="34" charset="0"/>
              </a:rPr>
              <a:t>    It affects all of us , because it results in lower employment of blind adults &amp; the need for tax-payer support of intelligent and willing people. Seventy percent of working-age, blind adults are unemployed. </a:t>
            </a:r>
          </a:p>
        </p:txBody>
      </p:sp>
      <p:pic>
        <p:nvPicPr>
          <p:cNvPr id="19458" name="Picture 2"/>
          <p:cNvPicPr>
            <a:picLocks noChangeAspect="1"/>
          </p:cNvPicPr>
          <p:nvPr/>
        </p:nvPicPr>
        <p:blipFill>
          <a:blip r:embed="rId2"/>
          <a:srcRect/>
          <a:stretch>
            <a:fillRect/>
          </a:stretch>
        </p:blipFill>
        <p:spPr bwMode="auto">
          <a:xfrm>
            <a:off x="3886200" y="3673475"/>
            <a:ext cx="4851400" cy="262572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2286000" y="1981200"/>
            <a:ext cx="4572000" cy="2289175"/>
          </a:xfrm>
          <a:prstGeom prst="rect">
            <a:avLst/>
          </a:prstGeom>
          <a:noFill/>
          <a:ln w="9525">
            <a:noFill/>
            <a:miter lim="800000"/>
            <a:headEnd/>
            <a:tailEnd/>
          </a:ln>
        </p:spPr>
        <p:txBody>
          <a:bodyPr>
            <a:spAutoFit/>
          </a:bodyPr>
          <a:lstStyle/>
          <a:p>
            <a:r>
              <a:rPr lang="en-US">
                <a:latin typeface="Corbel" pitchFamily="34" charset="0"/>
              </a:rPr>
              <a:t>1) Blind people have rights. </a:t>
            </a:r>
          </a:p>
          <a:p>
            <a:r>
              <a:rPr lang="en-US">
                <a:latin typeface="Corbel" pitchFamily="34" charset="0"/>
              </a:rPr>
              <a:t>2) They cannot be discriminated.</a:t>
            </a:r>
          </a:p>
          <a:p>
            <a:r>
              <a:rPr lang="en-US">
                <a:latin typeface="Corbel" pitchFamily="34" charset="0"/>
              </a:rPr>
              <a:t>3)  Every reading device out there in the market needs to have features for all kind of people including disable people.</a:t>
            </a:r>
          </a:p>
          <a:p>
            <a:r>
              <a:rPr lang="en-US">
                <a:latin typeface="Corbel" pitchFamily="34" charset="0"/>
              </a:rPr>
              <a:t>4) Kindle and Nook need to make two different versions. 1) with audio book player 2) without audio book.</a:t>
            </a:r>
          </a:p>
        </p:txBody>
      </p:sp>
      <p:sp>
        <p:nvSpPr>
          <p:cNvPr id="20482" name="Title 2"/>
          <p:cNvSpPr>
            <a:spLocks noGrp="1"/>
          </p:cNvSpPr>
          <p:nvPr>
            <p:ph type="title"/>
          </p:nvPr>
        </p:nvSpPr>
        <p:spPr/>
        <p:txBody>
          <a:bodyPr/>
          <a:lstStyle/>
          <a:p>
            <a:pPr eaLnBrk="1" hangingPunct="1"/>
            <a:r>
              <a:rPr lang="en-US" smtClean="0"/>
              <a:t>To benefit  all…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p:cNvSpPr>
          <p:nvPr>
            <p:ph type="title" idx="4294967295"/>
          </p:nvPr>
        </p:nvSpPr>
        <p:spPr/>
        <p:txBody>
          <a:bodyPr/>
          <a:lstStyle/>
          <a:p>
            <a:pPr algn="ctr" eaLnBrk="1" hangingPunct="1"/>
            <a:r>
              <a:rPr lang="en-US" smtClean="0"/>
              <a:t>E-Readers</a:t>
            </a:r>
          </a:p>
        </p:txBody>
      </p:sp>
      <p:sp>
        <p:nvSpPr>
          <p:cNvPr id="21506" name="Rectangle 3"/>
          <p:cNvSpPr>
            <a:spLocks noGrp="1"/>
          </p:cNvSpPr>
          <p:nvPr>
            <p:ph type="body" idx="4294967295"/>
          </p:nvPr>
        </p:nvSpPr>
        <p:spPr/>
        <p:txBody>
          <a:bodyPr/>
          <a:lstStyle/>
          <a:p>
            <a:pPr eaLnBrk="1" hangingPunct="1"/>
            <a:r>
              <a:rPr lang="en-US" smtClean="0"/>
              <a:t>E-Readers have become very popular among habitual readers</a:t>
            </a:r>
          </a:p>
          <a:p>
            <a:pPr eaLnBrk="1" hangingPunct="1"/>
            <a:r>
              <a:rPr lang="en-US" smtClean="0"/>
              <a:t>E-Readers are relatively simple to use</a:t>
            </a:r>
          </a:p>
          <a:p>
            <a:pPr eaLnBrk="1" hangingPunct="1"/>
            <a:r>
              <a:rPr lang="en-US" smtClean="0"/>
              <a:t>They can conveniently convey many books in one device</a:t>
            </a:r>
          </a:p>
          <a:p>
            <a:pPr eaLnBrk="1" hangingPunct="1"/>
            <a:r>
              <a:rPr lang="en-US" smtClean="0"/>
              <a:t>Although E-readers are very handy for reading books, most major brands have not optimized their devices for blind people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p:cNvSpPr>
          <p:nvPr>
            <p:ph type="title" idx="4294967295"/>
          </p:nvPr>
        </p:nvSpPr>
        <p:spPr/>
        <p:txBody>
          <a:bodyPr/>
          <a:lstStyle/>
          <a:p>
            <a:pPr algn="ctr" eaLnBrk="1" hangingPunct="1"/>
            <a:r>
              <a:rPr lang="en-US" smtClean="0"/>
              <a:t>E-Readers &amp; School</a:t>
            </a:r>
          </a:p>
        </p:txBody>
      </p:sp>
      <p:sp>
        <p:nvSpPr>
          <p:cNvPr id="22530" name="Rectangle 3"/>
          <p:cNvSpPr>
            <a:spLocks noGrp="1"/>
          </p:cNvSpPr>
          <p:nvPr>
            <p:ph type="body" idx="4294967295"/>
          </p:nvPr>
        </p:nvSpPr>
        <p:spPr/>
        <p:txBody>
          <a:bodyPr/>
          <a:lstStyle/>
          <a:p>
            <a:pPr eaLnBrk="1" hangingPunct="1"/>
            <a:r>
              <a:rPr lang="en-US" smtClean="0"/>
              <a:t>Should a university's administration only buy, use or sell only E-readers with optimizations for blind people?</a:t>
            </a:r>
          </a:p>
          <a:p>
            <a:pPr eaLnBrk="1" hangingPunct="1"/>
            <a:r>
              <a:rPr lang="en-US" smtClean="0"/>
              <a:t>It is important for the university to buy, sell and use readers that have text-to-speech capabilities but at the same time, the number of people that are not blind greatly outweighs the number of blind people, so the university should carry multiple types of readers. This way, the university can satisfy a larger number of students, including the blind ones.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p:cNvSpPr>
            <a:spLocks noChangeArrowheads="1"/>
          </p:cNvSpPr>
          <p:nvPr/>
        </p:nvSpPr>
        <p:spPr bwMode="auto">
          <a:xfrm>
            <a:off x="533400" y="1295400"/>
            <a:ext cx="8001000" cy="3560763"/>
          </a:xfrm>
          <a:prstGeom prst="rect">
            <a:avLst/>
          </a:prstGeom>
          <a:noFill/>
          <a:ln w="9525">
            <a:noFill/>
            <a:miter lim="800000"/>
            <a:headEnd/>
            <a:tailEnd/>
          </a:ln>
          <a:effectLst/>
        </p:spPr>
        <p:txBody>
          <a:bodyPr>
            <a:spAutoFit/>
          </a:bodyPr>
          <a:lstStyle/>
          <a:p>
            <a:pPr defTabSz="914400"/>
            <a:r>
              <a:rPr lang="en-US" sz="1200"/>
              <a:t>The university should not adopt a policy to carry only “read aloud” devices. While such a policy would appear to be noble in the sense that it advocates equal learning opportunities for all students, the impracticability of the policy causes far too many problems. Though some of the mainstream E-Readers such as the Kindle have adopted “read aloud” features, these features are widely considered to be lackluster by the blind community. From an economic perspective, it is simply illogical for a company to spend the resources to create well-polished features that will only apply to the .3% of the population that is blind. It is also important to note that within the extremely small market of blind E-Reader users, the E-Reader companies also have to compete with the audiobook industry. Most if not all blind users will prefer a professional voice actor reading to them than a stale digitized voice that interprets text. This would mean that the university would be severely limited in choosing an E-Readers that are acceptable to the entire student body. The only E-Reader that markets itself primarily for vision impaired users is the Intel Reader. The Intel Reader, though admittedly a great product, carries an astounding $1500 price tag. It also lacks access to the online bookstores that it's competitors have. Assuming that the university policy aims to give the blind community a product that can provide for all of it's needs in a well-designed way, it is imposing a huge financial strain for the rest of it's students. Especially when considering the fact that E-Readers are now available for less than $100 currently.</a:t>
            </a:r>
          </a:p>
          <a:p>
            <a:pPr defTabSz="914400"/>
            <a:r>
              <a:rPr lang="en-US" sz="1200"/>
              <a:t>The obvious solution is to carry a wide variety of E-Readers that can provide for everyone. This allows for both the vision-impaired and non-vision-impaired students to access the best product for their own needs. This allows for a legally safe strategy that alludes itself from any possible lawsuits that could arise from financially victimizing non-blind students as well as steering clear from possible lawsuits from the blind community in that the university may not be providing them with quality options.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p:txBody>
          <a:bodyPr/>
          <a:lstStyle/>
          <a:p>
            <a:pPr algn="ctr"/>
            <a:r>
              <a:rPr lang="en-US" smtClean="0"/>
              <a:t>Questions</a:t>
            </a:r>
          </a:p>
        </p:txBody>
      </p:sp>
      <p:sp>
        <p:nvSpPr>
          <p:cNvPr id="36867" name="Rectangle 3"/>
          <p:cNvSpPr>
            <a:spLocks noGrp="1"/>
          </p:cNvSpPr>
          <p:nvPr>
            <p:ph type="body" idx="4294967295"/>
          </p:nvPr>
        </p:nvSpPr>
        <p:spPr/>
        <p:txBody>
          <a:bodyPr/>
          <a:lstStyle/>
          <a:p>
            <a:pPr>
              <a:lnSpc>
                <a:spcPct val="80000"/>
              </a:lnSpc>
            </a:pPr>
            <a:r>
              <a:rPr lang="en-US" sz="1800" smtClean="0"/>
              <a:t>1) What are your thoughts on E-readers?</a:t>
            </a:r>
          </a:p>
          <a:p>
            <a:pPr>
              <a:lnSpc>
                <a:spcPct val="80000"/>
              </a:lnSpc>
            </a:pPr>
            <a:r>
              <a:rPr lang="en-US" sz="1800" smtClean="0"/>
              <a:t>2) Do you believe E-reader manufactures should be forced to optimize all their devices so blind people could use them as well?</a:t>
            </a:r>
          </a:p>
          <a:p>
            <a:pPr>
              <a:lnSpc>
                <a:spcPct val="80000"/>
              </a:lnSpc>
            </a:pPr>
            <a:r>
              <a:rPr lang="en-US" sz="1800" smtClean="0"/>
              <a:t>3) Should universities limit the E-readers they buy, use and sell to only E-readers that are optimized for blind people?</a:t>
            </a:r>
          </a:p>
          <a:p>
            <a:pPr>
              <a:lnSpc>
                <a:spcPct val="80000"/>
              </a:lnSpc>
            </a:pPr>
            <a:r>
              <a:rPr lang="en-US" sz="1800" smtClean="0"/>
              <a:t>4) Do you think that the current options for blind users on the mainstream E-Readers are sufficient for the blind community?</a:t>
            </a:r>
          </a:p>
          <a:p>
            <a:pPr>
              <a:lnSpc>
                <a:spcPct val="80000"/>
              </a:lnSpc>
            </a:pPr>
            <a:r>
              <a:rPr lang="en-US" sz="1800" smtClean="0"/>
              <a:t>5) What, if any, implementations/features would you suggest that E-Readers incorporate to better provide for the blind community?</a:t>
            </a:r>
          </a:p>
          <a:p>
            <a:pPr>
              <a:lnSpc>
                <a:spcPct val="80000"/>
              </a:lnSpc>
            </a:pPr>
            <a:r>
              <a:rPr lang="en-US" sz="1800" smtClean="0"/>
              <a:t>6) Is it ethical for the school to inconvenience the non vision-impaired students with it's selection of E-Readers to better provide for the small minority of vision-impaired students?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xel">
  <a:themeElements>
    <a:clrScheme name="Pixel">
      <a:dk1>
        <a:srgbClr val="FFFFFF"/>
      </a:dk1>
      <a:lt1>
        <a:srgbClr val="103154"/>
      </a:lt1>
      <a:dk2>
        <a:srgbClr val="0096FF"/>
      </a:dk2>
      <a:lt2>
        <a:srgbClr val="87FD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Pixel">
      <a:majorFont>
        <a:latin typeface="Corbel"/>
        <a:ea typeface=""/>
        <a:cs typeface=""/>
        <a:font script="Jpan" typeface="メイリオ"/>
      </a:majorFont>
      <a:minorFont>
        <a:latin typeface="Corbel"/>
        <a:ea typeface=""/>
        <a:cs typeface=""/>
        <a:font script="Jpan" typeface="メイリオ"/>
      </a:minorFont>
    </a:fontScheme>
    <a:fmtScheme name="Pixel">
      <a:fillStyleLst>
        <a:solidFill>
          <a:schemeClr val="phClr"/>
        </a:solidFill>
        <a:solidFill>
          <a:schemeClr val="phClr">
            <a:satMod val="150000"/>
          </a:schemeClr>
        </a:solidFill>
        <a:solidFill>
          <a:schemeClr val="phClr">
            <a:shade val="80000"/>
            <a:lumMod val="90000"/>
          </a:scheme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50800" cap="flat" cmpd="sng" algn="ctr">
          <a:solidFill>
            <a:schemeClr val="phClr">
              <a:alpha val="80000"/>
            </a:schemeClr>
          </a:solidFill>
          <a:prstDash val="solid"/>
        </a:ln>
      </a:lnStyleLst>
      <a:effectStyleLst>
        <a:effectStyle>
          <a:effectLst/>
        </a:effectStyle>
        <a:effectStyle>
          <a:effectLst>
            <a:outerShdw blurRad="50800" dist="63500" dir="2700000" sx="102000" sy="102000" rotWithShape="0">
              <a:srgbClr val="000000">
                <a:alpha val="50000"/>
              </a:srgbClr>
            </a:outerShdw>
          </a:effectLst>
          <a:scene3d>
            <a:camera prst="orthographicFront">
              <a:rot lat="0" lon="0" rev="0"/>
            </a:camera>
            <a:lightRig rig="glow" dir="tl"/>
          </a:scene3d>
          <a:sp3d>
            <a:bevelT w="0" h="0"/>
          </a:sp3d>
        </a:effectStyle>
        <a:effectStyle>
          <a:effectLst>
            <a:outerShdw blurRad="63500" dist="38100" dir="3600000" sx="103000" sy="103000" rotWithShape="0">
              <a:srgbClr val="000000">
                <a:alpha val="60000"/>
              </a:srgbClr>
            </a:outerShdw>
          </a:effectLst>
          <a:scene3d>
            <a:camera prst="orthographicFront">
              <a:rot lat="0" lon="0" rev="0"/>
            </a:camera>
            <a:lightRig rig="flat" dir="t">
              <a:rot lat="0" lon="0" rev="5400000"/>
            </a:lightRig>
          </a:scene3d>
          <a:sp3d prstMaterial="softmetal">
            <a:bevelT w="63500" h="38100"/>
          </a:sp3d>
        </a:effectStyle>
      </a:effectStyleLst>
      <a:bgFillStyleLst>
        <a:solidFill>
          <a:schemeClr val="phClr"/>
        </a:solidFill>
        <a:gradFill rotWithShape="1">
          <a:gsLst>
            <a:gs pos="0">
              <a:schemeClr val="phClr">
                <a:tint val="100000"/>
                <a:shade val="95000"/>
                <a:satMod val="350000"/>
              </a:schemeClr>
            </a:gs>
            <a:gs pos="100000">
              <a:schemeClr val="phClr">
                <a:shade val="20000"/>
                <a:satMod val="150000"/>
              </a:schemeClr>
            </a:gs>
          </a:gsLst>
          <a:lin ang="5400000" scaled="0"/>
        </a:gradFill>
        <a:blipFill rotWithShape="1">
          <a:blip xmlns:r="http://schemas.openxmlformats.org/officeDocument/2006/relationships" r:embed="rId1">
            <a:duotone>
              <a:schemeClr val="phClr">
                <a:shade val="1000"/>
                <a:satMod val="400000"/>
              </a:schemeClr>
              <a:schemeClr val="phClr">
                <a:tint val="50000"/>
                <a:satMod val="4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Pixel.thmx</Template>
  <TotalTime>76</TotalTime>
  <Words>803</Words>
  <Application>Microsoft Macintosh PowerPoint</Application>
  <PresentationFormat>On-screen Show (4:3)</PresentationFormat>
  <Paragraphs>31</Paragraphs>
  <Slides>9</Slides>
  <Notes>0</Notes>
  <HiddenSlides>0</HiddenSlides>
  <MMClips>0</MMClips>
  <ScaleCrop>false</ScaleCrop>
  <HeadingPairs>
    <vt:vector size="6" baseType="variant">
      <vt:variant>
        <vt:lpstr>Fontes usadas</vt:lpstr>
      </vt:variant>
      <vt:variant>
        <vt:i4>5</vt:i4>
      </vt:variant>
      <vt:variant>
        <vt:lpstr>Modelo de design</vt:lpstr>
      </vt:variant>
      <vt:variant>
        <vt:i4>14</vt:i4>
      </vt:variant>
      <vt:variant>
        <vt:lpstr>Títulos de slides</vt:lpstr>
      </vt:variant>
      <vt:variant>
        <vt:i4>9</vt:i4>
      </vt:variant>
    </vt:vector>
  </HeadingPairs>
  <TitlesOfParts>
    <vt:vector size="28" baseType="lpstr">
      <vt:lpstr>Arial</vt:lpstr>
      <vt:lpstr>Corbel</vt:lpstr>
      <vt:lpstr>Wingdings 2</vt:lpstr>
      <vt:lpstr>Calibri</vt:lpstr>
      <vt:lpstr>Wingdings</vt:lpstr>
      <vt:lpstr>Pixel</vt:lpstr>
      <vt:lpstr>Pixel</vt:lpstr>
      <vt:lpstr>Pixel</vt:lpstr>
      <vt:lpstr>Pixel</vt:lpstr>
      <vt:lpstr>Pixel</vt:lpstr>
      <vt:lpstr>Pixel</vt:lpstr>
      <vt:lpstr>Pixel</vt:lpstr>
      <vt:lpstr>Pixel</vt:lpstr>
      <vt:lpstr>Pixel</vt:lpstr>
      <vt:lpstr>Pixel</vt:lpstr>
      <vt:lpstr>Pixel</vt:lpstr>
      <vt:lpstr>Pixel</vt:lpstr>
      <vt:lpstr>Pixel</vt:lpstr>
      <vt:lpstr>Pixel</vt:lpstr>
      <vt:lpstr>Book readers for blind people</vt:lpstr>
      <vt:lpstr>Slide 2</vt:lpstr>
      <vt:lpstr>Slide 3</vt:lpstr>
      <vt:lpstr>Slide 4</vt:lpstr>
      <vt:lpstr>To benefit  all…</vt:lpstr>
      <vt:lpstr>E-Readers</vt:lpstr>
      <vt:lpstr>E-Readers &amp; School</vt:lpstr>
      <vt:lpstr>Slide 8</vt:lpstr>
      <vt:lpstr>Questions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readers for blind people</dc:title>
  <dc:creator>Liza Hossain</dc:creator>
  <cp:lastModifiedBy>Alexander William Veit</cp:lastModifiedBy>
  <cp:revision>7</cp:revision>
  <dcterms:created xsi:type="dcterms:W3CDTF">2013-01-29T04:07:29Z</dcterms:created>
  <dcterms:modified xsi:type="dcterms:W3CDTF">2013-01-30T16:30:35Z</dcterms:modified>
</cp:coreProperties>
</file>