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BDEE2-8294-43AC-A0EE-B09D22596657}" type="datetimeFigureOut">
              <a:rPr lang="en-US" smtClean="0"/>
              <a:pPr/>
              <a:t>5/29/2013</a:t>
            </a:fld>
            <a:endParaRPr lang="en-US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E75EC-E605-48FC-BB86-68775E71B5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BDEE2-8294-43AC-A0EE-B09D22596657}" type="datetimeFigureOut">
              <a:rPr lang="en-US" smtClean="0"/>
              <a:pPr/>
              <a:t>5/29/2013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E75EC-E605-48FC-BB86-68775E71B5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BDEE2-8294-43AC-A0EE-B09D22596657}" type="datetimeFigureOut">
              <a:rPr lang="en-US" smtClean="0"/>
              <a:pPr/>
              <a:t>5/29/2013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E75EC-E605-48FC-BB86-68775E71B5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BDEE2-8294-43AC-A0EE-B09D22596657}" type="datetimeFigureOut">
              <a:rPr lang="en-US" smtClean="0"/>
              <a:pPr/>
              <a:t>5/29/2013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E75EC-E605-48FC-BB86-68775E71B5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BDEE2-8294-43AC-A0EE-B09D22596657}" type="datetimeFigureOut">
              <a:rPr lang="en-US" smtClean="0"/>
              <a:pPr/>
              <a:t>5/29/2013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E75EC-E605-48FC-BB86-68775E71B5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BDEE2-8294-43AC-A0EE-B09D22596657}" type="datetimeFigureOut">
              <a:rPr lang="en-US" smtClean="0"/>
              <a:pPr/>
              <a:t>5/29/2013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E75EC-E605-48FC-BB86-68775E71B5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BDEE2-8294-43AC-A0EE-B09D22596657}" type="datetimeFigureOut">
              <a:rPr lang="en-US" smtClean="0"/>
              <a:pPr/>
              <a:t>5/29/2013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E75EC-E605-48FC-BB86-68775E71B5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BDEE2-8294-43AC-A0EE-B09D22596657}" type="datetimeFigureOut">
              <a:rPr lang="en-US" smtClean="0"/>
              <a:pPr/>
              <a:t>5/29/2013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E75EC-E605-48FC-BB86-68775E71B5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BDEE2-8294-43AC-A0EE-B09D22596657}" type="datetimeFigureOut">
              <a:rPr lang="en-US" smtClean="0"/>
              <a:pPr/>
              <a:t>5/29/2013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E75EC-E605-48FC-BB86-68775E71B5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BDEE2-8294-43AC-A0EE-B09D22596657}" type="datetimeFigureOut">
              <a:rPr lang="en-US" smtClean="0"/>
              <a:pPr/>
              <a:t>5/29/2013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E75EC-E605-48FC-BB86-68775E71B5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gner et arrondir un rectangle à un seul coin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iangle rect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BDEE2-8294-43AC-A0EE-B09D22596657}" type="datetimeFigureOut">
              <a:rPr lang="en-US" smtClean="0"/>
              <a:pPr/>
              <a:t>5/29/2013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EEE75EC-E605-48FC-BB86-68775E71B5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10" name="Forme libre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e libre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10BDEE2-8294-43AC-A0EE-B09D22596657}" type="datetimeFigureOut">
              <a:rPr lang="en-US" smtClean="0"/>
              <a:pPr/>
              <a:t>5/29/2013</a:t>
            </a:fld>
            <a:endParaRPr lang="en-US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EEE75EC-E605-48FC-BB86-68775E71B5B9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e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orme libr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orme libr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SWE 3613 </a:t>
            </a:r>
            <a:br>
              <a:rPr lang="en-US" dirty="0" smtClean="0"/>
            </a:br>
            <a:r>
              <a:rPr lang="en-US" dirty="0" smtClean="0"/>
              <a:t>The Honeycomb: </a:t>
            </a:r>
            <a:br>
              <a:rPr lang="en-US" dirty="0" smtClean="0"/>
            </a:br>
            <a:r>
              <a:rPr lang="en-US" dirty="0" smtClean="0"/>
              <a:t>Group 2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Paul Antoine </a:t>
            </a:r>
            <a:r>
              <a:rPr lang="en-US" dirty="0" err="1" smtClean="0"/>
              <a:t>Gimou</a:t>
            </a:r>
            <a:r>
              <a:rPr lang="en-US" dirty="0" smtClean="0"/>
              <a:t>- Alexander </a:t>
            </a:r>
            <a:r>
              <a:rPr lang="en-US" dirty="0" err="1" smtClean="0"/>
              <a:t>Veit</a:t>
            </a:r>
            <a:r>
              <a:rPr lang="en-US" dirty="0" smtClean="0"/>
              <a:t> – </a:t>
            </a:r>
          </a:p>
          <a:p>
            <a:r>
              <a:rPr lang="en-US" dirty="0" smtClean="0"/>
              <a:t>Karl-</a:t>
            </a:r>
            <a:r>
              <a:rPr lang="en-US" dirty="0" err="1" smtClean="0"/>
              <a:t>Loic</a:t>
            </a:r>
            <a:r>
              <a:rPr lang="en-US" dirty="0" smtClean="0"/>
              <a:t> </a:t>
            </a:r>
            <a:r>
              <a:rPr lang="en-US" dirty="0" err="1" smtClean="0"/>
              <a:t>Kamdem</a:t>
            </a:r>
            <a:r>
              <a:rPr lang="en-US" dirty="0" smtClean="0"/>
              <a:t>- Damon Heard</a:t>
            </a:r>
          </a:p>
          <a:p>
            <a:r>
              <a:rPr lang="en-US" dirty="0" smtClean="0"/>
              <a:t>May 29, 2013.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Stories -&gt; Functionalities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User Stories turned into functionalities:</a:t>
            </a:r>
          </a:p>
          <a:p>
            <a:endParaRPr lang="en-US" dirty="0" smtClean="0"/>
          </a:p>
          <a:p>
            <a:r>
              <a:rPr lang="en-US" dirty="0" smtClean="0"/>
              <a:t> 1. Online Storage  </a:t>
            </a:r>
          </a:p>
          <a:p>
            <a:r>
              <a:rPr lang="en-US" dirty="0" smtClean="0"/>
              <a:t>2. Upload File  </a:t>
            </a:r>
          </a:p>
          <a:p>
            <a:r>
              <a:rPr lang="en-US" dirty="0" smtClean="0"/>
              <a:t>3. Unique accounts </a:t>
            </a:r>
          </a:p>
          <a:p>
            <a:endParaRPr lang="en-US" dirty="0" smtClean="0"/>
          </a:p>
          <a:p>
            <a:r>
              <a:rPr lang="en-US" dirty="0" smtClean="0"/>
              <a:t>Next tasks to be implemented next sprint:</a:t>
            </a:r>
          </a:p>
          <a:p>
            <a:endParaRPr lang="en-US" dirty="0" smtClean="0"/>
          </a:p>
          <a:p>
            <a:r>
              <a:rPr lang="en-US" dirty="0" smtClean="0"/>
              <a:t>File Directories</a:t>
            </a:r>
          </a:p>
          <a:p>
            <a:r>
              <a:rPr lang="en-US" dirty="0" smtClean="0"/>
              <a:t>File Sharing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Interface – Bootstrap</a:t>
            </a:r>
          </a:p>
          <a:p>
            <a:r>
              <a:rPr lang="en-US" dirty="0" smtClean="0"/>
              <a:t>Scripting – PHP</a:t>
            </a:r>
          </a:p>
          <a:p>
            <a:r>
              <a:rPr lang="en-US" dirty="0" smtClean="0"/>
              <a:t>Database – </a:t>
            </a:r>
            <a:r>
              <a:rPr lang="en-US" dirty="0" err="1" smtClean="0"/>
              <a:t>MySQL</a:t>
            </a:r>
            <a:endParaRPr lang="en-US" dirty="0" smtClean="0"/>
          </a:p>
          <a:p>
            <a:r>
              <a:rPr lang="en-US" dirty="0" smtClean="0"/>
              <a:t>Web Server – Apache</a:t>
            </a:r>
          </a:p>
          <a:p>
            <a:r>
              <a:rPr lang="en-US" dirty="0" smtClean="0"/>
              <a:t>XAMPP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ébit">
  <a:themeElements>
    <a:clrScheme name="Débit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Débit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Débit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41</TotalTime>
  <Words>69</Words>
  <Application>Microsoft Office PowerPoint</Application>
  <PresentationFormat>On-screen Show (4:3)</PresentationFormat>
  <Paragraphs>23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Débit</vt:lpstr>
      <vt:lpstr>SWE 3613  The Honeycomb:  Group 2</vt:lpstr>
      <vt:lpstr>User Stories -&gt; Functionalities</vt:lpstr>
      <vt:lpstr>Implementation</vt:lpstr>
      <vt:lpstr>Demo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SWE 3613  The Honeycomb:  Group 2</dc:title>
  <dc:creator>karlloic</dc:creator>
  <cp:lastModifiedBy>Angelina</cp:lastModifiedBy>
  <cp:revision>3</cp:revision>
  <dcterms:created xsi:type="dcterms:W3CDTF">2013-05-29T17:48:16Z</dcterms:created>
  <dcterms:modified xsi:type="dcterms:W3CDTF">2013-05-29T18:32:37Z</dcterms:modified>
</cp:coreProperties>
</file>