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4" r:id="rId5"/>
  </p:sldMasterIdLst>
  <p:notesMasterIdLst>
    <p:notesMasterId r:id="rId13"/>
  </p:notesMasterIdLst>
  <p:sldIdLst>
    <p:sldId id="300" r:id="rId6"/>
    <p:sldId id="285" r:id="rId7"/>
    <p:sldId id="298" r:id="rId8"/>
    <p:sldId id="299" r:id="rId9"/>
    <p:sldId id="287" r:id="rId10"/>
    <p:sldId id="295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en Petitcolas" initials="FP" lastIdx="1" clrIdx="0">
    <p:extLst>
      <p:ext uri="{19B8F6BF-5375-455C-9EA6-DF929625EA0E}">
        <p15:presenceInfo xmlns:p15="http://schemas.microsoft.com/office/powerpoint/2012/main" userId="Fabien Petitcol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000"/>
    <a:srgbClr val="954F72"/>
    <a:srgbClr val="E4D3DC"/>
    <a:srgbClr val="008E5C"/>
    <a:srgbClr val="000000"/>
    <a:srgbClr val="010101"/>
    <a:srgbClr val="002060"/>
    <a:srgbClr val="0D0D0D"/>
    <a:srgbClr val="235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 autoAdjust="0"/>
    <p:restoredTop sz="96955" autoAdjust="0"/>
  </p:normalViewPr>
  <p:slideViewPr>
    <p:cSldViewPr>
      <p:cViewPr varScale="1">
        <p:scale>
          <a:sx n="73" d="100"/>
          <a:sy n="73" d="100"/>
        </p:scale>
        <p:origin x="12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1FC4F-1F10-4E50-A1D0-F5BA4504EE0A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CDB0-7782-4300-8C68-AE9124B776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0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DC919E-F458-C846-904D-8DF070ABA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D8E1D18-AAE1-0245-9AD6-BB149943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078502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6F0E829-21E7-864E-9EAE-52E5802B9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558177"/>
            <a:ext cx="9144000" cy="16557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68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riè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9FB15CE-4767-5846-8A1B-02625962A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53094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A94D9-968C-0340-B540-F986966D6FD1}"/>
              </a:ext>
            </a:extLst>
          </p:cNvPr>
          <p:cNvSpPr/>
          <p:nvPr userDrawn="1"/>
        </p:nvSpPr>
        <p:spPr>
          <a:xfrm>
            <a:off x="9228120" y="530942"/>
            <a:ext cx="1524001" cy="538691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AB854F6-1D2C-F24C-B214-F609FD9CE7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8120" y="2042723"/>
            <a:ext cx="1524001" cy="1524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02F43C65-EF5C-7947-8B13-4856F041E1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28121" y="4393858"/>
            <a:ext cx="1524000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372DBDA-D4DB-BE40-ACEA-1711FCA15B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2042723"/>
            <a:ext cx="7315200" cy="15240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4D72D37-C9D0-094E-85DF-F4ED8A1E53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393856"/>
            <a:ext cx="7315200" cy="15240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4E52523-A8BD-4A8E-9B64-AA0AE3F2D8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96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9FB15CE-4767-5846-8A1B-02625962A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53094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CE920D-644A-F54F-8D7A-A63A3EC33577}"/>
              </a:ext>
            </a:extLst>
          </p:cNvPr>
          <p:cNvCxnSpPr>
            <a:cxnSpLocks/>
          </p:cNvCxnSpPr>
          <p:nvPr userDrawn="1"/>
        </p:nvCxnSpPr>
        <p:spPr>
          <a:xfrm flipV="1">
            <a:off x="5874770" y="5752680"/>
            <a:ext cx="538951" cy="538951"/>
          </a:xfrm>
          <a:prstGeom prst="line">
            <a:avLst/>
          </a:prstGeom>
          <a:ln w="25400">
            <a:solidFill>
              <a:srgbClr val="057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D0DB0F1-A0CE-E047-A33E-51C77F5ECD69}"/>
              </a:ext>
            </a:extLst>
          </p:cNvPr>
          <p:cNvSpPr/>
          <p:nvPr userDrawn="1"/>
        </p:nvSpPr>
        <p:spPr>
          <a:xfrm>
            <a:off x="5808296" y="6204183"/>
            <a:ext cx="157446" cy="157446"/>
          </a:xfrm>
          <a:prstGeom prst="ellipse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CD49189A-A428-9642-88C4-411A692CA0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00801" y="1848087"/>
            <a:ext cx="4419595" cy="327025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63E323D9-F2DC-B745-8735-04F2EA5063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801" y="2937135"/>
            <a:ext cx="3952812" cy="327025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6FF127C4-3538-524F-B58B-E2FE046D0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00801" y="3985357"/>
            <a:ext cx="3943225" cy="327025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B659BD41-F777-C149-8A97-5A43D5A542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13159" y="3471895"/>
            <a:ext cx="3978295" cy="32702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39BB2DDF-B29D-3141-A439-449E29E8E4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73124" y="1297780"/>
            <a:ext cx="3901646" cy="32702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7DE641F-E87F-A44C-8331-7F05B2A0BD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07055" y="4539766"/>
            <a:ext cx="3990502" cy="32702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A7052-66AE-914A-A172-C314F5452369}"/>
              </a:ext>
            </a:extLst>
          </p:cNvPr>
          <p:cNvCxnSpPr>
            <a:cxnSpLocks/>
          </p:cNvCxnSpPr>
          <p:nvPr userDrawn="1"/>
        </p:nvCxnSpPr>
        <p:spPr>
          <a:xfrm flipV="1">
            <a:off x="5861852" y="1472493"/>
            <a:ext cx="538951" cy="538951"/>
          </a:xfrm>
          <a:prstGeom prst="line">
            <a:avLst/>
          </a:prstGeom>
          <a:ln w="25400">
            <a:solidFill>
              <a:srgbClr val="057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C3C1FF-15C0-C045-92E7-9CE77359D161}"/>
              </a:ext>
            </a:extLst>
          </p:cNvPr>
          <p:cNvCxnSpPr>
            <a:cxnSpLocks/>
          </p:cNvCxnSpPr>
          <p:nvPr userDrawn="1"/>
        </p:nvCxnSpPr>
        <p:spPr>
          <a:xfrm>
            <a:off x="5861851" y="2011444"/>
            <a:ext cx="538951" cy="538951"/>
          </a:xfrm>
          <a:prstGeom prst="line">
            <a:avLst/>
          </a:prstGeom>
          <a:ln w="25400">
            <a:solidFill>
              <a:srgbClr val="057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794D3E-0161-5B41-A82E-AFD051B8446D}"/>
              </a:ext>
            </a:extLst>
          </p:cNvPr>
          <p:cNvCxnSpPr>
            <a:cxnSpLocks/>
          </p:cNvCxnSpPr>
          <p:nvPr userDrawn="1"/>
        </p:nvCxnSpPr>
        <p:spPr>
          <a:xfrm flipV="1">
            <a:off x="5874770" y="2547663"/>
            <a:ext cx="538951" cy="538951"/>
          </a:xfrm>
          <a:prstGeom prst="line">
            <a:avLst/>
          </a:prstGeom>
          <a:ln w="25400">
            <a:solidFill>
              <a:srgbClr val="057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922FC1-21A0-7D4D-838D-E7194104176F}"/>
              </a:ext>
            </a:extLst>
          </p:cNvPr>
          <p:cNvCxnSpPr>
            <a:cxnSpLocks/>
          </p:cNvCxnSpPr>
          <p:nvPr userDrawn="1"/>
        </p:nvCxnSpPr>
        <p:spPr>
          <a:xfrm>
            <a:off x="5879003" y="3086614"/>
            <a:ext cx="538951" cy="538951"/>
          </a:xfrm>
          <a:prstGeom prst="line">
            <a:avLst/>
          </a:prstGeom>
          <a:ln w="25400">
            <a:solidFill>
              <a:srgbClr val="057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676001-1A70-804F-9080-DC4BC2FCF3CB}"/>
              </a:ext>
            </a:extLst>
          </p:cNvPr>
          <p:cNvCxnSpPr>
            <a:cxnSpLocks/>
          </p:cNvCxnSpPr>
          <p:nvPr userDrawn="1"/>
        </p:nvCxnSpPr>
        <p:spPr>
          <a:xfrm flipV="1">
            <a:off x="5879003" y="3622833"/>
            <a:ext cx="538951" cy="538951"/>
          </a:xfrm>
          <a:prstGeom prst="line">
            <a:avLst/>
          </a:prstGeom>
          <a:ln w="25400">
            <a:solidFill>
              <a:srgbClr val="057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12BDD8-A7FF-584F-9344-FB1AD5DCD1BB}"/>
              </a:ext>
            </a:extLst>
          </p:cNvPr>
          <p:cNvCxnSpPr>
            <a:cxnSpLocks/>
          </p:cNvCxnSpPr>
          <p:nvPr userDrawn="1"/>
        </p:nvCxnSpPr>
        <p:spPr>
          <a:xfrm>
            <a:off x="5879003" y="4159052"/>
            <a:ext cx="538951" cy="538951"/>
          </a:xfrm>
          <a:prstGeom prst="line">
            <a:avLst/>
          </a:prstGeom>
          <a:ln w="25400">
            <a:solidFill>
              <a:srgbClr val="057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2643A4-6DE6-5C45-86AC-5B75CBC28723}"/>
              </a:ext>
            </a:extLst>
          </p:cNvPr>
          <p:cNvCxnSpPr>
            <a:cxnSpLocks/>
          </p:cNvCxnSpPr>
          <p:nvPr userDrawn="1"/>
        </p:nvCxnSpPr>
        <p:spPr>
          <a:xfrm flipV="1">
            <a:off x="5879003" y="4692539"/>
            <a:ext cx="538951" cy="538951"/>
          </a:xfrm>
          <a:prstGeom prst="line">
            <a:avLst/>
          </a:prstGeom>
          <a:ln w="25400">
            <a:solidFill>
              <a:srgbClr val="057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16B062-0699-F84D-826B-BDCB260FA4C5}"/>
              </a:ext>
            </a:extLst>
          </p:cNvPr>
          <p:cNvCxnSpPr>
            <a:cxnSpLocks/>
          </p:cNvCxnSpPr>
          <p:nvPr userDrawn="1"/>
        </p:nvCxnSpPr>
        <p:spPr>
          <a:xfrm>
            <a:off x="5879003" y="5222765"/>
            <a:ext cx="538951" cy="538951"/>
          </a:xfrm>
          <a:prstGeom prst="line">
            <a:avLst/>
          </a:prstGeom>
          <a:ln w="25400">
            <a:solidFill>
              <a:srgbClr val="0576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399D45E-937D-0E43-93C8-A82A756A68B6}"/>
              </a:ext>
            </a:extLst>
          </p:cNvPr>
          <p:cNvSpPr/>
          <p:nvPr userDrawn="1"/>
        </p:nvSpPr>
        <p:spPr>
          <a:xfrm>
            <a:off x="6330656" y="1378704"/>
            <a:ext cx="157446" cy="157446"/>
          </a:xfrm>
          <a:prstGeom prst="ellipse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349D808-BE4B-BD42-85E3-58C6966CF70D}"/>
              </a:ext>
            </a:extLst>
          </p:cNvPr>
          <p:cNvSpPr/>
          <p:nvPr userDrawn="1"/>
        </p:nvSpPr>
        <p:spPr>
          <a:xfrm>
            <a:off x="5800432" y="1932721"/>
            <a:ext cx="157446" cy="157446"/>
          </a:xfrm>
          <a:prstGeom prst="ellipse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0A37FB-874D-8C41-984E-4428E2393551}"/>
              </a:ext>
            </a:extLst>
          </p:cNvPr>
          <p:cNvSpPr/>
          <p:nvPr userDrawn="1"/>
        </p:nvSpPr>
        <p:spPr>
          <a:xfrm>
            <a:off x="6328539" y="2480553"/>
            <a:ext cx="157446" cy="157446"/>
          </a:xfrm>
          <a:prstGeom prst="ellipse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91738E0-5B0D-EC40-B599-8BA269C624DF}"/>
              </a:ext>
            </a:extLst>
          </p:cNvPr>
          <p:cNvSpPr/>
          <p:nvPr userDrawn="1"/>
        </p:nvSpPr>
        <p:spPr>
          <a:xfrm>
            <a:off x="5800432" y="3020861"/>
            <a:ext cx="157446" cy="157446"/>
          </a:xfrm>
          <a:prstGeom prst="ellipse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973694-BB12-7443-A98A-E5C7054F9048}"/>
              </a:ext>
            </a:extLst>
          </p:cNvPr>
          <p:cNvSpPr/>
          <p:nvPr userDrawn="1"/>
        </p:nvSpPr>
        <p:spPr>
          <a:xfrm>
            <a:off x="6328539" y="3555567"/>
            <a:ext cx="157446" cy="157446"/>
          </a:xfrm>
          <a:prstGeom prst="ellipse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0495FB-7870-D943-ACD4-F4E17D23AE79}"/>
              </a:ext>
            </a:extLst>
          </p:cNvPr>
          <p:cNvSpPr/>
          <p:nvPr userDrawn="1"/>
        </p:nvSpPr>
        <p:spPr>
          <a:xfrm>
            <a:off x="5800432" y="4072084"/>
            <a:ext cx="157446" cy="157446"/>
          </a:xfrm>
          <a:prstGeom prst="ellipse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7FC167-CB63-1A47-A513-6484E227A383}"/>
              </a:ext>
            </a:extLst>
          </p:cNvPr>
          <p:cNvSpPr/>
          <p:nvPr userDrawn="1"/>
        </p:nvSpPr>
        <p:spPr>
          <a:xfrm>
            <a:off x="6334998" y="4622852"/>
            <a:ext cx="157446" cy="157446"/>
          </a:xfrm>
          <a:prstGeom prst="ellipse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6E8150-5BF7-EF4D-AEE6-326778E93FD3}"/>
              </a:ext>
            </a:extLst>
          </p:cNvPr>
          <p:cNvSpPr/>
          <p:nvPr userDrawn="1"/>
        </p:nvSpPr>
        <p:spPr>
          <a:xfrm>
            <a:off x="5806179" y="5143731"/>
            <a:ext cx="157446" cy="157446"/>
          </a:xfrm>
          <a:prstGeom prst="ellipse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194C344-A76B-4245-967C-16B341F6B355}"/>
              </a:ext>
            </a:extLst>
          </p:cNvPr>
          <p:cNvSpPr/>
          <p:nvPr userDrawn="1"/>
        </p:nvSpPr>
        <p:spPr>
          <a:xfrm>
            <a:off x="6334998" y="5673957"/>
            <a:ext cx="157446" cy="157446"/>
          </a:xfrm>
          <a:prstGeom prst="ellipse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C9564169-117F-7147-879D-39527C1F42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3256" y="2394721"/>
            <a:ext cx="3901646" cy="32702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62DA1803-1F8A-7640-896A-24A471858F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00800" y="5057238"/>
            <a:ext cx="3943225" cy="327025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21">
            <a:extLst>
              <a:ext uri="{FF2B5EF4-FFF2-40B4-BE49-F238E27FC236}">
                <a16:creationId xmlns:a16="http://schemas.microsoft.com/office/drawing/2014/main" id="{19F795F3-D606-DE46-8955-473569089F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07055" y="5585924"/>
            <a:ext cx="3990502" cy="32702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21">
            <a:extLst>
              <a:ext uri="{FF2B5EF4-FFF2-40B4-BE49-F238E27FC236}">
                <a16:creationId xmlns:a16="http://schemas.microsoft.com/office/drawing/2014/main" id="{1A194BC0-49CE-314B-ACF4-698F3557B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00799" y="6121097"/>
            <a:ext cx="3943225" cy="327025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4E52523-A8BD-4A8E-9B64-AA0AE3F2D8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14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é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9FB15CE-4767-5846-8A1B-02625962A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53094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AC4C6899-D16B-F542-83AB-7FE0675165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01076"/>
            <a:ext cx="3213100" cy="1748369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9B7DDD-35B7-384F-A065-205E938FFB04}"/>
              </a:ext>
            </a:extLst>
          </p:cNvPr>
          <p:cNvSpPr/>
          <p:nvPr userDrawn="1"/>
        </p:nvSpPr>
        <p:spPr>
          <a:xfrm rot="2700000">
            <a:off x="4819139" y="2021380"/>
            <a:ext cx="1155700" cy="1155700"/>
          </a:xfrm>
          <a:prstGeom prst="rect">
            <a:avLst/>
          </a:prstGeom>
          <a:solidFill>
            <a:srgbClr val="057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CA55B-9859-1C40-A9C5-CA77BCB11056}"/>
              </a:ext>
            </a:extLst>
          </p:cNvPr>
          <p:cNvSpPr/>
          <p:nvPr userDrawn="1"/>
        </p:nvSpPr>
        <p:spPr>
          <a:xfrm rot="2700000">
            <a:off x="4819138" y="3912828"/>
            <a:ext cx="1155700" cy="1155700"/>
          </a:xfrm>
          <a:prstGeom prst="rect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EF1267-88FC-004D-81BC-0F60A95B6AF1}"/>
              </a:ext>
            </a:extLst>
          </p:cNvPr>
          <p:cNvSpPr/>
          <p:nvPr userDrawn="1"/>
        </p:nvSpPr>
        <p:spPr>
          <a:xfrm rot="2700000">
            <a:off x="5788742" y="2976629"/>
            <a:ext cx="1155700" cy="1155700"/>
          </a:xfrm>
          <a:prstGeom prst="rect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4873FE-FEBF-9B44-84BA-5F95D52B0906}"/>
              </a:ext>
            </a:extLst>
          </p:cNvPr>
          <p:cNvSpPr/>
          <p:nvPr userDrawn="1"/>
        </p:nvSpPr>
        <p:spPr>
          <a:xfrm rot="2700000">
            <a:off x="6758346" y="2021382"/>
            <a:ext cx="1155700" cy="1155700"/>
          </a:xfrm>
          <a:prstGeom prst="rect">
            <a:avLst/>
          </a:prstGeom>
          <a:solidFill>
            <a:srgbClr val="9B0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238315E-908D-3D4F-8034-5B9814CDF2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9139" y="2034080"/>
            <a:ext cx="1130300" cy="11303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B1E53137-0905-164D-831B-74C1AF55CA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17787" y="2034080"/>
            <a:ext cx="1130300" cy="11303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B543ADD-1D33-204A-8515-0F1C0396C2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14141" y="2999134"/>
            <a:ext cx="1130300" cy="11303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6A01F0DE-5765-4842-9E4E-DBCB6B4F0B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19139" y="3921162"/>
            <a:ext cx="1130300" cy="11303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4E52523-A8BD-4A8E-9B64-AA0AE3F2D8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43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1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43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9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4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6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241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6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de gar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853395-BD1B-7343-9486-FFCD3D190D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1530B9-229B-BD4E-9A0E-87B94753C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058" y="1161692"/>
            <a:ext cx="4264742" cy="21329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6AB9AC-679B-6643-9958-2D49F9B7B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9944" y="3561992"/>
            <a:ext cx="4263912" cy="206533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2730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265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59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878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9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de ga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23A99C-5F92-1642-A091-75A1667429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E7A4ED2-D3CD-A741-B26F-B79785B5C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058" y="1161692"/>
            <a:ext cx="4264742" cy="21329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924B0D1-ED46-C54F-A523-C5F013A3AD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9944" y="3561992"/>
            <a:ext cx="4263912" cy="206533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6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de gar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E96D86-3501-8848-AC68-7F63DEED73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4098120-2183-CB47-8872-C65E4218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058" y="1161692"/>
            <a:ext cx="4264742" cy="21329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044D80-4E94-2145-B7A6-A37328A85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9944" y="3561992"/>
            <a:ext cx="4263912" cy="206533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31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age de gar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245A98"/>
          </a:solidFill>
          <a:ln w="19050">
            <a:noFill/>
            <a:prstDash val="solid"/>
            <a:round/>
            <a:headEnd/>
            <a:tailEnd/>
          </a:ln>
          <a:ex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GB" sz="1050" dirty="0" smtClean="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098120-2183-CB47-8872-C65E4218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058" y="1161692"/>
            <a:ext cx="4264742" cy="21329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044D80-4E94-2145-B7A6-A37328A85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9944" y="3561992"/>
            <a:ext cx="4263912" cy="206533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sosceles Triangle 3"/>
          <p:cNvSpPr/>
          <p:nvPr userDrawn="1"/>
        </p:nvSpPr>
        <p:spPr bwMode="auto">
          <a:xfrm rot="5400000">
            <a:off x="5771964" y="3104964"/>
            <a:ext cx="1296144" cy="648072"/>
          </a:xfrm>
          <a:prstGeom prst="triangle">
            <a:avLst/>
          </a:prstGeom>
          <a:solidFill>
            <a:schemeClr val="bg1"/>
          </a:solidFill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5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5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92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9FB15CE-4767-5846-8A1B-02625962A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53094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E52523-A8BD-4A8E-9B64-AA0AE3F2D8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7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9FB15CE-4767-5846-8A1B-02625962A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53094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77CDE9D-FC83-2C44-8670-07E991C841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9174" y="1706563"/>
            <a:ext cx="5254625" cy="4249737"/>
          </a:xfrm>
          <a:prstGeom prst="rect">
            <a:avLst/>
          </a:prstGeom>
        </p:spPr>
        <p:txBody>
          <a:bodyPr/>
          <a:lstStyle>
            <a:lvl1pPr>
              <a:buClr>
                <a:srgbClr val="CF00C0"/>
              </a:buClr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257680-5F3A-BC42-A154-7A99873457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4069" y="2491146"/>
            <a:ext cx="1905000" cy="190500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E52523-A8BD-4A8E-9B64-AA0AE3F2D8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9FB15CE-4767-5846-8A1B-02625962A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53094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86E98E-A5E7-FD49-9397-3E396D8AF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199092"/>
            <a:ext cx="11248923" cy="476990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CF00C0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  <a:lvl2pPr>
              <a:buClr>
                <a:srgbClr val="CF00C0"/>
              </a:buClr>
              <a:defRPr>
                <a:solidFill>
                  <a:schemeClr val="tx2"/>
                </a:solidFill>
              </a:defRPr>
            </a:lvl2pPr>
            <a:lvl3pPr>
              <a:buClr>
                <a:srgbClr val="CF00C0"/>
              </a:buClr>
              <a:defRPr>
                <a:solidFill>
                  <a:schemeClr val="tx2"/>
                </a:solidFill>
              </a:defRPr>
            </a:lvl3pPr>
            <a:lvl4pPr>
              <a:buClr>
                <a:srgbClr val="CF00C0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CF00C0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E52523-A8BD-4A8E-9B64-AA0AE3F2D8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3051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pos="7362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9FB15CE-4767-5846-8A1B-02625962A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53094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86E98E-A5E7-FD49-9397-3E396D8AF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1199092"/>
            <a:ext cx="5520183" cy="476990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CF00C0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  <a:lvl2pPr>
              <a:buClr>
                <a:srgbClr val="CF00C0"/>
              </a:buClr>
              <a:defRPr>
                <a:solidFill>
                  <a:schemeClr val="tx2"/>
                </a:solidFill>
              </a:defRPr>
            </a:lvl2pPr>
            <a:lvl3pPr>
              <a:buClr>
                <a:srgbClr val="CF00C0"/>
              </a:buClr>
              <a:defRPr>
                <a:solidFill>
                  <a:schemeClr val="tx2"/>
                </a:solidFill>
              </a:defRPr>
            </a:lvl3pPr>
            <a:lvl4pPr>
              <a:buClr>
                <a:srgbClr val="CF00C0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CF00C0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6E98E-A5E7-FD49-9397-3E396D8AF3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0016" y="1199092"/>
            <a:ext cx="5520184" cy="476990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CF00C0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1pPr>
            <a:lvl2pPr>
              <a:buClr>
                <a:srgbClr val="CF00C0"/>
              </a:buClr>
              <a:defRPr>
                <a:solidFill>
                  <a:schemeClr val="tx2"/>
                </a:solidFill>
              </a:defRPr>
            </a:lvl2pPr>
            <a:lvl3pPr>
              <a:buClr>
                <a:srgbClr val="CF00C0"/>
              </a:buClr>
              <a:defRPr>
                <a:solidFill>
                  <a:schemeClr val="tx2"/>
                </a:solidFill>
              </a:defRPr>
            </a:lvl3pPr>
            <a:lvl4pPr>
              <a:buClr>
                <a:srgbClr val="CF00C0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CF00C0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E52523-A8BD-4A8E-9B64-AA0AE3F2D8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370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7362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663" y="6165304"/>
            <a:ext cx="1312530" cy="47981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913" y="0"/>
            <a:ext cx="12193913" cy="548680"/>
          </a:xfrm>
          <a:prstGeom prst="rect">
            <a:avLst/>
          </a:prstGeom>
          <a:solidFill>
            <a:srgbClr val="235A97"/>
          </a:solidFill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50" noProof="0" dirty="0" smtClean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758F7-3990-FF42-9947-77C28664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799" y="1199093"/>
            <a:ext cx="11248923" cy="476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buClr>
                <a:srgbClr val="CF00C0"/>
              </a:buClr>
            </a:pPr>
            <a:r>
              <a:rPr lang="en-US" dirty="0"/>
              <a:t>Edit Master text styles</a:t>
            </a:r>
          </a:p>
          <a:p>
            <a:pPr lvl="1">
              <a:buClr>
                <a:srgbClr val="CF00C0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CF00C0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CF00C0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CF00C0"/>
              </a:buClr>
            </a:pPr>
            <a:r>
              <a:rPr lang="en-US" dirty="0"/>
              <a:t>Fifth level</a:t>
            </a:r>
          </a:p>
        </p:txBody>
      </p:sp>
      <p:sp>
        <p:nvSpPr>
          <p:cNvPr id="5" name="Isosceles Triangle 4"/>
          <p:cNvSpPr/>
          <p:nvPr userDrawn="1"/>
        </p:nvSpPr>
        <p:spPr bwMode="auto">
          <a:xfrm rot="10800000">
            <a:off x="5663954" y="332655"/>
            <a:ext cx="864094" cy="444046"/>
          </a:xfrm>
          <a:prstGeom prst="triangle">
            <a:avLst/>
          </a:prstGeom>
          <a:noFill/>
          <a:ln w="38100">
            <a:solidFill>
              <a:srgbClr val="235A97"/>
            </a:solidFill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50" dirty="0" smtClean="0">
              <a:solidFill>
                <a:schemeClr val="tx2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143D0-EA1A-0C4A-99AD-957FF38F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2" cy="54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71464" y="63197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431799" y="6319715"/>
            <a:ext cx="623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2523-A8BD-4A8E-9B64-AA0AE3F2D8C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73" r:id="rId9"/>
    <p:sldLayoutId id="2147483668" r:id="rId10"/>
    <p:sldLayoutId id="2147483669" r:id="rId11"/>
    <p:sldLayoutId id="214748367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0466-74B6-485A-A72B-CBE079172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7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Confidential computing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089944" y="3561993"/>
            <a:ext cx="4263912" cy="1595200"/>
          </a:xfrm>
        </p:spPr>
        <p:txBody>
          <a:bodyPr/>
          <a:lstStyle/>
          <a:p>
            <a:r>
              <a:rPr lang="en-US" dirty="0" smtClean="0"/>
              <a:t>Experiment with</a:t>
            </a:r>
            <a:br>
              <a:rPr lang="en-US" dirty="0" smtClean="0"/>
            </a:br>
            <a:r>
              <a:rPr lang="en-US" dirty="0" smtClean="0"/>
              <a:t>AWS Nitro</a:t>
            </a:r>
          </a:p>
        </p:txBody>
      </p:sp>
      <p:pic>
        <p:nvPicPr>
          <p:cNvPr id="2050" name="Picture 2" descr="Image of a luck with data centers in the middle of the image of the metallic lock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0" r="12305"/>
          <a:stretch/>
        </p:blipFill>
        <p:spPr bwMode="auto">
          <a:xfrm>
            <a:off x="1129700" y="1772816"/>
            <a:ext cx="3842950" cy="3312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72464" y="5420376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Fabien Petitcolas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March 2023</a:t>
            </a:r>
          </a:p>
          <a:p>
            <a:pPr algn="r"/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Smals Research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 practice with 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of “Nitro enclave” of AWS</a:t>
            </a:r>
          </a:p>
          <a:p>
            <a:r>
              <a:rPr lang="en-GB" dirty="0" smtClean="0"/>
              <a:t>Nitro:</a:t>
            </a:r>
          </a:p>
          <a:p>
            <a:pPr lvl="1"/>
            <a:r>
              <a:rPr lang="en-GB" dirty="0" smtClean="0"/>
              <a:t>Isolated VM running alongside a “parent” EC2 instance</a:t>
            </a:r>
          </a:p>
          <a:p>
            <a:pPr lvl="1"/>
            <a:r>
              <a:rPr lang="en-GB" dirty="0" smtClean="0"/>
              <a:t>Does not share hardware resources with EC2 parent</a:t>
            </a:r>
          </a:p>
          <a:p>
            <a:pPr lvl="2"/>
            <a:r>
              <a:rPr lang="en-GB" dirty="0" smtClean="0"/>
              <a:t>Own CPU</a:t>
            </a:r>
          </a:p>
          <a:p>
            <a:pPr lvl="2"/>
            <a:r>
              <a:rPr lang="en-GB" dirty="0" smtClean="0"/>
              <a:t>Own memory</a:t>
            </a:r>
          </a:p>
          <a:p>
            <a:pPr lvl="2"/>
            <a:r>
              <a:rPr lang="en-GB" dirty="0" smtClean="0"/>
              <a:t>Own OS</a:t>
            </a:r>
          </a:p>
          <a:p>
            <a:pPr lvl="1"/>
            <a:r>
              <a:rPr lang="en-GB" dirty="0" smtClean="0"/>
              <a:t>Shares only</a:t>
            </a:r>
          </a:p>
          <a:p>
            <a:pPr lvl="2"/>
            <a:r>
              <a:rPr lang="en-GB" dirty="0" smtClean="0"/>
              <a:t>Power supply</a:t>
            </a:r>
          </a:p>
          <a:p>
            <a:pPr lvl="2"/>
            <a:r>
              <a:rPr lang="en-GB" dirty="0" err="1" smtClean="0"/>
              <a:t>PCIe</a:t>
            </a:r>
            <a:r>
              <a:rPr lang="en-GB" dirty="0" smtClean="0"/>
              <a:t> communication interface</a:t>
            </a:r>
          </a:p>
          <a:p>
            <a:pPr lvl="1"/>
            <a:r>
              <a:rPr lang="en-GB" dirty="0"/>
              <a:t>No persistent </a:t>
            </a:r>
            <a:r>
              <a:rPr lang="en-GB" dirty="0" smtClean="0"/>
              <a:t>storage</a:t>
            </a:r>
            <a:endParaRPr lang="en-GB" dirty="0"/>
          </a:p>
          <a:p>
            <a:pPr lvl="1"/>
            <a:r>
              <a:rPr lang="en-GB" dirty="0"/>
              <a:t>No networking </a:t>
            </a:r>
            <a:r>
              <a:rPr lang="en-GB" dirty="0" smtClean="0"/>
              <a:t>interface</a:t>
            </a:r>
          </a:p>
          <a:p>
            <a:pPr lvl="1"/>
            <a:r>
              <a:rPr lang="fr-BE" dirty="0" smtClean="0"/>
              <a:t>No </a:t>
            </a:r>
            <a:r>
              <a:rPr lang="fr-BE" dirty="0" err="1" smtClean="0"/>
              <a:t>operator</a:t>
            </a:r>
            <a:r>
              <a:rPr lang="fr-BE" dirty="0" smtClean="0"/>
              <a:t> </a:t>
            </a:r>
            <a:r>
              <a:rPr lang="fr-BE" dirty="0" err="1" smtClean="0"/>
              <a:t>access</a:t>
            </a:r>
            <a:r>
              <a:rPr lang="fr-BE" dirty="0" smtClean="0"/>
              <a:t> (by design </a:t>
            </a:r>
            <a:r>
              <a:rPr lang="fr-BE" dirty="0" err="1" smtClean="0"/>
              <a:t>it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not possible to log in a </a:t>
            </a:r>
            <a:r>
              <a:rPr lang="fr-BE" dirty="0" err="1" smtClean="0"/>
              <a:t>Nitro</a:t>
            </a:r>
            <a:r>
              <a:rPr lang="fr-BE" dirty="0" smtClean="0"/>
              <a:t> enclave)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E52523-A8BD-4A8E-9B64-AA0AE3F2D8C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 bwMode="auto">
          <a:xfrm>
            <a:off x="1199456" y="4046122"/>
            <a:ext cx="2215634" cy="190315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Smals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Initial setup on AWS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5519936" y="980728"/>
            <a:ext cx="5328592" cy="511256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Private virtual cloud on AWS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0210" y="1394686"/>
            <a:ext cx="5034301" cy="228634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Private subnet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807968" y="1790818"/>
            <a:ext cx="4752528" cy="15130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EC2 parent instance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81727" y="2235812"/>
            <a:ext cx="1800000" cy="90415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Parent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231978" y="2235813"/>
            <a:ext cx="1800000" cy="90415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Nitro Enclave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840452" y="2672907"/>
            <a:ext cx="322950" cy="14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91917" y="2853381"/>
            <a:ext cx="62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vsock</a:t>
            </a:r>
            <a:endParaRPr lang="en-GB" sz="105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4586" y="2614102"/>
            <a:ext cx="1314784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BE" sz="11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application</a:t>
            </a:r>
            <a:endParaRPr lang="fr-BE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04306" y="2614102"/>
            <a:ext cx="1314784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BE" sz="11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 application</a:t>
            </a:r>
            <a:endParaRPr lang="fr-BE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19089" y="2744907"/>
            <a:ext cx="955498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670211" y="4046122"/>
            <a:ext cx="5034301" cy="190315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Public subnet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807968" y="4489028"/>
            <a:ext cx="4752528" cy="1305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GB" sz="1400" b="1" dirty="0" smtClean="0">
                <a:solidFill>
                  <a:schemeClr val="tx2"/>
                </a:solidFill>
              </a:rPr>
              <a:t>EC2 bastion instance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280465" y="4489029"/>
            <a:ext cx="1975251" cy="1305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16593" y="4868040"/>
            <a:ext cx="1490210" cy="26161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sz="11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application</a:t>
            </a:r>
            <a:endParaRPr lang="fr-BE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30969" y="4868040"/>
            <a:ext cx="1261884" cy="26161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BE" sz="1100" dirty="0"/>
              <a:t>Client application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789698" y="3212961"/>
            <a:ext cx="144000" cy="11956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181518" y="4854845"/>
            <a:ext cx="144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tx2"/>
              </a:solidFill>
            </a:endParaRPr>
          </a:p>
        </p:txBody>
      </p:sp>
      <p:sp>
        <p:nvSpPr>
          <p:cNvPr id="42" name="Snip Single Corner Rectangle 41"/>
          <p:cNvSpPr/>
          <p:nvPr/>
        </p:nvSpPr>
        <p:spPr bwMode="auto">
          <a:xfrm>
            <a:off x="7557602" y="5081279"/>
            <a:ext cx="430005" cy="584634"/>
          </a:xfrm>
          <a:prstGeom prst="snip1Rect">
            <a:avLst>
              <a:gd name="adj" fmla="val 19312"/>
            </a:avLst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BE" sz="1000" b="1" dirty="0" smtClean="0">
                <a:solidFill>
                  <a:schemeClr val="accent2"/>
                </a:solidFill>
              </a:rPr>
              <a:t>011011001010111</a:t>
            </a:r>
            <a:endParaRPr lang="en-GB" sz="1000" b="1" dirty="0" smtClean="0">
              <a:solidFill>
                <a:schemeClr val="accent2"/>
              </a:solidFill>
            </a:endParaRPr>
          </a:p>
        </p:txBody>
      </p:sp>
      <p:sp>
        <p:nvSpPr>
          <p:cNvPr id="43" name="Snip Single Corner Rectangle 42"/>
          <p:cNvSpPr/>
          <p:nvPr/>
        </p:nvSpPr>
        <p:spPr bwMode="auto">
          <a:xfrm>
            <a:off x="7304086" y="1927514"/>
            <a:ext cx="430005" cy="584634"/>
          </a:xfrm>
          <a:prstGeom prst="snip1Rect">
            <a:avLst>
              <a:gd name="adj" fmla="val 19312"/>
            </a:avLst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BE" sz="1000" b="1" dirty="0" smtClean="0">
                <a:solidFill>
                  <a:schemeClr val="accent2"/>
                </a:solidFill>
              </a:rPr>
              <a:t>011011001010111</a:t>
            </a:r>
            <a:endParaRPr lang="en-GB" sz="1000" b="1" dirty="0" smtClean="0">
              <a:solidFill>
                <a:schemeClr val="accent2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396819" y="5077175"/>
            <a:ext cx="516072" cy="588738"/>
            <a:chOff x="335361" y="3883264"/>
            <a:chExt cx="864209" cy="985895"/>
          </a:xfrm>
        </p:grpSpPr>
        <p:sp>
          <p:nvSpPr>
            <p:cNvPr id="45" name="Snip Single Corner Rectangle 44"/>
            <p:cNvSpPr/>
            <p:nvPr/>
          </p:nvSpPr>
          <p:spPr bwMode="auto">
            <a:xfrm>
              <a:off x="335361" y="3890136"/>
              <a:ext cx="720080" cy="979023"/>
            </a:xfrm>
            <a:prstGeom prst="snip1Rect">
              <a:avLst>
                <a:gd name="adj" fmla="val 19312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100" b="1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7368" y="3957458"/>
              <a:ext cx="309389" cy="333280"/>
              <a:chOff x="2180690" y="3789040"/>
              <a:chExt cx="558623" cy="601763"/>
            </a:xfrm>
          </p:grpSpPr>
          <p:sp>
            <p:nvSpPr>
              <p:cNvPr id="59" name="Oval 58"/>
              <p:cNvSpPr/>
              <p:nvPr/>
            </p:nvSpPr>
            <p:spPr bwMode="auto">
              <a:xfrm>
                <a:off x="2348978" y="3789040"/>
                <a:ext cx="218630" cy="218630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100" b="1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2180690" y="4053278"/>
                <a:ext cx="558623" cy="337525"/>
              </a:xfrm>
              <a:custGeom>
                <a:avLst/>
                <a:gdLst>
                  <a:gd name="connsiteX0" fmla="*/ 0 w 939800"/>
                  <a:gd name="connsiteY0" fmla="*/ 114300 h 546100"/>
                  <a:gd name="connsiteX1" fmla="*/ 939800 w 939800"/>
                  <a:gd name="connsiteY1" fmla="*/ 0 h 546100"/>
                  <a:gd name="connsiteX2" fmla="*/ 571500 w 939800"/>
                  <a:gd name="connsiteY2" fmla="*/ 546100 h 546100"/>
                  <a:gd name="connsiteX3" fmla="*/ 0 w 939800"/>
                  <a:gd name="connsiteY3" fmla="*/ 114300 h 546100"/>
                  <a:gd name="connsiteX0" fmla="*/ 731044 w 731044"/>
                  <a:gd name="connsiteY0" fmla="*/ 692943 h 692943"/>
                  <a:gd name="connsiteX1" fmla="*/ 368300 w 731044"/>
                  <a:gd name="connsiteY1" fmla="*/ 0 h 692943"/>
                  <a:gd name="connsiteX2" fmla="*/ 0 w 731044"/>
                  <a:gd name="connsiteY2" fmla="*/ 546100 h 692943"/>
                  <a:gd name="connsiteX3" fmla="*/ 731044 w 731044"/>
                  <a:gd name="connsiteY3" fmla="*/ 692943 h 692943"/>
                  <a:gd name="connsiteX0" fmla="*/ 728663 w 728663"/>
                  <a:gd name="connsiteY0" fmla="*/ 692943 h 692943"/>
                  <a:gd name="connsiteX1" fmla="*/ 365919 w 728663"/>
                  <a:gd name="connsiteY1" fmla="*/ 0 h 692943"/>
                  <a:gd name="connsiteX2" fmla="*/ 0 w 728663"/>
                  <a:gd name="connsiteY2" fmla="*/ 679450 h 692943"/>
                  <a:gd name="connsiteX3" fmla="*/ 728663 w 728663"/>
                  <a:gd name="connsiteY3" fmla="*/ 692943 h 692943"/>
                  <a:gd name="connsiteX0" fmla="*/ 736509 w 744544"/>
                  <a:gd name="connsiteY0" fmla="*/ 692949 h 692949"/>
                  <a:gd name="connsiteX1" fmla="*/ 373765 w 744544"/>
                  <a:gd name="connsiteY1" fmla="*/ 6 h 692949"/>
                  <a:gd name="connsiteX2" fmla="*/ 7846 w 744544"/>
                  <a:gd name="connsiteY2" fmla="*/ 679456 h 692949"/>
                  <a:gd name="connsiteX3" fmla="*/ 736509 w 744544"/>
                  <a:gd name="connsiteY3" fmla="*/ 692949 h 692949"/>
                  <a:gd name="connsiteX0" fmla="*/ 795577 w 803612"/>
                  <a:gd name="connsiteY0" fmla="*/ 692949 h 692949"/>
                  <a:gd name="connsiteX1" fmla="*/ 432833 w 803612"/>
                  <a:gd name="connsiteY1" fmla="*/ 6 h 692949"/>
                  <a:gd name="connsiteX2" fmla="*/ 66914 w 803612"/>
                  <a:gd name="connsiteY2" fmla="*/ 679456 h 692949"/>
                  <a:gd name="connsiteX3" fmla="*/ 795577 w 803612"/>
                  <a:gd name="connsiteY3" fmla="*/ 692949 h 692949"/>
                  <a:gd name="connsiteX0" fmla="*/ 795577 w 862807"/>
                  <a:gd name="connsiteY0" fmla="*/ 692949 h 692970"/>
                  <a:gd name="connsiteX1" fmla="*/ 432833 w 862807"/>
                  <a:gd name="connsiteY1" fmla="*/ 6 h 692970"/>
                  <a:gd name="connsiteX2" fmla="*/ 66914 w 862807"/>
                  <a:gd name="connsiteY2" fmla="*/ 679456 h 692970"/>
                  <a:gd name="connsiteX3" fmla="*/ 795577 w 862807"/>
                  <a:gd name="connsiteY3" fmla="*/ 692949 h 692970"/>
                  <a:gd name="connsiteX0" fmla="*/ 735702 w 744634"/>
                  <a:gd name="connsiteY0" fmla="*/ 414349 h 458971"/>
                  <a:gd name="connsiteX1" fmla="*/ 387245 w 744634"/>
                  <a:gd name="connsiteY1" fmla="*/ 12 h 458971"/>
                  <a:gd name="connsiteX2" fmla="*/ 7039 w 744634"/>
                  <a:gd name="connsiteY2" fmla="*/ 400856 h 458971"/>
                  <a:gd name="connsiteX3" fmla="*/ 735702 w 744634"/>
                  <a:gd name="connsiteY3" fmla="*/ 414349 h 458971"/>
                  <a:gd name="connsiteX0" fmla="*/ 742082 w 759782"/>
                  <a:gd name="connsiteY0" fmla="*/ 414444 h 459066"/>
                  <a:gd name="connsiteX1" fmla="*/ 393625 w 759782"/>
                  <a:gd name="connsiteY1" fmla="*/ 107 h 459066"/>
                  <a:gd name="connsiteX2" fmla="*/ 13419 w 759782"/>
                  <a:gd name="connsiteY2" fmla="*/ 400951 h 459066"/>
                  <a:gd name="connsiteX3" fmla="*/ 742082 w 759782"/>
                  <a:gd name="connsiteY3" fmla="*/ 414444 h 4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82" h="459066">
                    <a:moveTo>
                      <a:pt x="742082" y="414444"/>
                    </a:moveTo>
                    <a:cubicBezTo>
                      <a:pt x="805450" y="347637"/>
                      <a:pt x="700807" y="7118"/>
                      <a:pt x="393625" y="107"/>
                    </a:cubicBezTo>
                    <a:cubicBezTo>
                      <a:pt x="86443" y="-6904"/>
                      <a:pt x="-44657" y="331895"/>
                      <a:pt x="13419" y="400951"/>
                    </a:cubicBezTo>
                    <a:cubicBezTo>
                      <a:pt x="71495" y="470007"/>
                      <a:pt x="678714" y="481251"/>
                      <a:pt x="742082" y="414444"/>
                    </a:cubicBezTo>
                    <a:close/>
                  </a:path>
                </a:pathLst>
              </a:cu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100" b="1" dirty="0" smtClean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07369" y="4352407"/>
              <a:ext cx="57606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07369" y="4494065"/>
              <a:ext cx="57606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07369" y="4640439"/>
              <a:ext cx="57606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07369" y="4783883"/>
              <a:ext cx="57606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911312" y="4484815"/>
              <a:ext cx="288258" cy="384344"/>
              <a:chOff x="1822342" y="4029371"/>
              <a:chExt cx="468035" cy="624047"/>
            </a:xfrm>
          </p:grpSpPr>
          <p:sp>
            <p:nvSpPr>
              <p:cNvPr id="55" name="Freeform 54"/>
              <p:cNvSpPr/>
              <p:nvPr/>
            </p:nvSpPr>
            <p:spPr bwMode="auto">
              <a:xfrm>
                <a:off x="1895372" y="4029371"/>
                <a:ext cx="308957" cy="155452"/>
              </a:xfrm>
              <a:custGeom>
                <a:avLst/>
                <a:gdLst>
                  <a:gd name="connsiteX0" fmla="*/ 0 w 1454150"/>
                  <a:gd name="connsiteY0" fmla="*/ 717552 h 717552"/>
                  <a:gd name="connsiteX1" fmla="*/ 749300 w 1454150"/>
                  <a:gd name="connsiteY1" fmla="*/ 2 h 717552"/>
                  <a:gd name="connsiteX2" fmla="*/ 1454150 w 1454150"/>
                  <a:gd name="connsiteY2" fmla="*/ 711202 h 717552"/>
                  <a:gd name="connsiteX0" fmla="*/ 0 w 1454150"/>
                  <a:gd name="connsiteY0" fmla="*/ 717552 h 717552"/>
                  <a:gd name="connsiteX1" fmla="*/ 749300 w 1454150"/>
                  <a:gd name="connsiteY1" fmla="*/ 2 h 717552"/>
                  <a:gd name="connsiteX2" fmla="*/ 1454150 w 1454150"/>
                  <a:gd name="connsiteY2" fmla="*/ 711202 h 717552"/>
                  <a:gd name="connsiteX0" fmla="*/ 0 w 1263650"/>
                  <a:gd name="connsiteY0" fmla="*/ 652543 h 716043"/>
                  <a:gd name="connsiteX1" fmla="*/ 558800 w 1263650"/>
                  <a:gd name="connsiteY1" fmla="*/ 4843 h 716043"/>
                  <a:gd name="connsiteX2" fmla="*/ 1263650 w 1263650"/>
                  <a:gd name="connsiteY2" fmla="*/ 716043 h 716043"/>
                  <a:gd name="connsiteX0" fmla="*/ 0 w 1451769"/>
                  <a:gd name="connsiteY0" fmla="*/ 675743 h 713049"/>
                  <a:gd name="connsiteX1" fmla="*/ 746919 w 1451769"/>
                  <a:gd name="connsiteY1" fmla="*/ 1849 h 713049"/>
                  <a:gd name="connsiteX2" fmla="*/ 1451769 w 1451769"/>
                  <a:gd name="connsiteY2" fmla="*/ 713049 h 713049"/>
                  <a:gd name="connsiteX0" fmla="*/ 0 w 1432719"/>
                  <a:gd name="connsiteY0" fmla="*/ 700309 h 711421"/>
                  <a:gd name="connsiteX1" fmla="*/ 727869 w 1432719"/>
                  <a:gd name="connsiteY1" fmla="*/ 221 h 711421"/>
                  <a:gd name="connsiteX2" fmla="*/ 1432719 w 1432719"/>
                  <a:gd name="connsiteY2" fmla="*/ 711421 h 711421"/>
                  <a:gd name="connsiteX0" fmla="*/ 0 w 1373187"/>
                  <a:gd name="connsiteY0" fmla="*/ 719142 h 719142"/>
                  <a:gd name="connsiteX1" fmla="*/ 668337 w 1373187"/>
                  <a:gd name="connsiteY1" fmla="*/ 4 h 719142"/>
                  <a:gd name="connsiteX2" fmla="*/ 1373187 w 1373187"/>
                  <a:gd name="connsiteY2" fmla="*/ 711204 h 719142"/>
                  <a:gd name="connsiteX0" fmla="*/ 0 w 1418431"/>
                  <a:gd name="connsiteY0" fmla="*/ 695733 h 711608"/>
                  <a:gd name="connsiteX1" fmla="*/ 713581 w 1418431"/>
                  <a:gd name="connsiteY1" fmla="*/ 408 h 711608"/>
                  <a:gd name="connsiteX2" fmla="*/ 1418431 w 1418431"/>
                  <a:gd name="connsiteY2" fmla="*/ 711608 h 711608"/>
                  <a:gd name="connsiteX0" fmla="*/ 0 w 1385093"/>
                  <a:gd name="connsiteY0" fmla="*/ 793323 h 793323"/>
                  <a:gd name="connsiteX1" fmla="*/ 680243 w 1385093"/>
                  <a:gd name="connsiteY1" fmla="*/ 367 h 793323"/>
                  <a:gd name="connsiteX2" fmla="*/ 1385093 w 1385093"/>
                  <a:gd name="connsiteY2" fmla="*/ 711567 h 793323"/>
                  <a:gd name="connsiteX0" fmla="*/ 0 w 1418430"/>
                  <a:gd name="connsiteY0" fmla="*/ 700309 h 711421"/>
                  <a:gd name="connsiteX1" fmla="*/ 713580 w 1418430"/>
                  <a:gd name="connsiteY1" fmla="*/ 221 h 711421"/>
                  <a:gd name="connsiteX2" fmla="*/ 1418430 w 1418430"/>
                  <a:gd name="connsiteY2" fmla="*/ 711421 h 711421"/>
                  <a:gd name="connsiteX0" fmla="*/ 0 w 1404143"/>
                  <a:gd name="connsiteY0" fmla="*/ 691209 h 711846"/>
                  <a:gd name="connsiteX1" fmla="*/ 699293 w 1404143"/>
                  <a:gd name="connsiteY1" fmla="*/ 646 h 711846"/>
                  <a:gd name="connsiteX2" fmla="*/ 1404143 w 1404143"/>
                  <a:gd name="connsiteY2" fmla="*/ 711846 h 711846"/>
                  <a:gd name="connsiteX0" fmla="*/ 0 w 1444624"/>
                  <a:gd name="connsiteY0" fmla="*/ 709621 h 711208"/>
                  <a:gd name="connsiteX1" fmla="*/ 739774 w 1444624"/>
                  <a:gd name="connsiteY1" fmla="*/ 8 h 711208"/>
                  <a:gd name="connsiteX2" fmla="*/ 1444624 w 1444624"/>
                  <a:gd name="connsiteY2" fmla="*/ 711208 h 711208"/>
                  <a:gd name="connsiteX0" fmla="*/ 0 w 1444624"/>
                  <a:gd name="connsiteY0" fmla="*/ 709629 h 711216"/>
                  <a:gd name="connsiteX1" fmla="*/ 739774 w 1444624"/>
                  <a:gd name="connsiteY1" fmla="*/ 16 h 711216"/>
                  <a:gd name="connsiteX2" fmla="*/ 1444624 w 1444624"/>
                  <a:gd name="connsiteY2" fmla="*/ 711216 h 711216"/>
                  <a:gd name="connsiteX0" fmla="*/ 0 w 1444624"/>
                  <a:gd name="connsiteY0" fmla="*/ 709629 h 711216"/>
                  <a:gd name="connsiteX1" fmla="*/ 739774 w 1444624"/>
                  <a:gd name="connsiteY1" fmla="*/ 16 h 711216"/>
                  <a:gd name="connsiteX2" fmla="*/ 1444624 w 1444624"/>
                  <a:gd name="connsiteY2" fmla="*/ 711216 h 711216"/>
                  <a:gd name="connsiteX0" fmla="*/ 0 w 1444624"/>
                  <a:gd name="connsiteY0" fmla="*/ 709630 h 711217"/>
                  <a:gd name="connsiteX1" fmla="*/ 739774 w 1444624"/>
                  <a:gd name="connsiteY1" fmla="*/ 17 h 711217"/>
                  <a:gd name="connsiteX2" fmla="*/ 1444624 w 1444624"/>
                  <a:gd name="connsiteY2" fmla="*/ 711217 h 711217"/>
                  <a:gd name="connsiteX0" fmla="*/ 0 w 1444624"/>
                  <a:gd name="connsiteY0" fmla="*/ 709630 h 711217"/>
                  <a:gd name="connsiteX1" fmla="*/ 739774 w 1444624"/>
                  <a:gd name="connsiteY1" fmla="*/ 17 h 711217"/>
                  <a:gd name="connsiteX2" fmla="*/ 1444624 w 1444624"/>
                  <a:gd name="connsiteY2" fmla="*/ 711217 h 711217"/>
                  <a:gd name="connsiteX0" fmla="*/ 0 w 1444624"/>
                  <a:gd name="connsiteY0" fmla="*/ 709630 h 711217"/>
                  <a:gd name="connsiteX1" fmla="*/ 739774 w 1444624"/>
                  <a:gd name="connsiteY1" fmla="*/ 17 h 711217"/>
                  <a:gd name="connsiteX2" fmla="*/ 1444624 w 1444624"/>
                  <a:gd name="connsiteY2" fmla="*/ 711217 h 71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4624" h="711217">
                    <a:moveTo>
                      <a:pt x="0" y="709630"/>
                    </a:moveTo>
                    <a:cubicBezTo>
                      <a:pt x="1058" y="-5009"/>
                      <a:pt x="618066" y="-248"/>
                      <a:pt x="739774" y="17"/>
                    </a:cubicBezTo>
                    <a:cubicBezTo>
                      <a:pt x="861482" y="282"/>
                      <a:pt x="1439596" y="-6862"/>
                      <a:pt x="1444624" y="711217"/>
                    </a:cubicBezTo>
                  </a:path>
                </a:pathLst>
              </a:custGeom>
              <a:noFill/>
              <a:ln w="19050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56" name="Rounded Rectangle 55"/>
              <p:cNvSpPr/>
              <p:nvPr/>
            </p:nvSpPr>
            <p:spPr bwMode="auto">
              <a:xfrm>
                <a:off x="1822342" y="4184823"/>
                <a:ext cx="468035" cy="468595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>
                <a:off x="2018479" y="4363329"/>
                <a:ext cx="75759" cy="11158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20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53" name="Straight Connector 52"/>
            <p:cNvCxnSpPr/>
            <p:nvPr/>
          </p:nvCxnSpPr>
          <p:spPr>
            <a:xfrm>
              <a:off x="911312" y="3883264"/>
              <a:ext cx="0" cy="15120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911312" y="4034472"/>
              <a:ext cx="144881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9917295" y="2437343"/>
            <a:ext cx="516072" cy="588738"/>
            <a:chOff x="335361" y="3883264"/>
            <a:chExt cx="864209" cy="985895"/>
          </a:xfrm>
        </p:grpSpPr>
        <p:sp>
          <p:nvSpPr>
            <p:cNvPr id="65" name="Snip Single Corner Rectangle 64"/>
            <p:cNvSpPr/>
            <p:nvPr/>
          </p:nvSpPr>
          <p:spPr bwMode="auto">
            <a:xfrm>
              <a:off x="335361" y="3890136"/>
              <a:ext cx="720080" cy="979023"/>
            </a:xfrm>
            <a:prstGeom prst="snip1Rect">
              <a:avLst>
                <a:gd name="adj" fmla="val 19312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100" b="1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407368" y="3957458"/>
              <a:ext cx="309389" cy="333280"/>
              <a:chOff x="2180690" y="3789040"/>
              <a:chExt cx="558623" cy="601763"/>
            </a:xfrm>
          </p:grpSpPr>
          <p:sp>
            <p:nvSpPr>
              <p:cNvPr id="78" name="Oval 77"/>
              <p:cNvSpPr/>
              <p:nvPr/>
            </p:nvSpPr>
            <p:spPr bwMode="auto">
              <a:xfrm>
                <a:off x="2348978" y="3789040"/>
                <a:ext cx="218630" cy="218630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100" b="1" dirty="0" smtClean="0">
                  <a:solidFill>
                    <a:schemeClr val="tx2"/>
                  </a:solidFill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80690" y="4053278"/>
                <a:ext cx="558623" cy="337525"/>
              </a:xfrm>
              <a:custGeom>
                <a:avLst/>
                <a:gdLst>
                  <a:gd name="connsiteX0" fmla="*/ 0 w 939800"/>
                  <a:gd name="connsiteY0" fmla="*/ 114300 h 546100"/>
                  <a:gd name="connsiteX1" fmla="*/ 939800 w 939800"/>
                  <a:gd name="connsiteY1" fmla="*/ 0 h 546100"/>
                  <a:gd name="connsiteX2" fmla="*/ 571500 w 939800"/>
                  <a:gd name="connsiteY2" fmla="*/ 546100 h 546100"/>
                  <a:gd name="connsiteX3" fmla="*/ 0 w 939800"/>
                  <a:gd name="connsiteY3" fmla="*/ 114300 h 546100"/>
                  <a:gd name="connsiteX0" fmla="*/ 731044 w 731044"/>
                  <a:gd name="connsiteY0" fmla="*/ 692943 h 692943"/>
                  <a:gd name="connsiteX1" fmla="*/ 368300 w 731044"/>
                  <a:gd name="connsiteY1" fmla="*/ 0 h 692943"/>
                  <a:gd name="connsiteX2" fmla="*/ 0 w 731044"/>
                  <a:gd name="connsiteY2" fmla="*/ 546100 h 692943"/>
                  <a:gd name="connsiteX3" fmla="*/ 731044 w 731044"/>
                  <a:gd name="connsiteY3" fmla="*/ 692943 h 692943"/>
                  <a:gd name="connsiteX0" fmla="*/ 728663 w 728663"/>
                  <a:gd name="connsiteY0" fmla="*/ 692943 h 692943"/>
                  <a:gd name="connsiteX1" fmla="*/ 365919 w 728663"/>
                  <a:gd name="connsiteY1" fmla="*/ 0 h 692943"/>
                  <a:gd name="connsiteX2" fmla="*/ 0 w 728663"/>
                  <a:gd name="connsiteY2" fmla="*/ 679450 h 692943"/>
                  <a:gd name="connsiteX3" fmla="*/ 728663 w 728663"/>
                  <a:gd name="connsiteY3" fmla="*/ 692943 h 692943"/>
                  <a:gd name="connsiteX0" fmla="*/ 736509 w 744544"/>
                  <a:gd name="connsiteY0" fmla="*/ 692949 h 692949"/>
                  <a:gd name="connsiteX1" fmla="*/ 373765 w 744544"/>
                  <a:gd name="connsiteY1" fmla="*/ 6 h 692949"/>
                  <a:gd name="connsiteX2" fmla="*/ 7846 w 744544"/>
                  <a:gd name="connsiteY2" fmla="*/ 679456 h 692949"/>
                  <a:gd name="connsiteX3" fmla="*/ 736509 w 744544"/>
                  <a:gd name="connsiteY3" fmla="*/ 692949 h 692949"/>
                  <a:gd name="connsiteX0" fmla="*/ 795577 w 803612"/>
                  <a:gd name="connsiteY0" fmla="*/ 692949 h 692949"/>
                  <a:gd name="connsiteX1" fmla="*/ 432833 w 803612"/>
                  <a:gd name="connsiteY1" fmla="*/ 6 h 692949"/>
                  <a:gd name="connsiteX2" fmla="*/ 66914 w 803612"/>
                  <a:gd name="connsiteY2" fmla="*/ 679456 h 692949"/>
                  <a:gd name="connsiteX3" fmla="*/ 795577 w 803612"/>
                  <a:gd name="connsiteY3" fmla="*/ 692949 h 692949"/>
                  <a:gd name="connsiteX0" fmla="*/ 795577 w 862807"/>
                  <a:gd name="connsiteY0" fmla="*/ 692949 h 692970"/>
                  <a:gd name="connsiteX1" fmla="*/ 432833 w 862807"/>
                  <a:gd name="connsiteY1" fmla="*/ 6 h 692970"/>
                  <a:gd name="connsiteX2" fmla="*/ 66914 w 862807"/>
                  <a:gd name="connsiteY2" fmla="*/ 679456 h 692970"/>
                  <a:gd name="connsiteX3" fmla="*/ 795577 w 862807"/>
                  <a:gd name="connsiteY3" fmla="*/ 692949 h 692970"/>
                  <a:gd name="connsiteX0" fmla="*/ 735702 w 744634"/>
                  <a:gd name="connsiteY0" fmla="*/ 414349 h 458971"/>
                  <a:gd name="connsiteX1" fmla="*/ 387245 w 744634"/>
                  <a:gd name="connsiteY1" fmla="*/ 12 h 458971"/>
                  <a:gd name="connsiteX2" fmla="*/ 7039 w 744634"/>
                  <a:gd name="connsiteY2" fmla="*/ 400856 h 458971"/>
                  <a:gd name="connsiteX3" fmla="*/ 735702 w 744634"/>
                  <a:gd name="connsiteY3" fmla="*/ 414349 h 458971"/>
                  <a:gd name="connsiteX0" fmla="*/ 742082 w 759782"/>
                  <a:gd name="connsiteY0" fmla="*/ 414444 h 459066"/>
                  <a:gd name="connsiteX1" fmla="*/ 393625 w 759782"/>
                  <a:gd name="connsiteY1" fmla="*/ 107 h 459066"/>
                  <a:gd name="connsiteX2" fmla="*/ 13419 w 759782"/>
                  <a:gd name="connsiteY2" fmla="*/ 400951 h 459066"/>
                  <a:gd name="connsiteX3" fmla="*/ 742082 w 759782"/>
                  <a:gd name="connsiteY3" fmla="*/ 414444 h 4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82" h="459066">
                    <a:moveTo>
                      <a:pt x="742082" y="414444"/>
                    </a:moveTo>
                    <a:cubicBezTo>
                      <a:pt x="805450" y="347637"/>
                      <a:pt x="700807" y="7118"/>
                      <a:pt x="393625" y="107"/>
                    </a:cubicBezTo>
                    <a:cubicBezTo>
                      <a:pt x="86443" y="-6904"/>
                      <a:pt x="-44657" y="331895"/>
                      <a:pt x="13419" y="400951"/>
                    </a:cubicBezTo>
                    <a:cubicBezTo>
                      <a:pt x="71495" y="470007"/>
                      <a:pt x="678714" y="481251"/>
                      <a:pt x="742082" y="414444"/>
                    </a:cubicBezTo>
                    <a:close/>
                  </a:path>
                </a:pathLst>
              </a:custGeom>
              <a:ln>
                <a:headEnd/>
                <a:tailEnd/>
              </a:ln>
              <a:ex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100" b="1" dirty="0" smtClean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>
              <a:off x="407369" y="4352407"/>
              <a:ext cx="57606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07369" y="4494065"/>
              <a:ext cx="57606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07369" y="4640439"/>
              <a:ext cx="57606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7369" y="4783883"/>
              <a:ext cx="57606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911312" y="4484815"/>
              <a:ext cx="288258" cy="384344"/>
              <a:chOff x="1822342" y="4029371"/>
              <a:chExt cx="468035" cy="624047"/>
            </a:xfrm>
          </p:grpSpPr>
          <p:sp>
            <p:nvSpPr>
              <p:cNvPr id="74" name="Freeform 73"/>
              <p:cNvSpPr/>
              <p:nvPr/>
            </p:nvSpPr>
            <p:spPr bwMode="auto">
              <a:xfrm>
                <a:off x="1895372" y="4029371"/>
                <a:ext cx="308957" cy="155452"/>
              </a:xfrm>
              <a:custGeom>
                <a:avLst/>
                <a:gdLst>
                  <a:gd name="connsiteX0" fmla="*/ 0 w 1454150"/>
                  <a:gd name="connsiteY0" fmla="*/ 717552 h 717552"/>
                  <a:gd name="connsiteX1" fmla="*/ 749300 w 1454150"/>
                  <a:gd name="connsiteY1" fmla="*/ 2 h 717552"/>
                  <a:gd name="connsiteX2" fmla="*/ 1454150 w 1454150"/>
                  <a:gd name="connsiteY2" fmla="*/ 711202 h 717552"/>
                  <a:gd name="connsiteX0" fmla="*/ 0 w 1454150"/>
                  <a:gd name="connsiteY0" fmla="*/ 717552 h 717552"/>
                  <a:gd name="connsiteX1" fmla="*/ 749300 w 1454150"/>
                  <a:gd name="connsiteY1" fmla="*/ 2 h 717552"/>
                  <a:gd name="connsiteX2" fmla="*/ 1454150 w 1454150"/>
                  <a:gd name="connsiteY2" fmla="*/ 711202 h 717552"/>
                  <a:gd name="connsiteX0" fmla="*/ 0 w 1263650"/>
                  <a:gd name="connsiteY0" fmla="*/ 652543 h 716043"/>
                  <a:gd name="connsiteX1" fmla="*/ 558800 w 1263650"/>
                  <a:gd name="connsiteY1" fmla="*/ 4843 h 716043"/>
                  <a:gd name="connsiteX2" fmla="*/ 1263650 w 1263650"/>
                  <a:gd name="connsiteY2" fmla="*/ 716043 h 716043"/>
                  <a:gd name="connsiteX0" fmla="*/ 0 w 1451769"/>
                  <a:gd name="connsiteY0" fmla="*/ 675743 h 713049"/>
                  <a:gd name="connsiteX1" fmla="*/ 746919 w 1451769"/>
                  <a:gd name="connsiteY1" fmla="*/ 1849 h 713049"/>
                  <a:gd name="connsiteX2" fmla="*/ 1451769 w 1451769"/>
                  <a:gd name="connsiteY2" fmla="*/ 713049 h 713049"/>
                  <a:gd name="connsiteX0" fmla="*/ 0 w 1432719"/>
                  <a:gd name="connsiteY0" fmla="*/ 700309 h 711421"/>
                  <a:gd name="connsiteX1" fmla="*/ 727869 w 1432719"/>
                  <a:gd name="connsiteY1" fmla="*/ 221 h 711421"/>
                  <a:gd name="connsiteX2" fmla="*/ 1432719 w 1432719"/>
                  <a:gd name="connsiteY2" fmla="*/ 711421 h 711421"/>
                  <a:gd name="connsiteX0" fmla="*/ 0 w 1373187"/>
                  <a:gd name="connsiteY0" fmla="*/ 719142 h 719142"/>
                  <a:gd name="connsiteX1" fmla="*/ 668337 w 1373187"/>
                  <a:gd name="connsiteY1" fmla="*/ 4 h 719142"/>
                  <a:gd name="connsiteX2" fmla="*/ 1373187 w 1373187"/>
                  <a:gd name="connsiteY2" fmla="*/ 711204 h 719142"/>
                  <a:gd name="connsiteX0" fmla="*/ 0 w 1418431"/>
                  <a:gd name="connsiteY0" fmla="*/ 695733 h 711608"/>
                  <a:gd name="connsiteX1" fmla="*/ 713581 w 1418431"/>
                  <a:gd name="connsiteY1" fmla="*/ 408 h 711608"/>
                  <a:gd name="connsiteX2" fmla="*/ 1418431 w 1418431"/>
                  <a:gd name="connsiteY2" fmla="*/ 711608 h 711608"/>
                  <a:gd name="connsiteX0" fmla="*/ 0 w 1385093"/>
                  <a:gd name="connsiteY0" fmla="*/ 793323 h 793323"/>
                  <a:gd name="connsiteX1" fmla="*/ 680243 w 1385093"/>
                  <a:gd name="connsiteY1" fmla="*/ 367 h 793323"/>
                  <a:gd name="connsiteX2" fmla="*/ 1385093 w 1385093"/>
                  <a:gd name="connsiteY2" fmla="*/ 711567 h 793323"/>
                  <a:gd name="connsiteX0" fmla="*/ 0 w 1418430"/>
                  <a:gd name="connsiteY0" fmla="*/ 700309 h 711421"/>
                  <a:gd name="connsiteX1" fmla="*/ 713580 w 1418430"/>
                  <a:gd name="connsiteY1" fmla="*/ 221 h 711421"/>
                  <a:gd name="connsiteX2" fmla="*/ 1418430 w 1418430"/>
                  <a:gd name="connsiteY2" fmla="*/ 711421 h 711421"/>
                  <a:gd name="connsiteX0" fmla="*/ 0 w 1404143"/>
                  <a:gd name="connsiteY0" fmla="*/ 691209 h 711846"/>
                  <a:gd name="connsiteX1" fmla="*/ 699293 w 1404143"/>
                  <a:gd name="connsiteY1" fmla="*/ 646 h 711846"/>
                  <a:gd name="connsiteX2" fmla="*/ 1404143 w 1404143"/>
                  <a:gd name="connsiteY2" fmla="*/ 711846 h 711846"/>
                  <a:gd name="connsiteX0" fmla="*/ 0 w 1444624"/>
                  <a:gd name="connsiteY0" fmla="*/ 709621 h 711208"/>
                  <a:gd name="connsiteX1" fmla="*/ 739774 w 1444624"/>
                  <a:gd name="connsiteY1" fmla="*/ 8 h 711208"/>
                  <a:gd name="connsiteX2" fmla="*/ 1444624 w 1444624"/>
                  <a:gd name="connsiteY2" fmla="*/ 711208 h 711208"/>
                  <a:gd name="connsiteX0" fmla="*/ 0 w 1444624"/>
                  <a:gd name="connsiteY0" fmla="*/ 709629 h 711216"/>
                  <a:gd name="connsiteX1" fmla="*/ 739774 w 1444624"/>
                  <a:gd name="connsiteY1" fmla="*/ 16 h 711216"/>
                  <a:gd name="connsiteX2" fmla="*/ 1444624 w 1444624"/>
                  <a:gd name="connsiteY2" fmla="*/ 711216 h 711216"/>
                  <a:gd name="connsiteX0" fmla="*/ 0 w 1444624"/>
                  <a:gd name="connsiteY0" fmla="*/ 709629 h 711216"/>
                  <a:gd name="connsiteX1" fmla="*/ 739774 w 1444624"/>
                  <a:gd name="connsiteY1" fmla="*/ 16 h 711216"/>
                  <a:gd name="connsiteX2" fmla="*/ 1444624 w 1444624"/>
                  <a:gd name="connsiteY2" fmla="*/ 711216 h 711216"/>
                  <a:gd name="connsiteX0" fmla="*/ 0 w 1444624"/>
                  <a:gd name="connsiteY0" fmla="*/ 709630 h 711217"/>
                  <a:gd name="connsiteX1" fmla="*/ 739774 w 1444624"/>
                  <a:gd name="connsiteY1" fmla="*/ 17 h 711217"/>
                  <a:gd name="connsiteX2" fmla="*/ 1444624 w 1444624"/>
                  <a:gd name="connsiteY2" fmla="*/ 711217 h 711217"/>
                  <a:gd name="connsiteX0" fmla="*/ 0 w 1444624"/>
                  <a:gd name="connsiteY0" fmla="*/ 709630 h 711217"/>
                  <a:gd name="connsiteX1" fmla="*/ 739774 w 1444624"/>
                  <a:gd name="connsiteY1" fmla="*/ 17 h 711217"/>
                  <a:gd name="connsiteX2" fmla="*/ 1444624 w 1444624"/>
                  <a:gd name="connsiteY2" fmla="*/ 711217 h 711217"/>
                  <a:gd name="connsiteX0" fmla="*/ 0 w 1444624"/>
                  <a:gd name="connsiteY0" fmla="*/ 709630 h 711217"/>
                  <a:gd name="connsiteX1" fmla="*/ 739774 w 1444624"/>
                  <a:gd name="connsiteY1" fmla="*/ 17 h 711217"/>
                  <a:gd name="connsiteX2" fmla="*/ 1444624 w 1444624"/>
                  <a:gd name="connsiteY2" fmla="*/ 711217 h 71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4624" h="711217">
                    <a:moveTo>
                      <a:pt x="0" y="709630"/>
                    </a:moveTo>
                    <a:cubicBezTo>
                      <a:pt x="1058" y="-5009"/>
                      <a:pt x="618066" y="-248"/>
                      <a:pt x="739774" y="17"/>
                    </a:cubicBezTo>
                    <a:cubicBezTo>
                      <a:pt x="861482" y="282"/>
                      <a:pt x="1439596" y="-6862"/>
                      <a:pt x="1444624" y="711217"/>
                    </a:cubicBezTo>
                  </a:path>
                </a:pathLst>
              </a:custGeom>
              <a:noFill/>
              <a:ln w="19050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5" name="Rounded Rectangle 74"/>
              <p:cNvSpPr/>
              <p:nvPr/>
            </p:nvSpPr>
            <p:spPr bwMode="auto">
              <a:xfrm>
                <a:off x="1822342" y="4184823"/>
                <a:ext cx="468035" cy="468595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 bwMode="auto">
              <a:xfrm>
                <a:off x="2018479" y="4363329"/>
                <a:ext cx="75759" cy="11158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9050">
                <a:solidFill>
                  <a:schemeClr val="accent4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20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>
              <a:off x="911312" y="3883264"/>
              <a:ext cx="0" cy="15120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911312" y="4034472"/>
              <a:ext cx="144881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 bwMode="auto">
          <a:xfrm>
            <a:off x="3325519" y="4926845"/>
            <a:ext cx="2418202" cy="14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tx2"/>
              </a:solidFill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717698" y="4408644"/>
            <a:ext cx="288000" cy="14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/>
          <p:cNvCxnSpPr>
            <a:endCxn id="32" idx="1"/>
          </p:cNvCxnSpPr>
          <p:nvPr/>
        </p:nvCxnSpPr>
        <p:spPr>
          <a:xfrm>
            <a:off x="2892853" y="4998845"/>
            <a:ext cx="322374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/>
          <p:cNvSpPr/>
          <p:nvPr/>
        </p:nvSpPr>
        <p:spPr bwMode="auto">
          <a:xfrm>
            <a:off x="3762215" y="4516856"/>
            <a:ext cx="1350150" cy="963979"/>
          </a:xfrm>
          <a:prstGeom prst="cloud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b="1" dirty="0" smtClean="0">
                <a:solidFill>
                  <a:schemeClr val="tx2"/>
                </a:solidFill>
              </a:rPr>
              <a:t>Internet</a:t>
            </a:r>
          </a:p>
        </p:txBody>
      </p:sp>
      <p:sp>
        <p:nvSpPr>
          <p:cNvPr id="33" name="Snip Single Corner Rectangle 32"/>
          <p:cNvSpPr/>
          <p:nvPr/>
        </p:nvSpPr>
        <p:spPr bwMode="auto">
          <a:xfrm>
            <a:off x="4222288" y="5187434"/>
            <a:ext cx="430005" cy="584634"/>
          </a:xfrm>
          <a:prstGeom prst="snip1Rect">
            <a:avLst>
              <a:gd name="adj" fmla="val 19312"/>
            </a:avLst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BE" sz="1000" b="1" dirty="0" smtClean="0">
                <a:solidFill>
                  <a:schemeClr val="accent2"/>
                </a:solidFill>
              </a:rPr>
              <a:t>011011001010111</a:t>
            </a:r>
            <a:endParaRPr lang="en-GB" sz="1000" b="1" dirty="0" smtClean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72937" y="5794696"/>
            <a:ext cx="928707" cy="22659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 data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6861698" y="2875712"/>
            <a:ext cx="1" cy="199232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7691912" y="2600907"/>
            <a:ext cx="144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900" dirty="0" smtClean="0">
                <a:solidFill>
                  <a:schemeClr val="tx2"/>
                </a:solidFill>
              </a:rPr>
              <a:t>:5000</a:t>
            </a:r>
            <a:endParaRPr lang="en-GB" sz="900" dirty="0" smtClean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8163401" y="2600907"/>
            <a:ext cx="144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900" dirty="0" smtClean="0">
                <a:solidFill>
                  <a:schemeClr val="tx2"/>
                </a:solidFill>
              </a:rPr>
              <a:t>:5000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6717698" y="3068960"/>
            <a:ext cx="288000" cy="14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900" dirty="0" smtClean="0">
                <a:solidFill>
                  <a:schemeClr val="tx2"/>
                </a:solidFill>
              </a:rPr>
              <a:t>:8080</a:t>
            </a:r>
            <a:endParaRPr lang="en-GB" sz="900" dirty="0" smtClean="0">
              <a:solidFill>
                <a:schemeClr val="tx2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735976" y="4854845"/>
            <a:ext cx="144000" cy="28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900" dirty="0" smtClean="0">
                <a:solidFill>
                  <a:schemeClr val="tx2"/>
                </a:solidFill>
              </a:rPr>
              <a:t>:8040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124090" y="4408644"/>
            <a:ext cx="288000" cy="144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900" dirty="0" smtClean="0">
                <a:solidFill>
                  <a:schemeClr val="tx2"/>
                </a:solidFill>
              </a:rPr>
              <a:t>:8000</a:t>
            </a:r>
            <a:endParaRPr lang="en-GB" sz="900" dirty="0" smtClean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>
            <a:stCxn id="82" idx="2"/>
            <a:endCxn id="34" idx="0"/>
          </p:cNvCxnSpPr>
          <p:nvPr/>
        </p:nvCxnSpPr>
        <p:spPr>
          <a:xfrm flipH="1">
            <a:off x="2261911" y="4552644"/>
            <a:ext cx="6179" cy="31539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Simplified setup on AWS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4167258" y="2420888"/>
            <a:ext cx="5670630" cy="237626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AWS Cloud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437288" y="2708919"/>
            <a:ext cx="5130570" cy="1944217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Public subnet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707318" y="3014955"/>
            <a:ext cx="4521243" cy="149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EC2 parent instance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908078" y="3459948"/>
            <a:ext cx="1800000" cy="92255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158329" y="3459949"/>
            <a:ext cx="1800000" cy="92255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Nitro Enclave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66809" y="3888161"/>
            <a:ext cx="322951" cy="1893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b="1" dirty="0" smtClean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18268" y="4077517"/>
            <a:ext cx="62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vsock</a:t>
            </a:r>
            <a:endParaRPr lang="en-GB" sz="105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00937" y="3852033"/>
            <a:ext cx="1314784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BE" sz="11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application</a:t>
            </a:r>
            <a:endParaRPr lang="fr-BE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57106" y="3852033"/>
            <a:ext cx="1261884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BE" sz="11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application</a:t>
            </a:r>
            <a:endParaRPr lang="fr-BE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40" idx="3"/>
            <a:endCxn id="38" idx="1"/>
          </p:cNvCxnSpPr>
          <p:nvPr/>
        </p:nvCxnSpPr>
        <p:spPr>
          <a:xfrm>
            <a:off x="6418990" y="3982838"/>
            <a:ext cx="98194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0"/>
            <a:endCxn id="40" idx="1"/>
          </p:cNvCxnSpPr>
          <p:nvPr/>
        </p:nvCxnSpPr>
        <p:spPr>
          <a:xfrm>
            <a:off x="3703138" y="3955848"/>
            <a:ext cx="14539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loud 57"/>
          <p:cNvSpPr/>
          <p:nvPr/>
        </p:nvSpPr>
        <p:spPr bwMode="auto">
          <a:xfrm>
            <a:off x="2354113" y="3473858"/>
            <a:ext cx="1350150" cy="963979"/>
          </a:xfrm>
          <a:prstGeom prst="cloud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b="1" dirty="0" smtClean="0">
                <a:solidFill>
                  <a:schemeClr val="tx2"/>
                </a:solidFill>
              </a:rPr>
              <a:t>Internet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4549149" y="3845949"/>
            <a:ext cx="50405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:8000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7089760" y="3825043"/>
            <a:ext cx="148539" cy="3155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900" dirty="0" smtClean="0">
                <a:solidFill>
                  <a:schemeClr val="tx2"/>
                </a:solidFill>
              </a:rPr>
              <a:t>:5000</a:t>
            </a:r>
            <a:endParaRPr lang="en-GB" sz="9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618269" y="3825043"/>
            <a:ext cx="148539" cy="3155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900" dirty="0" smtClean="0">
                <a:solidFill>
                  <a:schemeClr val="tx2"/>
                </a:solidFill>
              </a:rPr>
              <a:t>:5000</a:t>
            </a:r>
            <a:endParaRPr lang="en-GB" sz="9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Attestation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645324" y="1180919"/>
            <a:ext cx="8883385" cy="5056393"/>
            <a:chOff x="899346" y="1628799"/>
            <a:chExt cx="5124646" cy="291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911425" y="1628799"/>
              <a:ext cx="5112567" cy="2232249"/>
              <a:chOff x="911425" y="1628799"/>
              <a:chExt cx="5112567" cy="223224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911425" y="1628799"/>
                <a:ext cx="2816104" cy="223224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fr-BE" sz="2000" b="1" dirty="0" smtClean="0">
                    <a:solidFill>
                      <a:schemeClr val="accent2"/>
                    </a:solidFill>
                  </a:rPr>
                  <a:t>Smals</a:t>
                </a:r>
                <a:endParaRPr lang="fr-BE" sz="20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11786" y="2067147"/>
                <a:ext cx="779628" cy="2194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accent2"/>
                    </a:solidFill>
                  </a:rPr>
                  <a:t>Source code</a:t>
                </a:r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934027" y="1889597"/>
                <a:ext cx="779628" cy="3970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accent2"/>
                    </a:solidFill>
                  </a:rPr>
                  <a:t>Container builder</a:t>
                </a:r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915423" y="1889597"/>
                <a:ext cx="711504" cy="3970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accent2"/>
                    </a:solidFill>
                  </a:rPr>
                  <a:t>Enclave image</a:t>
                </a:r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09693" y="3398024"/>
                <a:ext cx="819568" cy="3970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accent2"/>
                    </a:solidFill>
                  </a:rPr>
                  <a:t>Measure</a:t>
                </a:r>
              </a:p>
              <a:p>
                <a:pPr algn="ctr"/>
                <a:r>
                  <a:rPr lang="en-GB" sz="2000" dirty="0" smtClean="0">
                    <a:solidFill>
                      <a:schemeClr val="accent2"/>
                    </a:solidFill>
                  </a:rPr>
                  <a:t>PCR8</a:t>
                </a:r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855640" y="3398024"/>
                <a:ext cx="819568" cy="2194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accent2"/>
                    </a:solidFill>
                  </a:rPr>
                  <a:t>Verification</a:t>
                </a:r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33262" y="1628799"/>
                <a:ext cx="1290730" cy="223224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fr-BE" sz="2000" b="1" dirty="0" smtClean="0">
                    <a:solidFill>
                      <a:schemeClr val="tx2"/>
                    </a:solidFill>
                  </a:rPr>
                  <a:t>AWS</a:t>
                </a:r>
                <a:endParaRPr lang="fr-BE" sz="2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1259" y="2067148"/>
                <a:ext cx="1038717" cy="129975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noAutofit/>
              </a:bodyPr>
              <a:lstStyle/>
              <a:p>
                <a:r>
                  <a:rPr lang="fr-BE" sz="2000" b="1" dirty="0" err="1" smtClean="0">
                    <a:solidFill>
                      <a:schemeClr val="accent2"/>
                    </a:solidFill>
                  </a:rPr>
                  <a:t>Nitro</a:t>
                </a:r>
                <a:endParaRPr lang="fr-BE" sz="20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21600" y="2323307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 anchorCtr="0">
                <a:noAutofit/>
              </a:bodyPr>
              <a:lstStyle/>
              <a:p>
                <a:pPr algn="ctr"/>
                <a:r>
                  <a:rPr lang="fr-BE" sz="20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&lt;/&gt;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85424" y="2323307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fr-BE" sz="20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011</a:t>
                </a:r>
                <a:br>
                  <a:rPr lang="fr-BE" sz="20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</a:br>
                <a:r>
                  <a:rPr lang="fr-BE" sz="20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101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43872" y="2323307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fr-BE" sz="20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011</a:t>
                </a:r>
                <a:br>
                  <a:rPr lang="fr-BE" sz="20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</a:br>
                <a:r>
                  <a:rPr lang="fr-BE" sz="20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101</a:t>
                </a: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5502141" y="2924944"/>
                <a:ext cx="270000" cy="360000"/>
                <a:chOff x="4911634" y="5142706"/>
                <a:chExt cx="327216" cy="435767"/>
              </a:xfrm>
            </p:grpSpPr>
            <p:sp>
              <p:nvSpPr>
                <p:cNvPr id="30" name="Freeform 29"/>
                <p:cNvSpPr/>
                <p:nvPr/>
              </p:nvSpPr>
              <p:spPr bwMode="auto">
                <a:xfrm>
                  <a:off x="4962691" y="5142706"/>
                  <a:ext cx="216000" cy="108551"/>
                </a:xfrm>
                <a:custGeom>
                  <a:avLst/>
                  <a:gdLst>
                    <a:gd name="connsiteX0" fmla="*/ 0 w 1454150"/>
                    <a:gd name="connsiteY0" fmla="*/ 717552 h 717552"/>
                    <a:gd name="connsiteX1" fmla="*/ 749300 w 1454150"/>
                    <a:gd name="connsiteY1" fmla="*/ 2 h 717552"/>
                    <a:gd name="connsiteX2" fmla="*/ 1454150 w 1454150"/>
                    <a:gd name="connsiteY2" fmla="*/ 711202 h 717552"/>
                    <a:gd name="connsiteX0" fmla="*/ 0 w 1454150"/>
                    <a:gd name="connsiteY0" fmla="*/ 717552 h 717552"/>
                    <a:gd name="connsiteX1" fmla="*/ 749300 w 1454150"/>
                    <a:gd name="connsiteY1" fmla="*/ 2 h 717552"/>
                    <a:gd name="connsiteX2" fmla="*/ 1454150 w 1454150"/>
                    <a:gd name="connsiteY2" fmla="*/ 711202 h 717552"/>
                    <a:gd name="connsiteX0" fmla="*/ 0 w 1263650"/>
                    <a:gd name="connsiteY0" fmla="*/ 652543 h 716043"/>
                    <a:gd name="connsiteX1" fmla="*/ 558800 w 1263650"/>
                    <a:gd name="connsiteY1" fmla="*/ 4843 h 716043"/>
                    <a:gd name="connsiteX2" fmla="*/ 1263650 w 1263650"/>
                    <a:gd name="connsiteY2" fmla="*/ 716043 h 716043"/>
                    <a:gd name="connsiteX0" fmla="*/ 0 w 1451769"/>
                    <a:gd name="connsiteY0" fmla="*/ 675743 h 713049"/>
                    <a:gd name="connsiteX1" fmla="*/ 746919 w 1451769"/>
                    <a:gd name="connsiteY1" fmla="*/ 1849 h 713049"/>
                    <a:gd name="connsiteX2" fmla="*/ 1451769 w 1451769"/>
                    <a:gd name="connsiteY2" fmla="*/ 713049 h 713049"/>
                    <a:gd name="connsiteX0" fmla="*/ 0 w 1432719"/>
                    <a:gd name="connsiteY0" fmla="*/ 700309 h 711421"/>
                    <a:gd name="connsiteX1" fmla="*/ 727869 w 1432719"/>
                    <a:gd name="connsiteY1" fmla="*/ 221 h 711421"/>
                    <a:gd name="connsiteX2" fmla="*/ 1432719 w 1432719"/>
                    <a:gd name="connsiteY2" fmla="*/ 711421 h 711421"/>
                    <a:gd name="connsiteX0" fmla="*/ 0 w 1373187"/>
                    <a:gd name="connsiteY0" fmla="*/ 719142 h 719142"/>
                    <a:gd name="connsiteX1" fmla="*/ 668337 w 1373187"/>
                    <a:gd name="connsiteY1" fmla="*/ 4 h 719142"/>
                    <a:gd name="connsiteX2" fmla="*/ 1373187 w 1373187"/>
                    <a:gd name="connsiteY2" fmla="*/ 711204 h 719142"/>
                    <a:gd name="connsiteX0" fmla="*/ 0 w 1418431"/>
                    <a:gd name="connsiteY0" fmla="*/ 695733 h 711608"/>
                    <a:gd name="connsiteX1" fmla="*/ 713581 w 1418431"/>
                    <a:gd name="connsiteY1" fmla="*/ 408 h 711608"/>
                    <a:gd name="connsiteX2" fmla="*/ 1418431 w 1418431"/>
                    <a:gd name="connsiteY2" fmla="*/ 711608 h 711608"/>
                    <a:gd name="connsiteX0" fmla="*/ 0 w 1385093"/>
                    <a:gd name="connsiteY0" fmla="*/ 793323 h 793323"/>
                    <a:gd name="connsiteX1" fmla="*/ 680243 w 1385093"/>
                    <a:gd name="connsiteY1" fmla="*/ 367 h 793323"/>
                    <a:gd name="connsiteX2" fmla="*/ 1385093 w 1385093"/>
                    <a:gd name="connsiteY2" fmla="*/ 711567 h 793323"/>
                    <a:gd name="connsiteX0" fmla="*/ 0 w 1418430"/>
                    <a:gd name="connsiteY0" fmla="*/ 700309 h 711421"/>
                    <a:gd name="connsiteX1" fmla="*/ 713580 w 1418430"/>
                    <a:gd name="connsiteY1" fmla="*/ 221 h 711421"/>
                    <a:gd name="connsiteX2" fmla="*/ 1418430 w 1418430"/>
                    <a:gd name="connsiteY2" fmla="*/ 711421 h 711421"/>
                    <a:gd name="connsiteX0" fmla="*/ 0 w 1404143"/>
                    <a:gd name="connsiteY0" fmla="*/ 691209 h 711846"/>
                    <a:gd name="connsiteX1" fmla="*/ 699293 w 1404143"/>
                    <a:gd name="connsiteY1" fmla="*/ 646 h 711846"/>
                    <a:gd name="connsiteX2" fmla="*/ 1404143 w 1404143"/>
                    <a:gd name="connsiteY2" fmla="*/ 711846 h 711846"/>
                    <a:gd name="connsiteX0" fmla="*/ 0 w 1444624"/>
                    <a:gd name="connsiteY0" fmla="*/ 709621 h 711208"/>
                    <a:gd name="connsiteX1" fmla="*/ 739774 w 1444624"/>
                    <a:gd name="connsiteY1" fmla="*/ 8 h 711208"/>
                    <a:gd name="connsiteX2" fmla="*/ 1444624 w 1444624"/>
                    <a:gd name="connsiteY2" fmla="*/ 711208 h 711208"/>
                    <a:gd name="connsiteX0" fmla="*/ 0 w 1444624"/>
                    <a:gd name="connsiteY0" fmla="*/ 709629 h 711216"/>
                    <a:gd name="connsiteX1" fmla="*/ 739774 w 1444624"/>
                    <a:gd name="connsiteY1" fmla="*/ 16 h 711216"/>
                    <a:gd name="connsiteX2" fmla="*/ 1444624 w 1444624"/>
                    <a:gd name="connsiteY2" fmla="*/ 711216 h 711216"/>
                    <a:gd name="connsiteX0" fmla="*/ 0 w 1444624"/>
                    <a:gd name="connsiteY0" fmla="*/ 709629 h 711216"/>
                    <a:gd name="connsiteX1" fmla="*/ 739774 w 1444624"/>
                    <a:gd name="connsiteY1" fmla="*/ 16 h 711216"/>
                    <a:gd name="connsiteX2" fmla="*/ 1444624 w 1444624"/>
                    <a:gd name="connsiteY2" fmla="*/ 711216 h 711216"/>
                    <a:gd name="connsiteX0" fmla="*/ 0 w 1444624"/>
                    <a:gd name="connsiteY0" fmla="*/ 709630 h 711217"/>
                    <a:gd name="connsiteX1" fmla="*/ 739774 w 1444624"/>
                    <a:gd name="connsiteY1" fmla="*/ 17 h 711217"/>
                    <a:gd name="connsiteX2" fmla="*/ 1444624 w 1444624"/>
                    <a:gd name="connsiteY2" fmla="*/ 711217 h 711217"/>
                    <a:gd name="connsiteX0" fmla="*/ 0 w 1444624"/>
                    <a:gd name="connsiteY0" fmla="*/ 709630 h 711217"/>
                    <a:gd name="connsiteX1" fmla="*/ 739774 w 1444624"/>
                    <a:gd name="connsiteY1" fmla="*/ 17 h 711217"/>
                    <a:gd name="connsiteX2" fmla="*/ 1444624 w 1444624"/>
                    <a:gd name="connsiteY2" fmla="*/ 711217 h 711217"/>
                    <a:gd name="connsiteX0" fmla="*/ 0 w 1444624"/>
                    <a:gd name="connsiteY0" fmla="*/ 709630 h 711217"/>
                    <a:gd name="connsiteX1" fmla="*/ 739774 w 1444624"/>
                    <a:gd name="connsiteY1" fmla="*/ 17 h 711217"/>
                    <a:gd name="connsiteX2" fmla="*/ 1444624 w 1444624"/>
                    <a:gd name="connsiteY2" fmla="*/ 711217 h 711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4624" h="711217">
                      <a:moveTo>
                        <a:pt x="0" y="709630"/>
                      </a:moveTo>
                      <a:cubicBezTo>
                        <a:pt x="1058" y="-5009"/>
                        <a:pt x="618066" y="-248"/>
                        <a:pt x="739774" y="17"/>
                      </a:cubicBezTo>
                      <a:cubicBezTo>
                        <a:pt x="861482" y="282"/>
                        <a:pt x="1439596" y="-6862"/>
                        <a:pt x="1444624" y="711217"/>
                      </a:cubicBezTo>
                    </a:path>
                  </a:pathLst>
                </a:custGeom>
                <a:noFill/>
                <a:ln w="19050">
                  <a:solidFill>
                    <a:schemeClr val="accent4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 bwMode="auto">
                <a:xfrm>
                  <a:off x="4911634" y="5251257"/>
                  <a:ext cx="327216" cy="327216"/>
                </a:xfrm>
                <a:prstGeom prst="roundRect">
                  <a:avLst/>
                </a:prstGeom>
                <a:solidFill>
                  <a:srgbClr val="FFFFFF"/>
                </a:solidFill>
                <a:ln w="19050">
                  <a:solidFill>
                    <a:schemeClr val="accent4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GB" sz="2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5048759" y="5375906"/>
                  <a:ext cx="52965" cy="7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GB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001464" y="3429040"/>
                <a:ext cx="270000" cy="360000"/>
                <a:chOff x="4911634" y="5142706"/>
                <a:chExt cx="327216" cy="435767"/>
              </a:xfrm>
            </p:grpSpPr>
            <p:sp>
              <p:nvSpPr>
                <p:cNvPr id="44" name="Freeform 43"/>
                <p:cNvSpPr/>
                <p:nvPr/>
              </p:nvSpPr>
              <p:spPr bwMode="auto">
                <a:xfrm>
                  <a:off x="4962691" y="5142706"/>
                  <a:ext cx="216000" cy="108551"/>
                </a:xfrm>
                <a:custGeom>
                  <a:avLst/>
                  <a:gdLst>
                    <a:gd name="connsiteX0" fmla="*/ 0 w 1454150"/>
                    <a:gd name="connsiteY0" fmla="*/ 717552 h 717552"/>
                    <a:gd name="connsiteX1" fmla="*/ 749300 w 1454150"/>
                    <a:gd name="connsiteY1" fmla="*/ 2 h 717552"/>
                    <a:gd name="connsiteX2" fmla="*/ 1454150 w 1454150"/>
                    <a:gd name="connsiteY2" fmla="*/ 711202 h 717552"/>
                    <a:gd name="connsiteX0" fmla="*/ 0 w 1454150"/>
                    <a:gd name="connsiteY0" fmla="*/ 717552 h 717552"/>
                    <a:gd name="connsiteX1" fmla="*/ 749300 w 1454150"/>
                    <a:gd name="connsiteY1" fmla="*/ 2 h 717552"/>
                    <a:gd name="connsiteX2" fmla="*/ 1454150 w 1454150"/>
                    <a:gd name="connsiteY2" fmla="*/ 711202 h 717552"/>
                    <a:gd name="connsiteX0" fmla="*/ 0 w 1263650"/>
                    <a:gd name="connsiteY0" fmla="*/ 652543 h 716043"/>
                    <a:gd name="connsiteX1" fmla="*/ 558800 w 1263650"/>
                    <a:gd name="connsiteY1" fmla="*/ 4843 h 716043"/>
                    <a:gd name="connsiteX2" fmla="*/ 1263650 w 1263650"/>
                    <a:gd name="connsiteY2" fmla="*/ 716043 h 716043"/>
                    <a:gd name="connsiteX0" fmla="*/ 0 w 1451769"/>
                    <a:gd name="connsiteY0" fmla="*/ 675743 h 713049"/>
                    <a:gd name="connsiteX1" fmla="*/ 746919 w 1451769"/>
                    <a:gd name="connsiteY1" fmla="*/ 1849 h 713049"/>
                    <a:gd name="connsiteX2" fmla="*/ 1451769 w 1451769"/>
                    <a:gd name="connsiteY2" fmla="*/ 713049 h 713049"/>
                    <a:gd name="connsiteX0" fmla="*/ 0 w 1432719"/>
                    <a:gd name="connsiteY0" fmla="*/ 700309 h 711421"/>
                    <a:gd name="connsiteX1" fmla="*/ 727869 w 1432719"/>
                    <a:gd name="connsiteY1" fmla="*/ 221 h 711421"/>
                    <a:gd name="connsiteX2" fmla="*/ 1432719 w 1432719"/>
                    <a:gd name="connsiteY2" fmla="*/ 711421 h 711421"/>
                    <a:gd name="connsiteX0" fmla="*/ 0 w 1373187"/>
                    <a:gd name="connsiteY0" fmla="*/ 719142 h 719142"/>
                    <a:gd name="connsiteX1" fmla="*/ 668337 w 1373187"/>
                    <a:gd name="connsiteY1" fmla="*/ 4 h 719142"/>
                    <a:gd name="connsiteX2" fmla="*/ 1373187 w 1373187"/>
                    <a:gd name="connsiteY2" fmla="*/ 711204 h 719142"/>
                    <a:gd name="connsiteX0" fmla="*/ 0 w 1418431"/>
                    <a:gd name="connsiteY0" fmla="*/ 695733 h 711608"/>
                    <a:gd name="connsiteX1" fmla="*/ 713581 w 1418431"/>
                    <a:gd name="connsiteY1" fmla="*/ 408 h 711608"/>
                    <a:gd name="connsiteX2" fmla="*/ 1418431 w 1418431"/>
                    <a:gd name="connsiteY2" fmla="*/ 711608 h 711608"/>
                    <a:gd name="connsiteX0" fmla="*/ 0 w 1385093"/>
                    <a:gd name="connsiteY0" fmla="*/ 793323 h 793323"/>
                    <a:gd name="connsiteX1" fmla="*/ 680243 w 1385093"/>
                    <a:gd name="connsiteY1" fmla="*/ 367 h 793323"/>
                    <a:gd name="connsiteX2" fmla="*/ 1385093 w 1385093"/>
                    <a:gd name="connsiteY2" fmla="*/ 711567 h 793323"/>
                    <a:gd name="connsiteX0" fmla="*/ 0 w 1418430"/>
                    <a:gd name="connsiteY0" fmla="*/ 700309 h 711421"/>
                    <a:gd name="connsiteX1" fmla="*/ 713580 w 1418430"/>
                    <a:gd name="connsiteY1" fmla="*/ 221 h 711421"/>
                    <a:gd name="connsiteX2" fmla="*/ 1418430 w 1418430"/>
                    <a:gd name="connsiteY2" fmla="*/ 711421 h 711421"/>
                    <a:gd name="connsiteX0" fmla="*/ 0 w 1404143"/>
                    <a:gd name="connsiteY0" fmla="*/ 691209 h 711846"/>
                    <a:gd name="connsiteX1" fmla="*/ 699293 w 1404143"/>
                    <a:gd name="connsiteY1" fmla="*/ 646 h 711846"/>
                    <a:gd name="connsiteX2" fmla="*/ 1404143 w 1404143"/>
                    <a:gd name="connsiteY2" fmla="*/ 711846 h 711846"/>
                    <a:gd name="connsiteX0" fmla="*/ 0 w 1444624"/>
                    <a:gd name="connsiteY0" fmla="*/ 709621 h 711208"/>
                    <a:gd name="connsiteX1" fmla="*/ 739774 w 1444624"/>
                    <a:gd name="connsiteY1" fmla="*/ 8 h 711208"/>
                    <a:gd name="connsiteX2" fmla="*/ 1444624 w 1444624"/>
                    <a:gd name="connsiteY2" fmla="*/ 711208 h 711208"/>
                    <a:gd name="connsiteX0" fmla="*/ 0 w 1444624"/>
                    <a:gd name="connsiteY0" fmla="*/ 709629 h 711216"/>
                    <a:gd name="connsiteX1" fmla="*/ 739774 w 1444624"/>
                    <a:gd name="connsiteY1" fmla="*/ 16 h 711216"/>
                    <a:gd name="connsiteX2" fmla="*/ 1444624 w 1444624"/>
                    <a:gd name="connsiteY2" fmla="*/ 711216 h 711216"/>
                    <a:gd name="connsiteX0" fmla="*/ 0 w 1444624"/>
                    <a:gd name="connsiteY0" fmla="*/ 709629 h 711216"/>
                    <a:gd name="connsiteX1" fmla="*/ 739774 w 1444624"/>
                    <a:gd name="connsiteY1" fmla="*/ 16 h 711216"/>
                    <a:gd name="connsiteX2" fmla="*/ 1444624 w 1444624"/>
                    <a:gd name="connsiteY2" fmla="*/ 711216 h 711216"/>
                    <a:gd name="connsiteX0" fmla="*/ 0 w 1444624"/>
                    <a:gd name="connsiteY0" fmla="*/ 709630 h 711217"/>
                    <a:gd name="connsiteX1" fmla="*/ 739774 w 1444624"/>
                    <a:gd name="connsiteY1" fmla="*/ 17 h 711217"/>
                    <a:gd name="connsiteX2" fmla="*/ 1444624 w 1444624"/>
                    <a:gd name="connsiteY2" fmla="*/ 711217 h 711217"/>
                    <a:gd name="connsiteX0" fmla="*/ 0 w 1444624"/>
                    <a:gd name="connsiteY0" fmla="*/ 709630 h 711217"/>
                    <a:gd name="connsiteX1" fmla="*/ 739774 w 1444624"/>
                    <a:gd name="connsiteY1" fmla="*/ 17 h 711217"/>
                    <a:gd name="connsiteX2" fmla="*/ 1444624 w 1444624"/>
                    <a:gd name="connsiteY2" fmla="*/ 711217 h 711217"/>
                    <a:gd name="connsiteX0" fmla="*/ 0 w 1444624"/>
                    <a:gd name="connsiteY0" fmla="*/ 709630 h 711217"/>
                    <a:gd name="connsiteX1" fmla="*/ 739774 w 1444624"/>
                    <a:gd name="connsiteY1" fmla="*/ 17 h 711217"/>
                    <a:gd name="connsiteX2" fmla="*/ 1444624 w 1444624"/>
                    <a:gd name="connsiteY2" fmla="*/ 711217 h 711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4624" h="711217">
                      <a:moveTo>
                        <a:pt x="0" y="709630"/>
                      </a:moveTo>
                      <a:cubicBezTo>
                        <a:pt x="1058" y="-5009"/>
                        <a:pt x="618066" y="-248"/>
                        <a:pt x="739774" y="17"/>
                      </a:cubicBezTo>
                      <a:cubicBezTo>
                        <a:pt x="861482" y="282"/>
                        <a:pt x="1439596" y="-6862"/>
                        <a:pt x="1444624" y="711217"/>
                      </a:cubicBezTo>
                    </a:path>
                  </a:pathLst>
                </a:custGeom>
                <a:noFill/>
                <a:ln w="19050">
                  <a:solidFill>
                    <a:schemeClr val="accent4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4911634" y="5251257"/>
                  <a:ext cx="327216" cy="327216"/>
                </a:xfrm>
                <a:prstGeom prst="roundRect">
                  <a:avLst/>
                </a:prstGeom>
                <a:solidFill>
                  <a:srgbClr val="FFFFFF"/>
                </a:solidFill>
                <a:ln w="19050">
                  <a:solidFill>
                    <a:schemeClr val="accent4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GB" sz="2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5048759" y="5375906"/>
                  <a:ext cx="52965" cy="7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 w="19050">
                  <a:solidFill>
                    <a:schemeClr val="accent4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GB" sz="2000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2153512" y="2323307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 anchorCtr="0">
                <a:noAutofit/>
              </a:bodyPr>
              <a:lstStyle/>
              <a:p>
                <a:pPr algn="ctr"/>
                <a:endParaRPr lang="fr-BE" sz="20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0" name="Straight Arrow Connector 49"/>
              <p:cNvCxnSpPr>
                <a:stCxn id="11" idx="3"/>
                <a:endCxn id="47" idx="1"/>
              </p:cNvCxnSpPr>
              <p:nvPr/>
            </p:nvCxnSpPr>
            <p:spPr>
              <a:xfrm>
                <a:off x="1581600" y="2503307"/>
                <a:ext cx="5719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7" idx="3"/>
                <a:endCxn id="13" idx="1"/>
              </p:cNvCxnSpPr>
              <p:nvPr/>
            </p:nvCxnSpPr>
            <p:spPr>
              <a:xfrm>
                <a:off x="2513512" y="2503307"/>
                <a:ext cx="5719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3"/>
                <a:endCxn id="14" idx="1"/>
              </p:cNvCxnSpPr>
              <p:nvPr/>
            </p:nvCxnSpPr>
            <p:spPr>
              <a:xfrm>
                <a:off x="3445424" y="2503307"/>
                <a:ext cx="14984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>
                <a:stCxn id="73" idx="3"/>
                <a:endCxn id="14" idx="2"/>
              </p:cNvCxnSpPr>
              <p:nvPr/>
            </p:nvCxnSpPr>
            <p:spPr>
              <a:xfrm flipV="1">
                <a:off x="3445424" y="2683307"/>
                <a:ext cx="1678448" cy="533227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/>
              <p:cNvCxnSpPr>
                <a:stCxn id="13" idx="2"/>
                <a:endCxn id="70" idx="0"/>
              </p:cNvCxnSpPr>
              <p:nvPr/>
            </p:nvCxnSpPr>
            <p:spPr>
              <a:xfrm rot="5400000">
                <a:off x="2622855" y="2393964"/>
                <a:ext cx="353227" cy="931912"/>
              </a:xfrm>
              <a:prstGeom prst="bentConnector3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endCxn id="73" idx="1"/>
              </p:cNvCxnSpPr>
              <p:nvPr/>
            </p:nvCxnSpPr>
            <p:spPr>
              <a:xfrm>
                <a:off x="2483883" y="3216534"/>
                <a:ext cx="6015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2153512" y="3036534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 anchorCtr="0">
                <a:noAutofit/>
              </a:bodyPr>
              <a:lstStyle/>
              <a:p>
                <a:pPr algn="ctr"/>
                <a:endParaRPr lang="fr-BE" sz="20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085424" y="3036534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 anchor="ctr" anchorCtr="0">
                <a:noAutofit/>
              </a:bodyPr>
              <a:lstStyle/>
              <a:p>
                <a:pPr algn="ctr"/>
                <a:endParaRPr lang="fr-BE" sz="20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726116" y="2297663"/>
                <a:ext cx="1001732" cy="3970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accent2"/>
                    </a:solidFill>
                  </a:rPr>
                  <a:t>Application deployment</a:t>
                </a:r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724266" y="3017659"/>
                <a:ext cx="999509" cy="2194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accent2"/>
                    </a:solidFill>
                  </a:rPr>
                  <a:t>Attestation</a:t>
                </a:r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4841257" y="3452443"/>
                <a:ext cx="377997" cy="361072"/>
                <a:chOff x="4911634" y="5141408"/>
                <a:chExt cx="458099" cy="437065"/>
              </a:xfrm>
            </p:grpSpPr>
            <p:sp>
              <p:nvSpPr>
                <p:cNvPr id="55" name="Freeform 54"/>
                <p:cNvSpPr/>
                <p:nvPr/>
              </p:nvSpPr>
              <p:spPr bwMode="auto">
                <a:xfrm>
                  <a:off x="5153733" y="5141408"/>
                  <a:ext cx="216000" cy="108551"/>
                </a:xfrm>
                <a:custGeom>
                  <a:avLst/>
                  <a:gdLst>
                    <a:gd name="connsiteX0" fmla="*/ 0 w 1454150"/>
                    <a:gd name="connsiteY0" fmla="*/ 717552 h 717552"/>
                    <a:gd name="connsiteX1" fmla="*/ 749300 w 1454150"/>
                    <a:gd name="connsiteY1" fmla="*/ 2 h 717552"/>
                    <a:gd name="connsiteX2" fmla="*/ 1454150 w 1454150"/>
                    <a:gd name="connsiteY2" fmla="*/ 711202 h 717552"/>
                    <a:gd name="connsiteX0" fmla="*/ 0 w 1454150"/>
                    <a:gd name="connsiteY0" fmla="*/ 717552 h 717552"/>
                    <a:gd name="connsiteX1" fmla="*/ 749300 w 1454150"/>
                    <a:gd name="connsiteY1" fmla="*/ 2 h 717552"/>
                    <a:gd name="connsiteX2" fmla="*/ 1454150 w 1454150"/>
                    <a:gd name="connsiteY2" fmla="*/ 711202 h 717552"/>
                    <a:gd name="connsiteX0" fmla="*/ 0 w 1263650"/>
                    <a:gd name="connsiteY0" fmla="*/ 652543 h 716043"/>
                    <a:gd name="connsiteX1" fmla="*/ 558800 w 1263650"/>
                    <a:gd name="connsiteY1" fmla="*/ 4843 h 716043"/>
                    <a:gd name="connsiteX2" fmla="*/ 1263650 w 1263650"/>
                    <a:gd name="connsiteY2" fmla="*/ 716043 h 716043"/>
                    <a:gd name="connsiteX0" fmla="*/ 0 w 1451769"/>
                    <a:gd name="connsiteY0" fmla="*/ 675743 h 713049"/>
                    <a:gd name="connsiteX1" fmla="*/ 746919 w 1451769"/>
                    <a:gd name="connsiteY1" fmla="*/ 1849 h 713049"/>
                    <a:gd name="connsiteX2" fmla="*/ 1451769 w 1451769"/>
                    <a:gd name="connsiteY2" fmla="*/ 713049 h 713049"/>
                    <a:gd name="connsiteX0" fmla="*/ 0 w 1432719"/>
                    <a:gd name="connsiteY0" fmla="*/ 700309 h 711421"/>
                    <a:gd name="connsiteX1" fmla="*/ 727869 w 1432719"/>
                    <a:gd name="connsiteY1" fmla="*/ 221 h 711421"/>
                    <a:gd name="connsiteX2" fmla="*/ 1432719 w 1432719"/>
                    <a:gd name="connsiteY2" fmla="*/ 711421 h 711421"/>
                    <a:gd name="connsiteX0" fmla="*/ 0 w 1373187"/>
                    <a:gd name="connsiteY0" fmla="*/ 719142 h 719142"/>
                    <a:gd name="connsiteX1" fmla="*/ 668337 w 1373187"/>
                    <a:gd name="connsiteY1" fmla="*/ 4 h 719142"/>
                    <a:gd name="connsiteX2" fmla="*/ 1373187 w 1373187"/>
                    <a:gd name="connsiteY2" fmla="*/ 711204 h 719142"/>
                    <a:gd name="connsiteX0" fmla="*/ 0 w 1418431"/>
                    <a:gd name="connsiteY0" fmla="*/ 695733 h 711608"/>
                    <a:gd name="connsiteX1" fmla="*/ 713581 w 1418431"/>
                    <a:gd name="connsiteY1" fmla="*/ 408 h 711608"/>
                    <a:gd name="connsiteX2" fmla="*/ 1418431 w 1418431"/>
                    <a:gd name="connsiteY2" fmla="*/ 711608 h 711608"/>
                    <a:gd name="connsiteX0" fmla="*/ 0 w 1385093"/>
                    <a:gd name="connsiteY0" fmla="*/ 793323 h 793323"/>
                    <a:gd name="connsiteX1" fmla="*/ 680243 w 1385093"/>
                    <a:gd name="connsiteY1" fmla="*/ 367 h 793323"/>
                    <a:gd name="connsiteX2" fmla="*/ 1385093 w 1385093"/>
                    <a:gd name="connsiteY2" fmla="*/ 711567 h 793323"/>
                    <a:gd name="connsiteX0" fmla="*/ 0 w 1418430"/>
                    <a:gd name="connsiteY0" fmla="*/ 700309 h 711421"/>
                    <a:gd name="connsiteX1" fmla="*/ 713580 w 1418430"/>
                    <a:gd name="connsiteY1" fmla="*/ 221 h 711421"/>
                    <a:gd name="connsiteX2" fmla="*/ 1418430 w 1418430"/>
                    <a:gd name="connsiteY2" fmla="*/ 711421 h 711421"/>
                    <a:gd name="connsiteX0" fmla="*/ 0 w 1404143"/>
                    <a:gd name="connsiteY0" fmla="*/ 691209 h 711846"/>
                    <a:gd name="connsiteX1" fmla="*/ 699293 w 1404143"/>
                    <a:gd name="connsiteY1" fmla="*/ 646 h 711846"/>
                    <a:gd name="connsiteX2" fmla="*/ 1404143 w 1404143"/>
                    <a:gd name="connsiteY2" fmla="*/ 711846 h 711846"/>
                    <a:gd name="connsiteX0" fmla="*/ 0 w 1444624"/>
                    <a:gd name="connsiteY0" fmla="*/ 709621 h 711208"/>
                    <a:gd name="connsiteX1" fmla="*/ 739774 w 1444624"/>
                    <a:gd name="connsiteY1" fmla="*/ 8 h 711208"/>
                    <a:gd name="connsiteX2" fmla="*/ 1444624 w 1444624"/>
                    <a:gd name="connsiteY2" fmla="*/ 711208 h 711208"/>
                    <a:gd name="connsiteX0" fmla="*/ 0 w 1444624"/>
                    <a:gd name="connsiteY0" fmla="*/ 709629 h 711216"/>
                    <a:gd name="connsiteX1" fmla="*/ 739774 w 1444624"/>
                    <a:gd name="connsiteY1" fmla="*/ 16 h 711216"/>
                    <a:gd name="connsiteX2" fmla="*/ 1444624 w 1444624"/>
                    <a:gd name="connsiteY2" fmla="*/ 711216 h 711216"/>
                    <a:gd name="connsiteX0" fmla="*/ 0 w 1444624"/>
                    <a:gd name="connsiteY0" fmla="*/ 709629 h 711216"/>
                    <a:gd name="connsiteX1" fmla="*/ 739774 w 1444624"/>
                    <a:gd name="connsiteY1" fmla="*/ 16 h 711216"/>
                    <a:gd name="connsiteX2" fmla="*/ 1444624 w 1444624"/>
                    <a:gd name="connsiteY2" fmla="*/ 711216 h 711216"/>
                    <a:gd name="connsiteX0" fmla="*/ 0 w 1444624"/>
                    <a:gd name="connsiteY0" fmla="*/ 709630 h 711217"/>
                    <a:gd name="connsiteX1" fmla="*/ 739774 w 1444624"/>
                    <a:gd name="connsiteY1" fmla="*/ 17 h 711217"/>
                    <a:gd name="connsiteX2" fmla="*/ 1444624 w 1444624"/>
                    <a:gd name="connsiteY2" fmla="*/ 711217 h 711217"/>
                    <a:gd name="connsiteX0" fmla="*/ 0 w 1444624"/>
                    <a:gd name="connsiteY0" fmla="*/ 709630 h 711217"/>
                    <a:gd name="connsiteX1" fmla="*/ 739774 w 1444624"/>
                    <a:gd name="connsiteY1" fmla="*/ 17 h 711217"/>
                    <a:gd name="connsiteX2" fmla="*/ 1444624 w 1444624"/>
                    <a:gd name="connsiteY2" fmla="*/ 711217 h 711217"/>
                    <a:gd name="connsiteX0" fmla="*/ 0 w 1444624"/>
                    <a:gd name="connsiteY0" fmla="*/ 709630 h 711217"/>
                    <a:gd name="connsiteX1" fmla="*/ 739774 w 1444624"/>
                    <a:gd name="connsiteY1" fmla="*/ 17 h 711217"/>
                    <a:gd name="connsiteX2" fmla="*/ 1444624 w 1444624"/>
                    <a:gd name="connsiteY2" fmla="*/ 711217 h 711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4624" h="711217">
                      <a:moveTo>
                        <a:pt x="0" y="709630"/>
                      </a:moveTo>
                      <a:cubicBezTo>
                        <a:pt x="1058" y="-5009"/>
                        <a:pt x="618066" y="-248"/>
                        <a:pt x="739774" y="17"/>
                      </a:cubicBezTo>
                      <a:cubicBezTo>
                        <a:pt x="861482" y="282"/>
                        <a:pt x="1439596" y="-6862"/>
                        <a:pt x="1444624" y="711217"/>
                      </a:cubicBezTo>
                    </a:path>
                  </a:pathLst>
                </a:custGeom>
                <a:noFill/>
                <a:ln w="19050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 bwMode="auto">
                <a:xfrm>
                  <a:off x="4911634" y="5251257"/>
                  <a:ext cx="327216" cy="327216"/>
                </a:xfrm>
                <a:prstGeom prst="roundRect">
                  <a:avLst/>
                </a:prstGeom>
                <a:solidFill>
                  <a:srgbClr val="FFFFFF"/>
                </a:solidFill>
                <a:ln w="19050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GB" sz="20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 bwMode="auto">
                <a:xfrm>
                  <a:off x="5048759" y="5375906"/>
                  <a:ext cx="52965" cy="7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lumOff val="50000"/>
                  </a:schemeClr>
                </a:solidFill>
                <a:ln w="19050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GB" sz="20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194280" y="2369143"/>
                <a:ext cx="274005" cy="277188"/>
                <a:chOff x="4185802" y="3196616"/>
                <a:chExt cx="510543" cy="516474"/>
              </a:xfrm>
            </p:grpSpPr>
            <p:sp>
              <p:nvSpPr>
                <p:cNvPr id="59" name="Freeform: Shape 9">
                  <a:extLst>
                    <a:ext uri="{FF2B5EF4-FFF2-40B4-BE49-F238E27FC236}">
                      <a16:creationId xmlns:a16="http://schemas.microsoft.com/office/drawing/2014/main" id="{FEF8BB01-C7DA-3F05-1DBB-39F8F208A41D}"/>
                    </a:ext>
                  </a:extLst>
                </p:cNvPr>
                <p:cNvSpPr/>
                <p:nvPr/>
              </p:nvSpPr>
              <p:spPr>
                <a:xfrm>
                  <a:off x="4185802" y="3331414"/>
                  <a:ext cx="381676" cy="381676"/>
                </a:xfrm>
                <a:custGeom>
                  <a:avLst/>
                  <a:gdLst>
                    <a:gd name="connsiteX0" fmla="*/ 381677 w 381676"/>
                    <a:gd name="connsiteY0" fmla="*/ 212552 h 381676"/>
                    <a:gd name="connsiteX1" fmla="*/ 381677 w 381676"/>
                    <a:gd name="connsiteY1" fmla="*/ 169124 h 381676"/>
                    <a:gd name="connsiteX2" fmla="*/ 361899 w 381676"/>
                    <a:gd name="connsiteY2" fmla="*/ 149347 h 381676"/>
                    <a:gd name="connsiteX3" fmla="*/ 339571 w 381676"/>
                    <a:gd name="connsiteY3" fmla="*/ 149347 h 381676"/>
                    <a:gd name="connsiteX4" fmla="*/ 321222 w 381676"/>
                    <a:gd name="connsiteY4" fmla="*/ 136992 h 381676"/>
                    <a:gd name="connsiteX5" fmla="*/ 321117 w 381676"/>
                    <a:gd name="connsiteY5" fmla="*/ 136740 h 381676"/>
                    <a:gd name="connsiteX6" fmla="*/ 325316 w 381676"/>
                    <a:gd name="connsiteY6" fmla="*/ 114999 h 381676"/>
                    <a:gd name="connsiteX7" fmla="*/ 341062 w 381676"/>
                    <a:gd name="connsiteY7" fmla="*/ 99253 h 381676"/>
                    <a:gd name="connsiteX8" fmla="*/ 341072 w 381676"/>
                    <a:gd name="connsiteY8" fmla="*/ 71299 h 381676"/>
                    <a:gd name="connsiteX9" fmla="*/ 341062 w 381676"/>
                    <a:gd name="connsiteY9" fmla="*/ 71288 h 381676"/>
                    <a:gd name="connsiteX10" fmla="*/ 310430 w 381676"/>
                    <a:gd name="connsiteY10" fmla="*/ 40510 h 381676"/>
                    <a:gd name="connsiteX11" fmla="*/ 282476 w 381676"/>
                    <a:gd name="connsiteY11" fmla="*/ 40499 h 381676"/>
                    <a:gd name="connsiteX12" fmla="*/ 282465 w 381676"/>
                    <a:gd name="connsiteY12" fmla="*/ 40510 h 381676"/>
                    <a:gd name="connsiteX13" fmla="*/ 266719 w 381676"/>
                    <a:gd name="connsiteY13" fmla="*/ 56256 h 381676"/>
                    <a:gd name="connsiteX14" fmla="*/ 244979 w 381676"/>
                    <a:gd name="connsiteY14" fmla="*/ 60455 h 381676"/>
                    <a:gd name="connsiteX15" fmla="*/ 244727 w 381676"/>
                    <a:gd name="connsiteY15" fmla="*/ 60350 h 381676"/>
                    <a:gd name="connsiteX16" fmla="*/ 232371 w 381676"/>
                    <a:gd name="connsiteY16" fmla="*/ 42021 h 381676"/>
                    <a:gd name="connsiteX17" fmla="*/ 232371 w 381676"/>
                    <a:gd name="connsiteY17" fmla="*/ 19777 h 381676"/>
                    <a:gd name="connsiteX18" fmla="*/ 212594 w 381676"/>
                    <a:gd name="connsiteY18" fmla="*/ 0 h 381676"/>
                    <a:gd name="connsiteX19" fmla="*/ 169124 w 381676"/>
                    <a:gd name="connsiteY19" fmla="*/ 0 h 381676"/>
                    <a:gd name="connsiteX20" fmla="*/ 149347 w 381676"/>
                    <a:gd name="connsiteY20" fmla="*/ 19777 h 381676"/>
                    <a:gd name="connsiteX21" fmla="*/ 149347 w 381676"/>
                    <a:gd name="connsiteY21" fmla="*/ 42105 h 381676"/>
                    <a:gd name="connsiteX22" fmla="*/ 136992 w 381676"/>
                    <a:gd name="connsiteY22" fmla="*/ 60455 h 381676"/>
                    <a:gd name="connsiteX23" fmla="*/ 136740 w 381676"/>
                    <a:gd name="connsiteY23" fmla="*/ 60560 h 381676"/>
                    <a:gd name="connsiteX24" fmla="*/ 115000 w 381676"/>
                    <a:gd name="connsiteY24" fmla="*/ 56361 h 381676"/>
                    <a:gd name="connsiteX25" fmla="*/ 99253 w 381676"/>
                    <a:gd name="connsiteY25" fmla="*/ 40615 h 381676"/>
                    <a:gd name="connsiteX26" fmla="*/ 71299 w 381676"/>
                    <a:gd name="connsiteY26" fmla="*/ 40604 h 381676"/>
                    <a:gd name="connsiteX27" fmla="*/ 71288 w 381676"/>
                    <a:gd name="connsiteY27" fmla="*/ 40615 h 381676"/>
                    <a:gd name="connsiteX28" fmla="*/ 40541 w 381676"/>
                    <a:gd name="connsiteY28" fmla="*/ 71246 h 381676"/>
                    <a:gd name="connsiteX29" fmla="*/ 40530 w 381676"/>
                    <a:gd name="connsiteY29" fmla="*/ 99201 h 381676"/>
                    <a:gd name="connsiteX30" fmla="*/ 40541 w 381676"/>
                    <a:gd name="connsiteY30" fmla="*/ 99211 h 381676"/>
                    <a:gd name="connsiteX31" fmla="*/ 56287 w 381676"/>
                    <a:gd name="connsiteY31" fmla="*/ 114957 h 381676"/>
                    <a:gd name="connsiteX32" fmla="*/ 60486 w 381676"/>
                    <a:gd name="connsiteY32" fmla="*/ 136698 h 381676"/>
                    <a:gd name="connsiteX33" fmla="*/ 60381 w 381676"/>
                    <a:gd name="connsiteY33" fmla="*/ 136950 h 381676"/>
                    <a:gd name="connsiteX34" fmla="*/ 42053 w 381676"/>
                    <a:gd name="connsiteY34" fmla="*/ 149305 h 381676"/>
                    <a:gd name="connsiteX35" fmla="*/ 19777 w 381676"/>
                    <a:gd name="connsiteY35" fmla="*/ 149305 h 381676"/>
                    <a:gd name="connsiteX36" fmla="*/ 0 w 381676"/>
                    <a:gd name="connsiteY36" fmla="*/ 169082 h 381676"/>
                    <a:gd name="connsiteX37" fmla="*/ 0 w 381676"/>
                    <a:gd name="connsiteY37" fmla="*/ 169124 h 381676"/>
                    <a:gd name="connsiteX38" fmla="*/ 0 w 381676"/>
                    <a:gd name="connsiteY38" fmla="*/ 212552 h 381676"/>
                    <a:gd name="connsiteX39" fmla="*/ 19777 w 381676"/>
                    <a:gd name="connsiteY39" fmla="*/ 232329 h 381676"/>
                    <a:gd name="connsiteX40" fmla="*/ 42105 w 381676"/>
                    <a:gd name="connsiteY40" fmla="*/ 232329 h 381676"/>
                    <a:gd name="connsiteX41" fmla="*/ 60434 w 381676"/>
                    <a:gd name="connsiteY41" fmla="*/ 244685 h 381676"/>
                    <a:gd name="connsiteX42" fmla="*/ 60539 w 381676"/>
                    <a:gd name="connsiteY42" fmla="*/ 244937 h 381676"/>
                    <a:gd name="connsiteX43" fmla="*/ 56340 w 381676"/>
                    <a:gd name="connsiteY43" fmla="*/ 266677 h 381676"/>
                    <a:gd name="connsiteX44" fmla="*/ 40594 w 381676"/>
                    <a:gd name="connsiteY44" fmla="*/ 282423 h 381676"/>
                    <a:gd name="connsiteX45" fmla="*/ 40583 w 381676"/>
                    <a:gd name="connsiteY45" fmla="*/ 310378 h 381676"/>
                    <a:gd name="connsiteX46" fmla="*/ 40594 w 381676"/>
                    <a:gd name="connsiteY46" fmla="*/ 310388 h 381676"/>
                    <a:gd name="connsiteX47" fmla="*/ 71299 w 381676"/>
                    <a:gd name="connsiteY47" fmla="*/ 341093 h 381676"/>
                    <a:gd name="connsiteX48" fmla="*/ 99253 w 381676"/>
                    <a:gd name="connsiteY48" fmla="*/ 341104 h 381676"/>
                    <a:gd name="connsiteX49" fmla="*/ 99264 w 381676"/>
                    <a:gd name="connsiteY49" fmla="*/ 341093 h 381676"/>
                    <a:gd name="connsiteX50" fmla="*/ 115010 w 381676"/>
                    <a:gd name="connsiteY50" fmla="*/ 325347 h 381676"/>
                    <a:gd name="connsiteX51" fmla="*/ 136750 w 381676"/>
                    <a:gd name="connsiteY51" fmla="*/ 321148 h 381676"/>
                    <a:gd name="connsiteX52" fmla="*/ 137002 w 381676"/>
                    <a:gd name="connsiteY52" fmla="*/ 321253 h 381676"/>
                    <a:gd name="connsiteX53" fmla="*/ 149358 w 381676"/>
                    <a:gd name="connsiteY53" fmla="*/ 339582 h 381676"/>
                    <a:gd name="connsiteX54" fmla="*/ 149358 w 381676"/>
                    <a:gd name="connsiteY54" fmla="*/ 361910 h 381676"/>
                    <a:gd name="connsiteX55" fmla="*/ 169124 w 381676"/>
                    <a:gd name="connsiteY55" fmla="*/ 381676 h 381676"/>
                    <a:gd name="connsiteX56" fmla="*/ 212552 w 381676"/>
                    <a:gd name="connsiteY56" fmla="*/ 381676 h 381676"/>
                    <a:gd name="connsiteX57" fmla="*/ 232329 w 381676"/>
                    <a:gd name="connsiteY57" fmla="*/ 361899 h 381676"/>
                    <a:gd name="connsiteX58" fmla="*/ 232329 w 381676"/>
                    <a:gd name="connsiteY58" fmla="*/ 339571 h 381676"/>
                    <a:gd name="connsiteX59" fmla="*/ 244685 w 381676"/>
                    <a:gd name="connsiteY59" fmla="*/ 321243 h 381676"/>
                    <a:gd name="connsiteX60" fmla="*/ 244937 w 381676"/>
                    <a:gd name="connsiteY60" fmla="*/ 321138 h 381676"/>
                    <a:gd name="connsiteX61" fmla="*/ 266677 w 381676"/>
                    <a:gd name="connsiteY61" fmla="*/ 325337 h 381676"/>
                    <a:gd name="connsiteX62" fmla="*/ 282423 w 381676"/>
                    <a:gd name="connsiteY62" fmla="*/ 341083 h 381676"/>
                    <a:gd name="connsiteX63" fmla="*/ 310378 w 381676"/>
                    <a:gd name="connsiteY63" fmla="*/ 341093 h 381676"/>
                    <a:gd name="connsiteX64" fmla="*/ 310388 w 381676"/>
                    <a:gd name="connsiteY64" fmla="*/ 341083 h 381676"/>
                    <a:gd name="connsiteX65" fmla="*/ 341167 w 381676"/>
                    <a:gd name="connsiteY65" fmla="*/ 310430 h 381676"/>
                    <a:gd name="connsiteX66" fmla="*/ 341177 w 381676"/>
                    <a:gd name="connsiteY66" fmla="*/ 282476 h 381676"/>
                    <a:gd name="connsiteX67" fmla="*/ 341167 w 381676"/>
                    <a:gd name="connsiteY67" fmla="*/ 282465 h 381676"/>
                    <a:gd name="connsiteX68" fmla="*/ 325421 w 381676"/>
                    <a:gd name="connsiteY68" fmla="*/ 266719 h 381676"/>
                    <a:gd name="connsiteX69" fmla="*/ 321222 w 381676"/>
                    <a:gd name="connsiteY69" fmla="*/ 244979 h 381676"/>
                    <a:gd name="connsiteX70" fmla="*/ 321327 w 381676"/>
                    <a:gd name="connsiteY70" fmla="*/ 244727 h 381676"/>
                    <a:gd name="connsiteX71" fmla="*/ 339655 w 381676"/>
                    <a:gd name="connsiteY71" fmla="*/ 232371 h 381676"/>
                    <a:gd name="connsiteX72" fmla="*/ 361983 w 381676"/>
                    <a:gd name="connsiteY72" fmla="*/ 232371 h 381676"/>
                    <a:gd name="connsiteX73" fmla="*/ 381677 w 381676"/>
                    <a:gd name="connsiteY73" fmla="*/ 212552 h 381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81676" h="381676">
                      <a:moveTo>
                        <a:pt x="381677" y="212552"/>
                      </a:moveTo>
                      <a:lnTo>
                        <a:pt x="381677" y="169124"/>
                      </a:lnTo>
                      <a:cubicBezTo>
                        <a:pt x="381677" y="158202"/>
                        <a:pt x="372822" y="149347"/>
                        <a:pt x="361899" y="149347"/>
                      </a:cubicBezTo>
                      <a:lnTo>
                        <a:pt x="339571" y="149347"/>
                      </a:lnTo>
                      <a:cubicBezTo>
                        <a:pt x="331514" y="149331"/>
                        <a:pt x="324266" y="144450"/>
                        <a:pt x="321222" y="136992"/>
                      </a:cubicBezTo>
                      <a:lnTo>
                        <a:pt x="321117" y="136740"/>
                      </a:lnTo>
                      <a:cubicBezTo>
                        <a:pt x="317996" y="129310"/>
                        <a:pt x="319652" y="120732"/>
                        <a:pt x="325316" y="114999"/>
                      </a:cubicBezTo>
                      <a:lnTo>
                        <a:pt x="341062" y="99253"/>
                      </a:lnTo>
                      <a:cubicBezTo>
                        <a:pt x="348784" y="91537"/>
                        <a:pt x="348789" y="79022"/>
                        <a:pt x="341072" y="71299"/>
                      </a:cubicBezTo>
                      <a:cubicBezTo>
                        <a:pt x="341069" y="71295"/>
                        <a:pt x="341065" y="71291"/>
                        <a:pt x="341062" y="71288"/>
                      </a:cubicBezTo>
                      <a:lnTo>
                        <a:pt x="310430" y="40510"/>
                      </a:lnTo>
                      <a:cubicBezTo>
                        <a:pt x="302714" y="32788"/>
                        <a:pt x="290199" y="32782"/>
                        <a:pt x="282476" y="40499"/>
                      </a:cubicBezTo>
                      <a:cubicBezTo>
                        <a:pt x="282473" y="40502"/>
                        <a:pt x="282468" y="40506"/>
                        <a:pt x="282465" y="40510"/>
                      </a:cubicBezTo>
                      <a:lnTo>
                        <a:pt x="266719" y="56256"/>
                      </a:lnTo>
                      <a:cubicBezTo>
                        <a:pt x="260986" y="61919"/>
                        <a:pt x="252408" y="63576"/>
                        <a:pt x="244979" y="60455"/>
                      </a:cubicBezTo>
                      <a:lnTo>
                        <a:pt x="244727" y="60350"/>
                      </a:lnTo>
                      <a:cubicBezTo>
                        <a:pt x="237275" y="57309"/>
                        <a:pt x="232396" y="50070"/>
                        <a:pt x="232371" y="42021"/>
                      </a:cubicBezTo>
                      <a:lnTo>
                        <a:pt x="232371" y="19777"/>
                      </a:lnTo>
                      <a:cubicBezTo>
                        <a:pt x="232371" y="8855"/>
                        <a:pt x="223517" y="0"/>
                        <a:pt x="212594" y="0"/>
                      </a:cubicBezTo>
                      <a:lnTo>
                        <a:pt x="169124" y="0"/>
                      </a:lnTo>
                      <a:cubicBezTo>
                        <a:pt x="158202" y="0"/>
                        <a:pt x="149347" y="8855"/>
                        <a:pt x="149347" y="19777"/>
                      </a:cubicBezTo>
                      <a:lnTo>
                        <a:pt x="149347" y="42105"/>
                      </a:lnTo>
                      <a:cubicBezTo>
                        <a:pt x="149331" y="50162"/>
                        <a:pt x="144450" y="57411"/>
                        <a:pt x="136992" y="60455"/>
                      </a:cubicBezTo>
                      <a:lnTo>
                        <a:pt x="136740" y="60560"/>
                      </a:lnTo>
                      <a:cubicBezTo>
                        <a:pt x="129310" y="63681"/>
                        <a:pt x="120732" y="62024"/>
                        <a:pt x="115000" y="56361"/>
                      </a:cubicBezTo>
                      <a:lnTo>
                        <a:pt x="99253" y="40615"/>
                      </a:lnTo>
                      <a:cubicBezTo>
                        <a:pt x="91537" y="32893"/>
                        <a:pt x="79021" y="32887"/>
                        <a:pt x="71299" y="40604"/>
                      </a:cubicBezTo>
                      <a:cubicBezTo>
                        <a:pt x="71295" y="40607"/>
                        <a:pt x="71292" y="40611"/>
                        <a:pt x="71288" y="40615"/>
                      </a:cubicBezTo>
                      <a:lnTo>
                        <a:pt x="40541" y="71246"/>
                      </a:lnTo>
                      <a:cubicBezTo>
                        <a:pt x="32819" y="78963"/>
                        <a:pt x="32814" y="91478"/>
                        <a:pt x="40530" y="99201"/>
                      </a:cubicBezTo>
                      <a:cubicBezTo>
                        <a:pt x="40534" y="99204"/>
                        <a:pt x="40537" y="99208"/>
                        <a:pt x="40541" y="99211"/>
                      </a:cubicBezTo>
                      <a:lnTo>
                        <a:pt x="56287" y="114957"/>
                      </a:lnTo>
                      <a:cubicBezTo>
                        <a:pt x="61950" y="120690"/>
                        <a:pt x="63607" y="129268"/>
                        <a:pt x="60486" y="136698"/>
                      </a:cubicBezTo>
                      <a:lnTo>
                        <a:pt x="60381" y="136950"/>
                      </a:lnTo>
                      <a:cubicBezTo>
                        <a:pt x="57340" y="144402"/>
                        <a:pt x="50101" y="149281"/>
                        <a:pt x="42053" y="149305"/>
                      </a:cubicBezTo>
                      <a:lnTo>
                        <a:pt x="19777" y="149305"/>
                      </a:lnTo>
                      <a:cubicBezTo>
                        <a:pt x="8855" y="149305"/>
                        <a:pt x="0" y="158160"/>
                        <a:pt x="0" y="169082"/>
                      </a:cubicBezTo>
                      <a:cubicBezTo>
                        <a:pt x="0" y="169096"/>
                        <a:pt x="0" y="169111"/>
                        <a:pt x="0" y="169124"/>
                      </a:cubicBezTo>
                      <a:lnTo>
                        <a:pt x="0" y="212552"/>
                      </a:lnTo>
                      <a:cubicBezTo>
                        <a:pt x="0" y="223475"/>
                        <a:pt x="8855" y="232329"/>
                        <a:pt x="19777" y="232329"/>
                      </a:cubicBezTo>
                      <a:lnTo>
                        <a:pt x="42105" y="232329"/>
                      </a:lnTo>
                      <a:cubicBezTo>
                        <a:pt x="50154" y="232354"/>
                        <a:pt x="57392" y="237233"/>
                        <a:pt x="60434" y="244685"/>
                      </a:cubicBezTo>
                      <a:lnTo>
                        <a:pt x="60539" y="244937"/>
                      </a:lnTo>
                      <a:cubicBezTo>
                        <a:pt x="63659" y="252367"/>
                        <a:pt x="62003" y="260944"/>
                        <a:pt x="56340" y="266677"/>
                      </a:cubicBezTo>
                      <a:lnTo>
                        <a:pt x="40594" y="282423"/>
                      </a:lnTo>
                      <a:cubicBezTo>
                        <a:pt x="32871" y="290140"/>
                        <a:pt x="32866" y="302655"/>
                        <a:pt x="40583" y="310378"/>
                      </a:cubicBezTo>
                      <a:cubicBezTo>
                        <a:pt x="40586" y="310381"/>
                        <a:pt x="40590" y="310385"/>
                        <a:pt x="40594" y="310388"/>
                      </a:cubicBezTo>
                      <a:lnTo>
                        <a:pt x="71299" y="341093"/>
                      </a:lnTo>
                      <a:cubicBezTo>
                        <a:pt x="79015" y="348815"/>
                        <a:pt x="91531" y="348821"/>
                        <a:pt x="99253" y="341104"/>
                      </a:cubicBezTo>
                      <a:cubicBezTo>
                        <a:pt x="99257" y="341101"/>
                        <a:pt x="99261" y="341097"/>
                        <a:pt x="99264" y="341093"/>
                      </a:cubicBezTo>
                      <a:lnTo>
                        <a:pt x="115010" y="325347"/>
                      </a:lnTo>
                      <a:cubicBezTo>
                        <a:pt x="120743" y="319684"/>
                        <a:pt x="129320" y="318027"/>
                        <a:pt x="136750" y="321148"/>
                      </a:cubicBezTo>
                      <a:lnTo>
                        <a:pt x="137002" y="321253"/>
                      </a:lnTo>
                      <a:cubicBezTo>
                        <a:pt x="144454" y="324294"/>
                        <a:pt x="149334" y="331533"/>
                        <a:pt x="149358" y="339582"/>
                      </a:cubicBezTo>
                      <a:lnTo>
                        <a:pt x="149358" y="361910"/>
                      </a:lnTo>
                      <a:cubicBezTo>
                        <a:pt x="149364" y="372824"/>
                        <a:pt x="158210" y="381671"/>
                        <a:pt x="169124" y="381676"/>
                      </a:cubicBezTo>
                      <a:lnTo>
                        <a:pt x="212552" y="381676"/>
                      </a:lnTo>
                      <a:cubicBezTo>
                        <a:pt x="223475" y="381676"/>
                        <a:pt x="232329" y="372822"/>
                        <a:pt x="232329" y="361899"/>
                      </a:cubicBezTo>
                      <a:lnTo>
                        <a:pt x="232329" y="339571"/>
                      </a:lnTo>
                      <a:cubicBezTo>
                        <a:pt x="232354" y="331523"/>
                        <a:pt x="237233" y="324285"/>
                        <a:pt x="244685" y="321243"/>
                      </a:cubicBezTo>
                      <a:lnTo>
                        <a:pt x="244937" y="321138"/>
                      </a:lnTo>
                      <a:cubicBezTo>
                        <a:pt x="252367" y="318017"/>
                        <a:pt x="260944" y="319673"/>
                        <a:pt x="266677" y="325337"/>
                      </a:cubicBezTo>
                      <a:lnTo>
                        <a:pt x="282423" y="341083"/>
                      </a:lnTo>
                      <a:cubicBezTo>
                        <a:pt x="290140" y="348805"/>
                        <a:pt x="302655" y="348810"/>
                        <a:pt x="310378" y="341093"/>
                      </a:cubicBezTo>
                      <a:cubicBezTo>
                        <a:pt x="310381" y="341090"/>
                        <a:pt x="310385" y="341086"/>
                        <a:pt x="310388" y="341083"/>
                      </a:cubicBezTo>
                      <a:lnTo>
                        <a:pt x="341167" y="310430"/>
                      </a:lnTo>
                      <a:cubicBezTo>
                        <a:pt x="348889" y="302714"/>
                        <a:pt x="348894" y="290199"/>
                        <a:pt x="341177" y="282476"/>
                      </a:cubicBezTo>
                      <a:cubicBezTo>
                        <a:pt x="341174" y="282473"/>
                        <a:pt x="341170" y="282468"/>
                        <a:pt x="341167" y="282465"/>
                      </a:cubicBezTo>
                      <a:lnTo>
                        <a:pt x="325421" y="266719"/>
                      </a:lnTo>
                      <a:cubicBezTo>
                        <a:pt x="319757" y="260986"/>
                        <a:pt x="318101" y="252409"/>
                        <a:pt x="321222" y="244979"/>
                      </a:cubicBezTo>
                      <a:lnTo>
                        <a:pt x="321327" y="244727"/>
                      </a:lnTo>
                      <a:cubicBezTo>
                        <a:pt x="324368" y="237275"/>
                        <a:pt x="331607" y="232396"/>
                        <a:pt x="339655" y="232371"/>
                      </a:cubicBezTo>
                      <a:lnTo>
                        <a:pt x="361983" y="232371"/>
                      </a:lnTo>
                      <a:cubicBezTo>
                        <a:pt x="372889" y="232325"/>
                        <a:pt x="381700" y="223458"/>
                        <a:pt x="381677" y="212552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  <p:sp>
              <p:nvSpPr>
                <p:cNvPr id="61" name="Freeform: Shape 15">
                  <a:extLst>
                    <a:ext uri="{FF2B5EF4-FFF2-40B4-BE49-F238E27FC236}">
                      <a16:creationId xmlns:a16="http://schemas.microsoft.com/office/drawing/2014/main" id="{B2AF9802-6A69-DA23-049C-B9BDA077028D}"/>
                    </a:ext>
                  </a:extLst>
                </p:cNvPr>
                <p:cNvSpPr/>
                <p:nvPr/>
              </p:nvSpPr>
              <p:spPr>
                <a:xfrm>
                  <a:off x="4298125" y="3443726"/>
                  <a:ext cx="157041" cy="157041"/>
                </a:xfrm>
                <a:custGeom>
                  <a:avLst/>
                  <a:gdLst>
                    <a:gd name="connsiteX0" fmla="*/ 157042 w 157041"/>
                    <a:gd name="connsiteY0" fmla="*/ 78521 h 157041"/>
                    <a:gd name="connsiteX1" fmla="*/ 78521 w 157041"/>
                    <a:gd name="connsiteY1" fmla="*/ 157042 h 157041"/>
                    <a:gd name="connsiteX2" fmla="*/ 0 w 157041"/>
                    <a:gd name="connsiteY2" fmla="*/ 78521 h 157041"/>
                    <a:gd name="connsiteX3" fmla="*/ 78521 w 157041"/>
                    <a:gd name="connsiteY3" fmla="*/ 0 h 157041"/>
                    <a:gd name="connsiteX4" fmla="*/ 157042 w 157041"/>
                    <a:gd name="connsiteY4" fmla="*/ 78521 h 15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041" h="157041">
                      <a:moveTo>
                        <a:pt x="157042" y="78521"/>
                      </a:moveTo>
                      <a:cubicBezTo>
                        <a:pt x="157042" y="121887"/>
                        <a:pt x="121887" y="157042"/>
                        <a:pt x="78521" y="157042"/>
                      </a:cubicBezTo>
                      <a:cubicBezTo>
                        <a:pt x="35155" y="157042"/>
                        <a:pt x="0" y="121887"/>
                        <a:pt x="0" y="78521"/>
                      </a:cubicBezTo>
                      <a:cubicBezTo>
                        <a:pt x="0" y="35155"/>
                        <a:pt x="35155" y="0"/>
                        <a:pt x="78521" y="0"/>
                      </a:cubicBezTo>
                      <a:cubicBezTo>
                        <a:pt x="121887" y="0"/>
                        <a:pt x="157042" y="35155"/>
                        <a:pt x="157042" y="78521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  <p:sp>
              <p:nvSpPr>
                <p:cNvPr id="63" name="Freeform: Shape 17">
                  <a:extLst>
                    <a:ext uri="{FF2B5EF4-FFF2-40B4-BE49-F238E27FC236}">
                      <a16:creationId xmlns:a16="http://schemas.microsoft.com/office/drawing/2014/main" id="{4582858A-773D-F118-8B68-8DD676C9236C}"/>
                    </a:ext>
                  </a:extLst>
                </p:cNvPr>
                <p:cNvSpPr/>
                <p:nvPr/>
              </p:nvSpPr>
              <p:spPr>
                <a:xfrm>
                  <a:off x="4393074" y="3196616"/>
                  <a:ext cx="303271" cy="302221"/>
                </a:xfrm>
                <a:custGeom>
                  <a:avLst/>
                  <a:gdLst>
                    <a:gd name="connsiteX0" fmla="*/ 0 w 303271"/>
                    <a:gd name="connsiteY0" fmla="*/ 134798 h 302221"/>
                    <a:gd name="connsiteX1" fmla="*/ 0 w 303271"/>
                    <a:gd name="connsiteY1" fmla="*/ 134367 h 302221"/>
                    <a:gd name="connsiteX2" fmla="*/ 15746 w 303271"/>
                    <a:gd name="connsiteY2" fmla="*/ 118621 h 302221"/>
                    <a:gd name="connsiteX3" fmla="*/ 33487 w 303271"/>
                    <a:gd name="connsiteY3" fmla="*/ 118621 h 302221"/>
                    <a:gd name="connsiteX4" fmla="*/ 48057 w 303271"/>
                    <a:gd name="connsiteY4" fmla="*/ 108806 h 302221"/>
                    <a:gd name="connsiteX5" fmla="*/ 48141 w 303271"/>
                    <a:gd name="connsiteY5" fmla="*/ 108607 h 302221"/>
                    <a:gd name="connsiteX6" fmla="*/ 44761 w 303271"/>
                    <a:gd name="connsiteY6" fmla="*/ 91328 h 302221"/>
                    <a:gd name="connsiteX7" fmla="*/ 32164 w 303271"/>
                    <a:gd name="connsiteY7" fmla="*/ 78794 h 302221"/>
                    <a:gd name="connsiteX8" fmla="*/ 32164 w 303271"/>
                    <a:gd name="connsiteY8" fmla="*/ 56571 h 302221"/>
                    <a:gd name="connsiteX9" fmla="*/ 56560 w 303271"/>
                    <a:gd name="connsiteY9" fmla="*/ 32175 h 302221"/>
                    <a:gd name="connsiteX10" fmla="*/ 78773 w 303271"/>
                    <a:gd name="connsiteY10" fmla="*/ 32175 h 302221"/>
                    <a:gd name="connsiteX11" fmla="*/ 91317 w 303271"/>
                    <a:gd name="connsiteY11" fmla="*/ 44772 h 302221"/>
                    <a:gd name="connsiteX12" fmla="*/ 108586 w 303271"/>
                    <a:gd name="connsiteY12" fmla="*/ 48110 h 302221"/>
                    <a:gd name="connsiteX13" fmla="*/ 108785 w 303271"/>
                    <a:gd name="connsiteY13" fmla="*/ 48026 h 302221"/>
                    <a:gd name="connsiteX14" fmla="*/ 118611 w 303271"/>
                    <a:gd name="connsiteY14" fmla="*/ 33455 h 302221"/>
                    <a:gd name="connsiteX15" fmla="*/ 118611 w 303271"/>
                    <a:gd name="connsiteY15" fmla="*/ 15746 h 302221"/>
                    <a:gd name="connsiteX16" fmla="*/ 134357 w 303271"/>
                    <a:gd name="connsiteY16" fmla="*/ 0 h 302221"/>
                    <a:gd name="connsiteX17" fmla="*/ 168862 w 303271"/>
                    <a:gd name="connsiteY17" fmla="*/ 0 h 302221"/>
                    <a:gd name="connsiteX18" fmla="*/ 184608 w 303271"/>
                    <a:gd name="connsiteY18" fmla="*/ 15746 h 302221"/>
                    <a:gd name="connsiteX19" fmla="*/ 184608 w 303271"/>
                    <a:gd name="connsiteY19" fmla="*/ 33487 h 302221"/>
                    <a:gd name="connsiteX20" fmla="*/ 194423 w 303271"/>
                    <a:gd name="connsiteY20" fmla="*/ 48057 h 302221"/>
                    <a:gd name="connsiteX21" fmla="*/ 194612 w 303271"/>
                    <a:gd name="connsiteY21" fmla="*/ 48141 h 302221"/>
                    <a:gd name="connsiteX22" fmla="*/ 211891 w 303271"/>
                    <a:gd name="connsiteY22" fmla="*/ 44803 h 302221"/>
                    <a:gd name="connsiteX23" fmla="*/ 224488 w 303271"/>
                    <a:gd name="connsiteY23" fmla="*/ 32206 h 302221"/>
                    <a:gd name="connsiteX24" fmla="*/ 246700 w 303271"/>
                    <a:gd name="connsiteY24" fmla="*/ 32206 h 302221"/>
                    <a:gd name="connsiteX25" fmla="*/ 271096 w 303271"/>
                    <a:gd name="connsiteY25" fmla="*/ 56602 h 302221"/>
                    <a:gd name="connsiteX26" fmla="*/ 271096 w 303271"/>
                    <a:gd name="connsiteY26" fmla="*/ 78825 h 302221"/>
                    <a:gd name="connsiteX27" fmla="*/ 258479 w 303271"/>
                    <a:gd name="connsiteY27" fmla="*/ 91328 h 302221"/>
                    <a:gd name="connsiteX28" fmla="*/ 255151 w 303271"/>
                    <a:gd name="connsiteY28" fmla="*/ 108607 h 302221"/>
                    <a:gd name="connsiteX29" fmla="*/ 255224 w 303271"/>
                    <a:gd name="connsiteY29" fmla="*/ 108806 h 302221"/>
                    <a:gd name="connsiteX30" fmla="*/ 269784 w 303271"/>
                    <a:gd name="connsiteY30" fmla="*/ 118621 h 302221"/>
                    <a:gd name="connsiteX31" fmla="*/ 287525 w 303271"/>
                    <a:gd name="connsiteY31" fmla="*/ 118621 h 302221"/>
                    <a:gd name="connsiteX32" fmla="*/ 303271 w 303271"/>
                    <a:gd name="connsiteY32" fmla="*/ 134367 h 302221"/>
                    <a:gd name="connsiteX33" fmla="*/ 303271 w 303271"/>
                    <a:gd name="connsiteY33" fmla="*/ 168862 h 302221"/>
                    <a:gd name="connsiteX34" fmla="*/ 287525 w 303271"/>
                    <a:gd name="connsiteY34" fmla="*/ 184608 h 302221"/>
                    <a:gd name="connsiteX35" fmla="*/ 269784 w 303271"/>
                    <a:gd name="connsiteY35" fmla="*/ 184608 h 302221"/>
                    <a:gd name="connsiteX36" fmla="*/ 255224 w 303271"/>
                    <a:gd name="connsiteY36" fmla="*/ 194434 h 302221"/>
                    <a:gd name="connsiteX37" fmla="*/ 255151 w 303271"/>
                    <a:gd name="connsiteY37" fmla="*/ 194623 h 302221"/>
                    <a:gd name="connsiteX38" fmla="*/ 258479 w 303271"/>
                    <a:gd name="connsiteY38" fmla="*/ 211901 h 302221"/>
                    <a:gd name="connsiteX39" fmla="*/ 271023 w 303271"/>
                    <a:gd name="connsiteY39" fmla="*/ 224446 h 302221"/>
                    <a:gd name="connsiteX40" fmla="*/ 271023 w 303271"/>
                    <a:gd name="connsiteY40" fmla="*/ 246658 h 302221"/>
                    <a:gd name="connsiteX41" fmla="*/ 246627 w 303271"/>
                    <a:gd name="connsiteY41" fmla="*/ 271054 h 302221"/>
                    <a:gd name="connsiteX42" fmla="*/ 224414 w 303271"/>
                    <a:gd name="connsiteY42" fmla="*/ 271054 h 302221"/>
                    <a:gd name="connsiteX43" fmla="*/ 211817 w 303271"/>
                    <a:gd name="connsiteY43" fmla="*/ 258510 h 302221"/>
                    <a:gd name="connsiteX44" fmla="*/ 194539 w 303271"/>
                    <a:gd name="connsiteY44" fmla="*/ 255172 h 302221"/>
                    <a:gd name="connsiteX45" fmla="*/ 194350 w 303271"/>
                    <a:gd name="connsiteY45" fmla="*/ 255245 h 302221"/>
                    <a:gd name="connsiteX46" fmla="*/ 184587 w 303271"/>
                    <a:gd name="connsiteY46" fmla="*/ 269784 h 302221"/>
                    <a:gd name="connsiteX47" fmla="*/ 184587 w 303271"/>
                    <a:gd name="connsiteY47" fmla="*/ 287525 h 302221"/>
                    <a:gd name="connsiteX48" fmla="*/ 174331 w 303271"/>
                    <a:gd name="connsiteY48" fmla="*/ 302221 h 302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303271" h="302221">
                      <a:moveTo>
                        <a:pt x="0" y="134798"/>
                      </a:moveTo>
                      <a:lnTo>
                        <a:pt x="0" y="134367"/>
                      </a:lnTo>
                      <a:cubicBezTo>
                        <a:pt x="0" y="125671"/>
                        <a:pt x="7050" y="118621"/>
                        <a:pt x="15746" y="118621"/>
                      </a:cubicBezTo>
                      <a:lnTo>
                        <a:pt x="33487" y="118621"/>
                      </a:lnTo>
                      <a:cubicBezTo>
                        <a:pt x="39887" y="118615"/>
                        <a:pt x="45647" y="114735"/>
                        <a:pt x="48057" y="108806"/>
                      </a:cubicBezTo>
                      <a:cubicBezTo>
                        <a:pt x="48057" y="108743"/>
                        <a:pt x="48110" y="108670"/>
                        <a:pt x="48141" y="108607"/>
                      </a:cubicBezTo>
                      <a:cubicBezTo>
                        <a:pt x="50623" y="102694"/>
                        <a:pt x="49288" y="95869"/>
                        <a:pt x="44761" y="91328"/>
                      </a:cubicBezTo>
                      <a:lnTo>
                        <a:pt x="32164" y="78794"/>
                      </a:lnTo>
                      <a:cubicBezTo>
                        <a:pt x="26045" y="72650"/>
                        <a:pt x="26045" y="62715"/>
                        <a:pt x="32164" y="56571"/>
                      </a:cubicBezTo>
                      <a:lnTo>
                        <a:pt x="56560" y="32175"/>
                      </a:lnTo>
                      <a:cubicBezTo>
                        <a:pt x="62703" y="26063"/>
                        <a:pt x="72630" y="26063"/>
                        <a:pt x="78773" y="32175"/>
                      </a:cubicBezTo>
                      <a:lnTo>
                        <a:pt x="91317" y="44772"/>
                      </a:lnTo>
                      <a:cubicBezTo>
                        <a:pt x="95868" y="49276"/>
                        <a:pt x="102684" y="50594"/>
                        <a:pt x="108586" y="48110"/>
                      </a:cubicBezTo>
                      <a:lnTo>
                        <a:pt x="108785" y="48026"/>
                      </a:lnTo>
                      <a:cubicBezTo>
                        <a:pt x="114718" y="45618"/>
                        <a:pt x="118602" y="39858"/>
                        <a:pt x="118611" y="33455"/>
                      </a:cubicBezTo>
                      <a:lnTo>
                        <a:pt x="118611" y="15746"/>
                      </a:lnTo>
                      <a:cubicBezTo>
                        <a:pt x="118611" y="7050"/>
                        <a:pt x="125661" y="0"/>
                        <a:pt x="134357" y="0"/>
                      </a:cubicBezTo>
                      <a:lnTo>
                        <a:pt x="168862" y="0"/>
                      </a:lnTo>
                      <a:cubicBezTo>
                        <a:pt x="177558" y="0"/>
                        <a:pt x="184608" y="7050"/>
                        <a:pt x="184608" y="15746"/>
                      </a:cubicBezTo>
                      <a:lnTo>
                        <a:pt x="184608" y="33487"/>
                      </a:lnTo>
                      <a:cubicBezTo>
                        <a:pt x="184614" y="39887"/>
                        <a:pt x="188494" y="45647"/>
                        <a:pt x="194423" y="48057"/>
                      </a:cubicBezTo>
                      <a:lnTo>
                        <a:pt x="194612" y="48141"/>
                      </a:lnTo>
                      <a:cubicBezTo>
                        <a:pt x="200517" y="50625"/>
                        <a:pt x="207336" y="49307"/>
                        <a:pt x="211891" y="44803"/>
                      </a:cubicBezTo>
                      <a:lnTo>
                        <a:pt x="224488" y="32206"/>
                      </a:lnTo>
                      <a:cubicBezTo>
                        <a:pt x="230631" y="26094"/>
                        <a:pt x="240557" y="26094"/>
                        <a:pt x="246700" y="32206"/>
                      </a:cubicBezTo>
                      <a:lnTo>
                        <a:pt x="271096" y="56602"/>
                      </a:lnTo>
                      <a:cubicBezTo>
                        <a:pt x="277215" y="62746"/>
                        <a:pt x="277215" y="72681"/>
                        <a:pt x="271096" y="78825"/>
                      </a:cubicBezTo>
                      <a:lnTo>
                        <a:pt x="258479" y="91328"/>
                      </a:lnTo>
                      <a:cubicBezTo>
                        <a:pt x="253968" y="95879"/>
                        <a:pt x="252653" y="102705"/>
                        <a:pt x="255151" y="108607"/>
                      </a:cubicBezTo>
                      <a:lnTo>
                        <a:pt x="255224" y="108806"/>
                      </a:lnTo>
                      <a:cubicBezTo>
                        <a:pt x="257633" y="114732"/>
                        <a:pt x="263388" y="118611"/>
                        <a:pt x="269784" y="118621"/>
                      </a:cubicBezTo>
                      <a:lnTo>
                        <a:pt x="287525" y="118621"/>
                      </a:lnTo>
                      <a:cubicBezTo>
                        <a:pt x="296221" y="118621"/>
                        <a:pt x="303271" y="125671"/>
                        <a:pt x="303271" y="134367"/>
                      </a:cubicBezTo>
                      <a:lnTo>
                        <a:pt x="303271" y="168862"/>
                      </a:lnTo>
                      <a:cubicBezTo>
                        <a:pt x="303271" y="177558"/>
                        <a:pt x="296221" y="184608"/>
                        <a:pt x="287525" y="184608"/>
                      </a:cubicBezTo>
                      <a:lnTo>
                        <a:pt x="269784" y="184608"/>
                      </a:lnTo>
                      <a:cubicBezTo>
                        <a:pt x="263385" y="184621"/>
                        <a:pt x="257630" y="188505"/>
                        <a:pt x="255224" y="194434"/>
                      </a:cubicBezTo>
                      <a:lnTo>
                        <a:pt x="255151" y="194623"/>
                      </a:lnTo>
                      <a:cubicBezTo>
                        <a:pt x="252638" y="200522"/>
                        <a:pt x="253954" y="207357"/>
                        <a:pt x="258479" y="211901"/>
                      </a:cubicBezTo>
                      <a:lnTo>
                        <a:pt x="271023" y="224446"/>
                      </a:lnTo>
                      <a:cubicBezTo>
                        <a:pt x="277135" y="230589"/>
                        <a:pt x="277135" y="240515"/>
                        <a:pt x="271023" y="246658"/>
                      </a:cubicBezTo>
                      <a:lnTo>
                        <a:pt x="246627" y="271054"/>
                      </a:lnTo>
                      <a:cubicBezTo>
                        <a:pt x="240484" y="277166"/>
                        <a:pt x="230557" y="277166"/>
                        <a:pt x="224414" y="271054"/>
                      </a:cubicBezTo>
                      <a:lnTo>
                        <a:pt x="211817" y="258510"/>
                      </a:lnTo>
                      <a:cubicBezTo>
                        <a:pt x="207275" y="253982"/>
                        <a:pt x="200440" y="252662"/>
                        <a:pt x="194539" y="255172"/>
                      </a:cubicBezTo>
                      <a:lnTo>
                        <a:pt x="194350" y="255245"/>
                      </a:lnTo>
                      <a:cubicBezTo>
                        <a:pt x="188452" y="257668"/>
                        <a:pt x="184598" y="263408"/>
                        <a:pt x="184587" y="269784"/>
                      </a:cubicBezTo>
                      <a:lnTo>
                        <a:pt x="184587" y="287525"/>
                      </a:lnTo>
                      <a:cubicBezTo>
                        <a:pt x="184562" y="294082"/>
                        <a:pt x="180476" y="299935"/>
                        <a:pt x="174331" y="302221"/>
                      </a:cubicBez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  <p:sp>
              <p:nvSpPr>
                <p:cNvPr id="64" name="Freeform: Shape 23">
                  <a:extLst>
                    <a:ext uri="{FF2B5EF4-FFF2-40B4-BE49-F238E27FC236}">
                      <a16:creationId xmlns:a16="http://schemas.microsoft.com/office/drawing/2014/main" id="{2047F004-38DE-C40E-B199-F8B45C046B05}"/>
                    </a:ext>
                  </a:extLst>
                </p:cNvPr>
                <p:cNvSpPr/>
                <p:nvPr/>
              </p:nvSpPr>
              <p:spPr>
                <a:xfrm>
                  <a:off x="4493576" y="3297118"/>
                  <a:ext cx="102224" cy="102224"/>
                </a:xfrm>
                <a:custGeom>
                  <a:avLst/>
                  <a:gdLst>
                    <a:gd name="connsiteX0" fmla="*/ 102224 w 102224"/>
                    <a:gd name="connsiteY0" fmla="*/ 51112 h 102224"/>
                    <a:gd name="connsiteX1" fmla="*/ 51112 w 102224"/>
                    <a:gd name="connsiteY1" fmla="*/ 102224 h 102224"/>
                    <a:gd name="connsiteX2" fmla="*/ 0 w 102224"/>
                    <a:gd name="connsiteY2" fmla="*/ 51112 h 102224"/>
                    <a:gd name="connsiteX3" fmla="*/ 51112 w 102224"/>
                    <a:gd name="connsiteY3" fmla="*/ 0 h 102224"/>
                    <a:gd name="connsiteX4" fmla="*/ 102224 w 102224"/>
                    <a:gd name="connsiteY4" fmla="*/ 51112 h 102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224" h="102224">
                      <a:moveTo>
                        <a:pt x="102224" y="51112"/>
                      </a:moveTo>
                      <a:cubicBezTo>
                        <a:pt x="102224" y="79340"/>
                        <a:pt x="79340" y="102224"/>
                        <a:pt x="51112" y="102224"/>
                      </a:cubicBezTo>
                      <a:cubicBezTo>
                        <a:pt x="22884" y="102224"/>
                        <a:pt x="0" y="79340"/>
                        <a:pt x="0" y="51112"/>
                      </a:cubicBezTo>
                      <a:cubicBezTo>
                        <a:pt x="0" y="22884"/>
                        <a:pt x="22884" y="0"/>
                        <a:pt x="51112" y="0"/>
                      </a:cubicBezTo>
                      <a:cubicBezTo>
                        <a:pt x="79340" y="0"/>
                        <a:pt x="102224" y="22884"/>
                        <a:pt x="102224" y="51112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2181695" y="3076687"/>
                <a:ext cx="274005" cy="277188"/>
                <a:chOff x="4185802" y="3196616"/>
                <a:chExt cx="510543" cy="516474"/>
              </a:xfrm>
            </p:grpSpPr>
            <p:sp>
              <p:nvSpPr>
                <p:cNvPr id="66" name="Freeform: Shape 9">
                  <a:extLst>
                    <a:ext uri="{FF2B5EF4-FFF2-40B4-BE49-F238E27FC236}">
                      <a16:creationId xmlns:a16="http://schemas.microsoft.com/office/drawing/2014/main" id="{FEF8BB01-C7DA-3F05-1DBB-39F8F208A41D}"/>
                    </a:ext>
                  </a:extLst>
                </p:cNvPr>
                <p:cNvSpPr/>
                <p:nvPr/>
              </p:nvSpPr>
              <p:spPr>
                <a:xfrm>
                  <a:off x="4185802" y="3331414"/>
                  <a:ext cx="381676" cy="381676"/>
                </a:xfrm>
                <a:custGeom>
                  <a:avLst/>
                  <a:gdLst>
                    <a:gd name="connsiteX0" fmla="*/ 381677 w 381676"/>
                    <a:gd name="connsiteY0" fmla="*/ 212552 h 381676"/>
                    <a:gd name="connsiteX1" fmla="*/ 381677 w 381676"/>
                    <a:gd name="connsiteY1" fmla="*/ 169124 h 381676"/>
                    <a:gd name="connsiteX2" fmla="*/ 361899 w 381676"/>
                    <a:gd name="connsiteY2" fmla="*/ 149347 h 381676"/>
                    <a:gd name="connsiteX3" fmla="*/ 339571 w 381676"/>
                    <a:gd name="connsiteY3" fmla="*/ 149347 h 381676"/>
                    <a:gd name="connsiteX4" fmla="*/ 321222 w 381676"/>
                    <a:gd name="connsiteY4" fmla="*/ 136992 h 381676"/>
                    <a:gd name="connsiteX5" fmla="*/ 321117 w 381676"/>
                    <a:gd name="connsiteY5" fmla="*/ 136740 h 381676"/>
                    <a:gd name="connsiteX6" fmla="*/ 325316 w 381676"/>
                    <a:gd name="connsiteY6" fmla="*/ 114999 h 381676"/>
                    <a:gd name="connsiteX7" fmla="*/ 341062 w 381676"/>
                    <a:gd name="connsiteY7" fmla="*/ 99253 h 381676"/>
                    <a:gd name="connsiteX8" fmla="*/ 341072 w 381676"/>
                    <a:gd name="connsiteY8" fmla="*/ 71299 h 381676"/>
                    <a:gd name="connsiteX9" fmla="*/ 341062 w 381676"/>
                    <a:gd name="connsiteY9" fmla="*/ 71288 h 381676"/>
                    <a:gd name="connsiteX10" fmla="*/ 310430 w 381676"/>
                    <a:gd name="connsiteY10" fmla="*/ 40510 h 381676"/>
                    <a:gd name="connsiteX11" fmla="*/ 282476 w 381676"/>
                    <a:gd name="connsiteY11" fmla="*/ 40499 h 381676"/>
                    <a:gd name="connsiteX12" fmla="*/ 282465 w 381676"/>
                    <a:gd name="connsiteY12" fmla="*/ 40510 h 381676"/>
                    <a:gd name="connsiteX13" fmla="*/ 266719 w 381676"/>
                    <a:gd name="connsiteY13" fmla="*/ 56256 h 381676"/>
                    <a:gd name="connsiteX14" fmla="*/ 244979 w 381676"/>
                    <a:gd name="connsiteY14" fmla="*/ 60455 h 381676"/>
                    <a:gd name="connsiteX15" fmla="*/ 244727 w 381676"/>
                    <a:gd name="connsiteY15" fmla="*/ 60350 h 381676"/>
                    <a:gd name="connsiteX16" fmla="*/ 232371 w 381676"/>
                    <a:gd name="connsiteY16" fmla="*/ 42021 h 381676"/>
                    <a:gd name="connsiteX17" fmla="*/ 232371 w 381676"/>
                    <a:gd name="connsiteY17" fmla="*/ 19777 h 381676"/>
                    <a:gd name="connsiteX18" fmla="*/ 212594 w 381676"/>
                    <a:gd name="connsiteY18" fmla="*/ 0 h 381676"/>
                    <a:gd name="connsiteX19" fmla="*/ 169124 w 381676"/>
                    <a:gd name="connsiteY19" fmla="*/ 0 h 381676"/>
                    <a:gd name="connsiteX20" fmla="*/ 149347 w 381676"/>
                    <a:gd name="connsiteY20" fmla="*/ 19777 h 381676"/>
                    <a:gd name="connsiteX21" fmla="*/ 149347 w 381676"/>
                    <a:gd name="connsiteY21" fmla="*/ 42105 h 381676"/>
                    <a:gd name="connsiteX22" fmla="*/ 136992 w 381676"/>
                    <a:gd name="connsiteY22" fmla="*/ 60455 h 381676"/>
                    <a:gd name="connsiteX23" fmla="*/ 136740 w 381676"/>
                    <a:gd name="connsiteY23" fmla="*/ 60560 h 381676"/>
                    <a:gd name="connsiteX24" fmla="*/ 115000 w 381676"/>
                    <a:gd name="connsiteY24" fmla="*/ 56361 h 381676"/>
                    <a:gd name="connsiteX25" fmla="*/ 99253 w 381676"/>
                    <a:gd name="connsiteY25" fmla="*/ 40615 h 381676"/>
                    <a:gd name="connsiteX26" fmla="*/ 71299 w 381676"/>
                    <a:gd name="connsiteY26" fmla="*/ 40604 h 381676"/>
                    <a:gd name="connsiteX27" fmla="*/ 71288 w 381676"/>
                    <a:gd name="connsiteY27" fmla="*/ 40615 h 381676"/>
                    <a:gd name="connsiteX28" fmla="*/ 40541 w 381676"/>
                    <a:gd name="connsiteY28" fmla="*/ 71246 h 381676"/>
                    <a:gd name="connsiteX29" fmla="*/ 40530 w 381676"/>
                    <a:gd name="connsiteY29" fmla="*/ 99201 h 381676"/>
                    <a:gd name="connsiteX30" fmla="*/ 40541 w 381676"/>
                    <a:gd name="connsiteY30" fmla="*/ 99211 h 381676"/>
                    <a:gd name="connsiteX31" fmla="*/ 56287 w 381676"/>
                    <a:gd name="connsiteY31" fmla="*/ 114957 h 381676"/>
                    <a:gd name="connsiteX32" fmla="*/ 60486 w 381676"/>
                    <a:gd name="connsiteY32" fmla="*/ 136698 h 381676"/>
                    <a:gd name="connsiteX33" fmla="*/ 60381 w 381676"/>
                    <a:gd name="connsiteY33" fmla="*/ 136950 h 381676"/>
                    <a:gd name="connsiteX34" fmla="*/ 42053 w 381676"/>
                    <a:gd name="connsiteY34" fmla="*/ 149305 h 381676"/>
                    <a:gd name="connsiteX35" fmla="*/ 19777 w 381676"/>
                    <a:gd name="connsiteY35" fmla="*/ 149305 h 381676"/>
                    <a:gd name="connsiteX36" fmla="*/ 0 w 381676"/>
                    <a:gd name="connsiteY36" fmla="*/ 169082 h 381676"/>
                    <a:gd name="connsiteX37" fmla="*/ 0 w 381676"/>
                    <a:gd name="connsiteY37" fmla="*/ 169124 h 381676"/>
                    <a:gd name="connsiteX38" fmla="*/ 0 w 381676"/>
                    <a:gd name="connsiteY38" fmla="*/ 212552 h 381676"/>
                    <a:gd name="connsiteX39" fmla="*/ 19777 w 381676"/>
                    <a:gd name="connsiteY39" fmla="*/ 232329 h 381676"/>
                    <a:gd name="connsiteX40" fmla="*/ 42105 w 381676"/>
                    <a:gd name="connsiteY40" fmla="*/ 232329 h 381676"/>
                    <a:gd name="connsiteX41" fmla="*/ 60434 w 381676"/>
                    <a:gd name="connsiteY41" fmla="*/ 244685 h 381676"/>
                    <a:gd name="connsiteX42" fmla="*/ 60539 w 381676"/>
                    <a:gd name="connsiteY42" fmla="*/ 244937 h 381676"/>
                    <a:gd name="connsiteX43" fmla="*/ 56340 w 381676"/>
                    <a:gd name="connsiteY43" fmla="*/ 266677 h 381676"/>
                    <a:gd name="connsiteX44" fmla="*/ 40594 w 381676"/>
                    <a:gd name="connsiteY44" fmla="*/ 282423 h 381676"/>
                    <a:gd name="connsiteX45" fmla="*/ 40583 w 381676"/>
                    <a:gd name="connsiteY45" fmla="*/ 310378 h 381676"/>
                    <a:gd name="connsiteX46" fmla="*/ 40594 w 381676"/>
                    <a:gd name="connsiteY46" fmla="*/ 310388 h 381676"/>
                    <a:gd name="connsiteX47" fmla="*/ 71299 w 381676"/>
                    <a:gd name="connsiteY47" fmla="*/ 341093 h 381676"/>
                    <a:gd name="connsiteX48" fmla="*/ 99253 w 381676"/>
                    <a:gd name="connsiteY48" fmla="*/ 341104 h 381676"/>
                    <a:gd name="connsiteX49" fmla="*/ 99264 w 381676"/>
                    <a:gd name="connsiteY49" fmla="*/ 341093 h 381676"/>
                    <a:gd name="connsiteX50" fmla="*/ 115010 w 381676"/>
                    <a:gd name="connsiteY50" fmla="*/ 325347 h 381676"/>
                    <a:gd name="connsiteX51" fmla="*/ 136750 w 381676"/>
                    <a:gd name="connsiteY51" fmla="*/ 321148 h 381676"/>
                    <a:gd name="connsiteX52" fmla="*/ 137002 w 381676"/>
                    <a:gd name="connsiteY52" fmla="*/ 321253 h 381676"/>
                    <a:gd name="connsiteX53" fmla="*/ 149358 w 381676"/>
                    <a:gd name="connsiteY53" fmla="*/ 339582 h 381676"/>
                    <a:gd name="connsiteX54" fmla="*/ 149358 w 381676"/>
                    <a:gd name="connsiteY54" fmla="*/ 361910 h 381676"/>
                    <a:gd name="connsiteX55" fmla="*/ 169124 w 381676"/>
                    <a:gd name="connsiteY55" fmla="*/ 381676 h 381676"/>
                    <a:gd name="connsiteX56" fmla="*/ 212552 w 381676"/>
                    <a:gd name="connsiteY56" fmla="*/ 381676 h 381676"/>
                    <a:gd name="connsiteX57" fmla="*/ 232329 w 381676"/>
                    <a:gd name="connsiteY57" fmla="*/ 361899 h 381676"/>
                    <a:gd name="connsiteX58" fmla="*/ 232329 w 381676"/>
                    <a:gd name="connsiteY58" fmla="*/ 339571 h 381676"/>
                    <a:gd name="connsiteX59" fmla="*/ 244685 w 381676"/>
                    <a:gd name="connsiteY59" fmla="*/ 321243 h 381676"/>
                    <a:gd name="connsiteX60" fmla="*/ 244937 w 381676"/>
                    <a:gd name="connsiteY60" fmla="*/ 321138 h 381676"/>
                    <a:gd name="connsiteX61" fmla="*/ 266677 w 381676"/>
                    <a:gd name="connsiteY61" fmla="*/ 325337 h 381676"/>
                    <a:gd name="connsiteX62" fmla="*/ 282423 w 381676"/>
                    <a:gd name="connsiteY62" fmla="*/ 341083 h 381676"/>
                    <a:gd name="connsiteX63" fmla="*/ 310378 w 381676"/>
                    <a:gd name="connsiteY63" fmla="*/ 341093 h 381676"/>
                    <a:gd name="connsiteX64" fmla="*/ 310388 w 381676"/>
                    <a:gd name="connsiteY64" fmla="*/ 341083 h 381676"/>
                    <a:gd name="connsiteX65" fmla="*/ 341167 w 381676"/>
                    <a:gd name="connsiteY65" fmla="*/ 310430 h 381676"/>
                    <a:gd name="connsiteX66" fmla="*/ 341177 w 381676"/>
                    <a:gd name="connsiteY66" fmla="*/ 282476 h 381676"/>
                    <a:gd name="connsiteX67" fmla="*/ 341167 w 381676"/>
                    <a:gd name="connsiteY67" fmla="*/ 282465 h 381676"/>
                    <a:gd name="connsiteX68" fmla="*/ 325421 w 381676"/>
                    <a:gd name="connsiteY68" fmla="*/ 266719 h 381676"/>
                    <a:gd name="connsiteX69" fmla="*/ 321222 w 381676"/>
                    <a:gd name="connsiteY69" fmla="*/ 244979 h 381676"/>
                    <a:gd name="connsiteX70" fmla="*/ 321327 w 381676"/>
                    <a:gd name="connsiteY70" fmla="*/ 244727 h 381676"/>
                    <a:gd name="connsiteX71" fmla="*/ 339655 w 381676"/>
                    <a:gd name="connsiteY71" fmla="*/ 232371 h 381676"/>
                    <a:gd name="connsiteX72" fmla="*/ 361983 w 381676"/>
                    <a:gd name="connsiteY72" fmla="*/ 232371 h 381676"/>
                    <a:gd name="connsiteX73" fmla="*/ 381677 w 381676"/>
                    <a:gd name="connsiteY73" fmla="*/ 212552 h 381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81676" h="381676">
                      <a:moveTo>
                        <a:pt x="381677" y="212552"/>
                      </a:moveTo>
                      <a:lnTo>
                        <a:pt x="381677" y="169124"/>
                      </a:lnTo>
                      <a:cubicBezTo>
                        <a:pt x="381677" y="158202"/>
                        <a:pt x="372822" y="149347"/>
                        <a:pt x="361899" y="149347"/>
                      </a:cubicBezTo>
                      <a:lnTo>
                        <a:pt x="339571" y="149347"/>
                      </a:lnTo>
                      <a:cubicBezTo>
                        <a:pt x="331514" y="149331"/>
                        <a:pt x="324266" y="144450"/>
                        <a:pt x="321222" y="136992"/>
                      </a:cubicBezTo>
                      <a:lnTo>
                        <a:pt x="321117" y="136740"/>
                      </a:lnTo>
                      <a:cubicBezTo>
                        <a:pt x="317996" y="129310"/>
                        <a:pt x="319652" y="120732"/>
                        <a:pt x="325316" y="114999"/>
                      </a:cubicBezTo>
                      <a:lnTo>
                        <a:pt x="341062" y="99253"/>
                      </a:lnTo>
                      <a:cubicBezTo>
                        <a:pt x="348784" y="91537"/>
                        <a:pt x="348789" y="79022"/>
                        <a:pt x="341072" y="71299"/>
                      </a:cubicBezTo>
                      <a:cubicBezTo>
                        <a:pt x="341069" y="71295"/>
                        <a:pt x="341065" y="71291"/>
                        <a:pt x="341062" y="71288"/>
                      </a:cubicBezTo>
                      <a:lnTo>
                        <a:pt x="310430" y="40510"/>
                      </a:lnTo>
                      <a:cubicBezTo>
                        <a:pt x="302714" y="32788"/>
                        <a:pt x="290199" y="32782"/>
                        <a:pt x="282476" y="40499"/>
                      </a:cubicBezTo>
                      <a:cubicBezTo>
                        <a:pt x="282473" y="40502"/>
                        <a:pt x="282468" y="40506"/>
                        <a:pt x="282465" y="40510"/>
                      </a:cubicBezTo>
                      <a:lnTo>
                        <a:pt x="266719" y="56256"/>
                      </a:lnTo>
                      <a:cubicBezTo>
                        <a:pt x="260986" y="61919"/>
                        <a:pt x="252408" y="63576"/>
                        <a:pt x="244979" y="60455"/>
                      </a:cubicBezTo>
                      <a:lnTo>
                        <a:pt x="244727" y="60350"/>
                      </a:lnTo>
                      <a:cubicBezTo>
                        <a:pt x="237275" y="57309"/>
                        <a:pt x="232396" y="50070"/>
                        <a:pt x="232371" y="42021"/>
                      </a:cubicBezTo>
                      <a:lnTo>
                        <a:pt x="232371" y="19777"/>
                      </a:lnTo>
                      <a:cubicBezTo>
                        <a:pt x="232371" y="8855"/>
                        <a:pt x="223517" y="0"/>
                        <a:pt x="212594" y="0"/>
                      </a:cubicBezTo>
                      <a:lnTo>
                        <a:pt x="169124" y="0"/>
                      </a:lnTo>
                      <a:cubicBezTo>
                        <a:pt x="158202" y="0"/>
                        <a:pt x="149347" y="8855"/>
                        <a:pt x="149347" y="19777"/>
                      </a:cubicBezTo>
                      <a:lnTo>
                        <a:pt x="149347" y="42105"/>
                      </a:lnTo>
                      <a:cubicBezTo>
                        <a:pt x="149331" y="50162"/>
                        <a:pt x="144450" y="57411"/>
                        <a:pt x="136992" y="60455"/>
                      </a:cubicBezTo>
                      <a:lnTo>
                        <a:pt x="136740" y="60560"/>
                      </a:lnTo>
                      <a:cubicBezTo>
                        <a:pt x="129310" y="63681"/>
                        <a:pt x="120732" y="62024"/>
                        <a:pt x="115000" y="56361"/>
                      </a:cubicBezTo>
                      <a:lnTo>
                        <a:pt x="99253" y="40615"/>
                      </a:lnTo>
                      <a:cubicBezTo>
                        <a:pt x="91537" y="32893"/>
                        <a:pt x="79021" y="32887"/>
                        <a:pt x="71299" y="40604"/>
                      </a:cubicBezTo>
                      <a:cubicBezTo>
                        <a:pt x="71295" y="40607"/>
                        <a:pt x="71292" y="40611"/>
                        <a:pt x="71288" y="40615"/>
                      </a:cubicBezTo>
                      <a:lnTo>
                        <a:pt x="40541" y="71246"/>
                      </a:lnTo>
                      <a:cubicBezTo>
                        <a:pt x="32819" y="78963"/>
                        <a:pt x="32814" y="91478"/>
                        <a:pt x="40530" y="99201"/>
                      </a:cubicBezTo>
                      <a:cubicBezTo>
                        <a:pt x="40534" y="99204"/>
                        <a:pt x="40537" y="99208"/>
                        <a:pt x="40541" y="99211"/>
                      </a:cubicBezTo>
                      <a:lnTo>
                        <a:pt x="56287" y="114957"/>
                      </a:lnTo>
                      <a:cubicBezTo>
                        <a:pt x="61950" y="120690"/>
                        <a:pt x="63607" y="129268"/>
                        <a:pt x="60486" y="136698"/>
                      </a:cubicBezTo>
                      <a:lnTo>
                        <a:pt x="60381" y="136950"/>
                      </a:lnTo>
                      <a:cubicBezTo>
                        <a:pt x="57340" y="144402"/>
                        <a:pt x="50101" y="149281"/>
                        <a:pt x="42053" y="149305"/>
                      </a:cubicBezTo>
                      <a:lnTo>
                        <a:pt x="19777" y="149305"/>
                      </a:lnTo>
                      <a:cubicBezTo>
                        <a:pt x="8855" y="149305"/>
                        <a:pt x="0" y="158160"/>
                        <a:pt x="0" y="169082"/>
                      </a:cubicBezTo>
                      <a:cubicBezTo>
                        <a:pt x="0" y="169096"/>
                        <a:pt x="0" y="169111"/>
                        <a:pt x="0" y="169124"/>
                      </a:cubicBezTo>
                      <a:lnTo>
                        <a:pt x="0" y="212552"/>
                      </a:lnTo>
                      <a:cubicBezTo>
                        <a:pt x="0" y="223475"/>
                        <a:pt x="8855" y="232329"/>
                        <a:pt x="19777" y="232329"/>
                      </a:cubicBezTo>
                      <a:lnTo>
                        <a:pt x="42105" y="232329"/>
                      </a:lnTo>
                      <a:cubicBezTo>
                        <a:pt x="50154" y="232354"/>
                        <a:pt x="57392" y="237233"/>
                        <a:pt x="60434" y="244685"/>
                      </a:cubicBezTo>
                      <a:lnTo>
                        <a:pt x="60539" y="244937"/>
                      </a:lnTo>
                      <a:cubicBezTo>
                        <a:pt x="63659" y="252367"/>
                        <a:pt x="62003" y="260944"/>
                        <a:pt x="56340" y="266677"/>
                      </a:cubicBezTo>
                      <a:lnTo>
                        <a:pt x="40594" y="282423"/>
                      </a:lnTo>
                      <a:cubicBezTo>
                        <a:pt x="32871" y="290140"/>
                        <a:pt x="32866" y="302655"/>
                        <a:pt x="40583" y="310378"/>
                      </a:cubicBezTo>
                      <a:cubicBezTo>
                        <a:pt x="40586" y="310381"/>
                        <a:pt x="40590" y="310385"/>
                        <a:pt x="40594" y="310388"/>
                      </a:cubicBezTo>
                      <a:lnTo>
                        <a:pt x="71299" y="341093"/>
                      </a:lnTo>
                      <a:cubicBezTo>
                        <a:pt x="79015" y="348815"/>
                        <a:pt x="91531" y="348821"/>
                        <a:pt x="99253" y="341104"/>
                      </a:cubicBezTo>
                      <a:cubicBezTo>
                        <a:pt x="99257" y="341101"/>
                        <a:pt x="99261" y="341097"/>
                        <a:pt x="99264" y="341093"/>
                      </a:cubicBezTo>
                      <a:lnTo>
                        <a:pt x="115010" y="325347"/>
                      </a:lnTo>
                      <a:cubicBezTo>
                        <a:pt x="120743" y="319684"/>
                        <a:pt x="129320" y="318027"/>
                        <a:pt x="136750" y="321148"/>
                      </a:cubicBezTo>
                      <a:lnTo>
                        <a:pt x="137002" y="321253"/>
                      </a:lnTo>
                      <a:cubicBezTo>
                        <a:pt x="144454" y="324294"/>
                        <a:pt x="149334" y="331533"/>
                        <a:pt x="149358" y="339582"/>
                      </a:cubicBezTo>
                      <a:lnTo>
                        <a:pt x="149358" y="361910"/>
                      </a:lnTo>
                      <a:cubicBezTo>
                        <a:pt x="149364" y="372824"/>
                        <a:pt x="158210" y="381671"/>
                        <a:pt x="169124" y="381676"/>
                      </a:cubicBezTo>
                      <a:lnTo>
                        <a:pt x="212552" y="381676"/>
                      </a:lnTo>
                      <a:cubicBezTo>
                        <a:pt x="223475" y="381676"/>
                        <a:pt x="232329" y="372822"/>
                        <a:pt x="232329" y="361899"/>
                      </a:cubicBezTo>
                      <a:lnTo>
                        <a:pt x="232329" y="339571"/>
                      </a:lnTo>
                      <a:cubicBezTo>
                        <a:pt x="232354" y="331523"/>
                        <a:pt x="237233" y="324285"/>
                        <a:pt x="244685" y="321243"/>
                      </a:cubicBezTo>
                      <a:lnTo>
                        <a:pt x="244937" y="321138"/>
                      </a:lnTo>
                      <a:cubicBezTo>
                        <a:pt x="252367" y="318017"/>
                        <a:pt x="260944" y="319673"/>
                        <a:pt x="266677" y="325337"/>
                      </a:cubicBezTo>
                      <a:lnTo>
                        <a:pt x="282423" y="341083"/>
                      </a:lnTo>
                      <a:cubicBezTo>
                        <a:pt x="290140" y="348805"/>
                        <a:pt x="302655" y="348810"/>
                        <a:pt x="310378" y="341093"/>
                      </a:cubicBezTo>
                      <a:cubicBezTo>
                        <a:pt x="310381" y="341090"/>
                        <a:pt x="310385" y="341086"/>
                        <a:pt x="310388" y="341083"/>
                      </a:cubicBezTo>
                      <a:lnTo>
                        <a:pt x="341167" y="310430"/>
                      </a:lnTo>
                      <a:cubicBezTo>
                        <a:pt x="348889" y="302714"/>
                        <a:pt x="348894" y="290199"/>
                        <a:pt x="341177" y="282476"/>
                      </a:cubicBezTo>
                      <a:cubicBezTo>
                        <a:pt x="341174" y="282473"/>
                        <a:pt x="341170" y="282468"/>
                        <a:pt x="341167" y="282465"/>
                      </a:cubicBezTo>
                      <a:lnTo>
                        <a:pt x="325421" y="266719"/>
                      </a:lnTo>
                      <a:cubicBezTo>
                        <a:pt x="319757" y="260986"/>
                        <a:pt x="318101" y="252409"/>
                        <a:pt x="321222" y="244979"/>
                      </a:cubicBezTo>
                      <a:lnTo>
                        <a:pt x="321327" y="244727"/>
                      </a:lnTo>
                      <a:cubicBezTo>
                        <a:pt x="324368" y="237275"/>
                        <a:pt x="331607" y="232396"/>
                        <a:pt x="339655" y="232371"/>
                      </a:cubicBezTo>
                      <a:lnTo>
                        <a:pt x="361983" y="232371"/>
                      </a:lnTo>
                      <a:cubicBezTo>
                        <a:pt x="372889" y="232325"/>
                        <a:pt x="381700" y="223458"/>
                        <a:pt x="381677" y="212552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  <p:sp>
              <p:nvSpPr>
                <p:cNvPr id="67" name="Freeform: Shape 15">
                  <a:extLst>
                    <a:ext uri="{FF2B5EF4-FFF2-40B4-BE49-F238E27FC236}">
                      <a16:creationId xmlns:a16="http://schemas.microsoft.com/office/drawing/2014/main" id="{B2AF9802-6A69-DA23-049C-B9BDA077028D}"/>
                    </a:ext>
                  </a:extLst>
                </p:cNvPr>
                <p:cNvSpPr/>
                <p:nvPr/>
              </p:nvSpPr>
              <p:spPr>
                <a:xfrm>
                  <a:off x="4298125" y="3443726"/>
                  <a:ext cx="157041" cy="157041"/>
                </a:xfrm>
                <a:custGeom>
                  <a:avLst/>
                  <a:gdLst>
                    <a:gd name="connsiteX0" fmla="*/ 157042 w 157041"/>
                    <a:gd name="connsiteY0" fmla="*/ 78521 h 157041"/>
                    <a:gd name="connsiteX1" fmla="*/ 78521 w 157041"/>
                    <a:gd name="connsiteY1" fmla="*/ 157042 h 157041"/>
                    <a:gd name="connsiteX2" fmla="*/ 0 w 157041"/>
                    <a:gd name="connsiteY2" fmla="*/ 78521 h 157041"/>
                    <a:gd name="connsiteX3" fmla="*/ 78521 w 157041"/>
                    <a:gd name="connsiteY3" fmla="*/ 0 h 157041"/>
                    <a:gd name="connsiteX4" fmla="*/ 157042 w 157041"/>
                    <a:gd name="connsiteY4" fmla="*/ 78521 h 15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041" h="157041">
                      <a:moveTo>
                        <a:pt x="157042" y="78521"/>
                      </a:moveTo>
                      <a:cubicBezTo>
                        <a:pt x="157042" y="121887"/>
                        <a:pt x="121887" y="157042"/>
                        <a:pt x="78521" y="157042"/>
                      </a:cubicBezTo>
                      <a:cubicBezTo>
                        <a:pt x="35155" y="157042"/>
                        <a:pt x="0" y="121887"/>
                        <a:pt x="0" y="78521"/>
                      </a:cubicBezTo>
                      <a:cubicBezTo>
                        <a:pt x="0" y="35155"/>
                        <a:pt x="35155" y="0"/>
                        <a:pt x="78521" y="0"/>
                      </a:cubicBezTo>
                      <a:cubicBezTo>
                        <a:pt x="121887" y="0"/>
                        <a:pt x="157042" y="35155"/>
                        <a:pt x="157042" y="78521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  <p:sp>
              <p:nvSpPr>
                <p:cNvPr id="68" name="Freeform: Shape 17">
                  <a:extLst>
                    <a:ext uri="{FF2B5EF4-FFF2-40B4-BE49-F238E27FC236}">
                      <a16:creationId xmlns:a16="http://schemas.microsoft.com/office/drawing/2014/main" id="{4582858A-773D-F118-8B68-8DD676C9236C}"/>
                    </a:ext>
                  </a:extLst>
                </p:cNvPr>
                <p:cNvSpPr/>
                <p:nvPr/>
              </p:nvSpPr>
              <p:spPr>
                <a:xfrm>
                  <a:off x="4393074" y="3196616"/>
                  <a:ext cx="303271" cy="302221"/>
                </a:xfrm>
                <a:custGeom>
                  <a:avLst/>
                  <a:gdLst>
                    <a:gd name="connsiteX0" fmla="*/ 0 w 303271"/>
                    <a:gd name="connsiteY0" fmla="*/ 134798 h 302221"/>
                    <a:gd name="connsiteX1" fmla="*/ 0 w 303271"/>
                    <a:gd name="connsiteY1" fmla="*/ 134367 h 302221"/>
                    <a:gd name="connsiteX2" fmla="*/ 15746 w 303271"/>
                    <a:gd name="connsiteY2" fmla="*/ 118621 h 302221"/>
                    <a:gd name="connsiteX3" fmla="*/ 33487 w 303271"/>
                    <a:gd name="connsiteY3" fmla="*/ 118621 h 302221"/>
                    <a:gd name="connsiteX4" fmla="*/ 48057 w 303271"/>
                    <a:gd name="connsiteY4" fmla="*/ 108806 h 302221"/>
                    <a:gd name="connsiteX5" fmla="*/ 48141 w 303271"/>
                    <a:gd name="connsiteY5" fmla="*/ 108607 h 302221"/>
                    <a:gd name="connsiteX6" fmla="*/ 44761 w 303271"/>
                    <a:gd name="connsiteY6" fmla="*/ 91328 h 302221"/>
                    <a:gd name="connsiteX7" fmla="*/ 32164 w 303271"/>
                    <a:gd name="connsiteY7" fmla="*/ 78794 h 302221"/>
                    <a:gd name="connsiteX8" fmla="*/ 32164 w 303271"/>
                    <a:gd name="connsiteY8" fmla="*/ 56571 h 302221"/>
                    <a:gd name="connsiteX9" fmla="*/ 56560 w 303271"/>
                    <a:gd name="connsiteY9" fmla="*/ 32175 h 302221"/>
                    <a:gd name="connsiteX10" fmla="*/ 78773 w 303271"/>
                    <a:gd name="connsiteY10" fmla="*/ 32175 h 302221"/>
                    <a:gd name="connsiteX11" fmla="*/ 91317 w 303271"/>
                    <a:gd name="connsiteY11" fmla="*/ 44772 h 302221"/>
                    <a:gd name="connsiteX12" fmla="*/ 108586 w 303271"/>
                    <a:gd name="connsiteY12" fmla="*/ 48110 h 302221"/>
                    <a:gd name="connsiteX13" fmla="*/ 108785 w 303271"/>
                    <a:gd name="connsiteY13" fmla="*/ 48026 h 302221"/>
                    <a:gd name="connsiteX14" fmla="*/ 118611 w 303271"/>
                    <a:gd name="connsiteY14" fmla="*/ 33455 h 302221"/>
                    <a:gd name="connsiteX15" fmla="*/ 118611 w 303271"/>
                    <a:gd name="connsiteY15" fmla="*/ 15746 h 302221"/>
                    <a:gd name="connsiteX16" fmla="*/ 134357 w 303271"/>
                    <a:gd name="connsiteY16" fmla="*/ 0 h 302221"/>
                    <a:gd name="connsiteX17" fmla="*/ 168862 w 303271"/>
                    <a:gd name="connsiteY17" fmla="*/ 0 h 302221"/>
                    <a:gd name="connsiteX18" fmla="*/ 184608 w 303271"/>
                    <a:gd name="connsiteY18" fmla="*/ 15746 h 302221"/>
                    <a:gd name="connsiteX19" fmla="*/ 184608 w 303271"/>
                    <a:gd name="connsiteY19" fmla="*/ 33487 h 302221"/>
                    <a:gd name="connsiteX20" fmla="*/ 194423 w 303271"/>
                    <a:gd name="connsiteY20" fmla="*/ 48057 h 302221"/>
                    <a:gd name="connsiteX21" fmla="*/ 194612 w 303271"/>
                    <a:gd name="connsiteY21" fmla="*/ 48141 h 302221"/>
                    <a:gd name="connsiteX22" fmla="*/ 211891 w 303271"/>
                    <a:gd name="connsiteY22" fmla="*/ 44803 h 302221"/>
                    <a:gd name="connsiteX23" fmla="*/ 224488 w 303271"/>
                    <a:gd name="connsiteY23" fmla="*/ 32206 h 302221"/>
                    <a:gd name="connsiteX24" fmla="*/ 246700 w 303271"/>
                    <a:gd name="connsiteY24" fmla="*/ 32206 h 302221"/>
                    <a:gd name="connsiteX25" fmla="*/ 271096 w 303271"/>
                    <a:gd name="connsiteY25" fmla="*/ 56602 h 302221"/>
                    <a:gd name="connsiteX26" fmla="*/ 271096 w 303271"/>
                    <a:gd name="connsiteY26" fmla="*/ 78825 h 302221"/>
                    <a:gd name="connsiteX27" fmla="*/ 258479 w 303271"/>
                    <a:gd name="connsiteY27" fmla="*/ 91328 h 302221"/>
                    <a:gd name="connsiteX28" fmla="*/ 255151 w 303271"/>
                    <a:gd name="connsiteY28" fmla="*/ 108607 h 302221"/>
                    <a:gd name="connsiteX29" fmla="*/ 255224 w 303271"/>
                    <a:gd name="connsiteY29" fmla="*/ 108806 h 302221"/>
                    <a:gd name="connsiteX30" fmla="*/ 269784 w 303271"/>
                    <a:gd name="connsiteY30" fmla="*/ 118621 h 302221"/>
                    <a:gd name="connsiteX31" fmla="*/ 287525 w 303271"/>
                    <a:gd name="connsiteY31" fmla="*/ 118621 h 302221"/>
                    <a:gd name="connsiteX32" fmla="*/ 303271 w 303271"/>
                    <a:gd name="connsiteY32" fmla="*/ 134367 h 302221"/>
                    <a:gd name="connsiteX33" fmla="*/ 303271 w 303271"/>
                    <a:gd name="connsiteY33" fmla="*/ 168862 h 302221"/>
                    <a:gd name="connsiteX34" fmla="*/ 287525 w 303271"/>
                    <a:gd name="connsiteY34" fmla="*/ 184608 h 302221"/>
                    <a:gd name="connsiteX35" fmla="*/ 269784 w 303271"/>
                    <a:gd name="connsiteY35" fmla="*/ 184608 h 302221"/>
                    <a:gd name="connsiteX36" fmla="*/ 255224 w 303271"/>
                    <a:gd name="connsiteY36" fmla="*/ 194434 h 302221"/>
                    <a:gd name="connsiteX37" fmla="*/ 255151 w 303271"/>
                    <a:gd name="connsiteY37" fmla="*/ 194623 h 302221"/>
                    <a:gd name="connsiteX38" fmla="*/ 258479 w 303271"/>
                    <a:gd name="connsiteY38" fmla="*/ 211901 h 302221"/>
                    <a:gd name="connsiteX39" fmla="*/ 271023 w 303271"/>
                    <a:gd name="connsiteY39" fmla="*/ 224446 h 302221"/>
                    <a:gd name="connsiteX40" fmla="*/ 271023 w 303271"/>
                    <a:gd name="connsiteY40" fmla="*/ 246658 h 302221"/>
                    <a:gd name="connsiteX41" fmla="*/ 246627 w 303271"/>
                    <a:gd name="connsiteY41" fmla="*/ 271054 h 302221"/>
                    <a:gd name="connsiteX42" fmla="*/ 224414 w 303271"/>
                    <a:gd name="connsiteY42" fmla="*/ 271054 h 302221"/>
                    <a:gd name="connsiteX43" fmla="*/ 211817 w 303271"/>
                    <a:gd name="connsiteY43" fmla="*/ 258510 h 302221"/>
                    <a:gd name="connsiteX44" fmla="*/ 194539 w 303271"/>
                    <a:gd name="connsiteY44" fmla="*/ 255172 h 302221"/>
                    <a:gd name="connsiteX45" fmla="*/ 194350 w 303271"/>
                    <a:gd name="connsiteY45" fmla="*/ 255245 h 302221"/>
                    <a:gd name="connsiteX46" fmla="*/ 184587 w 303271"/>
                    <a:gd name="connsiteY46" fmla="*/ 269784 h 302221"/>
                    <a:gd name="connsiteX47" fmla="*/ 184587 w 303271"/>
                    <a:gd name="connsiteY47" fmla="*/ 287525 h 302221"/>
                    <a:gd name="connsiteX48" fmla="*/ 174331 w 303271"/>
                    <a:gd name="connsiteY48" fmla="*/ 302221 h 302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303271" h="302221">
                      <a:moveTo>
                        <a:pt x="0" y="134798"/>
                      </a:moveTo>
                      <a:lnTo>
                        <a:pt x="0" y="134367"/>
                      </a:lnTo>
                      <a:cubicBezTo>
                        <a:pt x="0" y="125671"/>
                        <a:pt x="7050" y="118621"/>
                        <a:pt x="15746" y="118621"/>
                      </a:cubicBezTo>
                      <a:lnTo>
                        <a:pt x="33487" y="118621"/>
                      </a:lnTo>
                      <a:cubicBezTo>
                        <a:pt x="39887" y="118615"/>
                        <a:pt x="45647" y="114735"/>
                        <a:pt x="48057" y="108806"/>
                      </a:cubicBezTo>
                      <a:cubicBezTo>
                        <a:pt x="48057" y="108743"/>
                        <a:pt x="48110" y="108670"/>
                        <a:pt x="48141" y="108607"/>
                      </a:cubicBezTo>
                      <a:cubicBezTo>
                        <a:pt x="50623" y="102694"/>
                        <a:pt x="49288" y="95869"/>
                        <a:pt x="44761" y="91328"/>
                      </a:cubicBezTo>
                      <a:lnTo>
                        <a:pt x="32164" y="78794"/>
                      </a:lnTo>
                      <a:cubicBezTo>
                        <a:pt x="26045" y="72650"/>
                        <a:pt x="26045" y="62715"/>
                        <a:pt x="32164" y="56571"/>
                      </a:cubicBezTo>
                      <a:lnTo>
                        <a:pt x="56560" y="32175"/>
                      </a:lnTo>
                      <a:cubicBezTo>
                        <a:pt x="62703" y="26063"/>
                        <a:pt x="72630" y="26063"/>
                        <a:pt x="78773" y="32175"/>
                      </a:cubicBezTo>
                      <a:lnTo>
                        <a:pt x="91317" y="44772"/>
                      </a:lnTo>
                      <a:cubicBezTo>
                        <a:pt x="95868" y="49276"/>
                        <a:pt x="102684" y="50594"/>
                        <a:pt x="108586" y="48110"/>
                      </a:cubicBezTo>
                      <a:lnTo>
                        <a:pt x="108785" y="48026"/>
                      </a:lnTo>
                      <a:cubicBezTo>
                        <a:pt x="114718" y="45618"/>
                        <a:pt x="118602" y="39858"/>
                        <a:pt x="118611" y="33455"/>
                      </a:cubicBezTo>
                      <a:lnTo>
                        <a:pt x="118611" y="15746"/>
                      </a:lnTo>
                      <a:cubicBezTo>
                        <a:pt x="118611" y="7050"/>
                        <a:pt x="125661" y="0"/>
                        <a:pt x="134357" y="0"/>
                      </a:cubicBezTo>
                      <a:lnTo>
                        <a:pt x="168862" y="0"/>
                      </a:lnTo>
                      <a:cubicBezTo>
                        <a:pt x="177558" y="0"/>
                        <a:pt x="184608" y="7050"/>
                        <a:pt x="184608" y="15746"/>
                      </a:cubicBezTo>
                      <a:lnTo>
                        <a:pt x="184608" y="33487"/>
                      </a:lnTo>
                      <a:cubicBezTo>
                        <a:pt x="184614" y="39887"/>
                        <a:pt x="188494" y="45647"/>
                        <a:pt x="194423" y="48057"/>
                      </a:cubicBezTo>
                      <a:lnTo>
                        <a:pt x="194612" y="48141"/>
                      </a:lnTo>
                      <a:cubicBezTo>
                        <a:pt x="200517" y="50625"/>
                        <a:pt x="207336" y="49307"/>
                        <a:pt x="211891" y="44803"/>
                      </a:cubicBezTo>
                      <a:lnTo>
                        <a:pt x="224488" y="32206"/>
                      </a:lnTo>
                      <a:cubicBezTo>
                        <a:pt x="230631" y="26094"/>
                        <a:pt x="240557" y="26094"/>
                        <a:pt x="246700" y="32206"/>
                      </a:cubicBezTo>
                      <a:lnTo>
                        <a:pt x="271096" y="56602"/>
                      </a:lnTo>
                      <a:cubicBezTo>
                        <a:pt x="277215" y="62746"/>
                        <a:pt x="277215" y="72681"/>
                        <a:pt x="271096" y="78825"/>
                      </a:cubicBezTo>
                      <a:lnTo>
                        <a:pt x="258479" y="91328"/>
                      </a:lnTo>
                      <a:cubicBezTo>
                        <a:pt x="253968" y="95879"/>
                        <a:pt x="252653" y="102705"/>
                        <a:pt x="255151" y="108607"/>
                      </a:cubicBezTo>
                      <a:lnTo>
                        <a:pt x="255224" y="108806"/>
                      </a:lnTo>
                      <a:cubicBezTo>
                        <a:pt x="257633" y="114732"/>
                        <a:pt x="263388" y="118611"/>
                        <a:pt x="269784" y="118621"/>
                      </a:cubicBezTo>
                      <a:lnTo>
                        <a:pt x="287525" y="118621"/>
                      </a:lnTo>
                      <a:cubicBezTo>
                        <a:pt x="296221" y="118621"/>
                        <a:pt x="303271" y="125671"/>
                        <a:pt x="303271" y="134367"/>
                      </a:cubicBezTo>
                      <a:lnTo>
                        <a:pt x="303271" y="168862"/>
                      </a:lnTo>
                      <a:cubicBezTo>
                        <a:pt x="303271" y="177558"/>
                        <a:pt x="296221" y="184608"/>
                        <a:pt x="287525" y="184608"/>
                      </a:cubicBezTo>
                      <a:lnTo>
                        <a:pt x="269784" y="184608"/>
                      </a:lnTo>
                      <a:cubicBezTo>
                        <a:pt x="263385" y="184621"/>
                        <a:pt x="257630" y="188505"/>
                        <a:pt x="255224" y="194434"/>
                      </a:cubicBezTo>
                      <a:lnTo>
                        <a:pt x="255151" y="194623"/>
                      </a:lnTo>
                      <a:cubicBezTo>
                        <a:pt x="252638" y="200522"/>
                        <a:pt x="253954" y="207357"/>
                        <a:pt x="258479" y="211901"/>
                      </a:cubicBezTo>
                      <a:lnTo>
                        <a:pt x="271023" y="224446"/>
                      </a:lnTo>
                      <a:cubicBezTo>
                        <a:pt x="277135" y="230589"/>
                        <a:pt x="277135" y="240515"/>
                        <a:pt x="271023" y="246658"/>
                      </a:cubicBezTo>
                      <a:lnTo>
                        <a:pt x="246627" y="271054"/>
                      </a:lnTo>
                      <a:cubicBezTo>
                        <a:pt x="240484" y="277166"/>
                        <a:pt x="230557" y="277166"/>
                        <a:pt x="224414" y="271054"/>
                      </a:cubicBezTo>
                      <a:lnTo>
                        <a:pt x="211817" y="258510"/>
                      </a:lnTo>
                      <a:cubicBezTo>
                        <a:pt x="207275" y="253982"/>
                        <a:pt x="200440" y="252662"/>
                        <a:pt x="194539" y="255172"/>
                      </a:cubicBezTo>
                      <a:lnTo>
                        <a:pt x="194350" y="255245"/>
                      </a:lnTo>
                      <a:cubicBezTo>
                        <a:pt x="188452" y="257668"/>
                        <a:pt x="184598" y="263408"/>
                        <a:pt x="184587" y="269784"/>
                      </a:cubicBezTo>
                      <a:lnTo>
                        <a:pt x="184587" y="287525"/>
                      </a:lnTo>
                      <a:cubicBezTo>
                        <a:pt x="184562" y="294082"/>
                        <a:pt x="180476" y="299935"/>
                        <a:pt x="174331" y="302221"/>
                      </a:cubicBez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  <p:sp>
              <p:nvSpPr>
                <p:cNvPr id="75" name="Freeform: Shape 23">
                  <a:extLst>
                    <a:ext uri="{FF2B5EF4-FFF2-40B4-BE49-F238E27FC236}">
                      <a16:creationId xmlns:a16="http://schemas.microsoft.com/office/drawing/2014/main" id="{2047F004-38DE-C40E-B199-F8B45C046B05}"/>
                    </a:ext>
                  </a:extLst>
                </p:cNvPr>
                <p:cNvSpPr/>
                <p:nvPr/>
              </p:nvSpPr>
              <p:spPr>
                <a:xfrm>
                  <a:off x="4493576" y="3297118"/>
                  <a:ext cx="102224" cy="102224"/>
                </a:xfrm>
                <a:custGeom>
                  <a:avLst/>
                  <a:gdLst>
                    <a:gd name="connsiteX0" fmla="*/ 102224 w 102224"/>
                    <a:gd name="connsiteY0" fmla="*/ 51112 h 102224"/>
                    <a:gd name="connsiteX1" fmla="*/ 51112 w 102224"/>
                    <a:gd name="connsiteY1" fmla="*/ 102224 h 102224"/>
                    <a:gd name="connsiteX2" fmla="*/ 0 w 102224"/>
                    <a:gd name="connsiteY2" fmla="*/ 51112 h 102224"/>
                    <a:gd name="connsiteX3" fmla="*/ 51112 w 102224"/>
                    <a:gd name="connsiteY3" fmla="*/ 0 h 102224"/>
                    <a:gd name="connsiteX4" fmla="*/ 102224 w 102224"/>
                    <a:gd name="connsiteY4" fmla="*/ 51112 h 102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224" h="102224">
                      <a:moveTo>
                        <a:pt x="102224" y="51112"/>
                      </a:moveTo>
                      <a:cubicBezTo>
                        <a:pt x="102224" y="79340"/>
                        <a:pt x="79340" y="102224"/>
                        <a:pt x="51112" y="102224"/>
                      </a:cubicBezTo>
                      <a:cubicBezTo>
                        <a:pt x="22884" y="102224"/>
                        <a:pt x="0" y="79340"/>
                        <a:pt x="0" y="51112"/>
                      </a:cubicBezTo>
                      <a:cubicBezTo>
                        <a:pt x="0" y="22884"/>
                        <a:pt x="22884" y="0"/>
                        <a:pt x="51112" y="0"/>
                      </a:cubicBezTo>
                      <a:cubicBezTo>
                        <a:pt x="79340" y="0"/>
                        <a:pt x="102224" y="22884"/>
                        <a:pt x="102224" y="51112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3129319" y="3070715"/>
                <a:ext cx="274005" cy="277188"/>
                <a:chOff x="4185802" y="3196616"/>
                <a:chExt cx="510543" cy="516474"/>
              </a:xfrm>
            </p:grpSpPr>
            <p:sp>
              <p:nvSpPr>
                <p:cNvPr id="77" name="Freeform: Shape 9">
                  <a:extLst>
                    <a:ext uri="{FF2B5EF4-FFF2-40B4-BE49-F238E27FC236}">
                      <a16:creationId xmlns:a16="http://schemas.microsoft.com/office/drawing/2014/main" id="{FEF8BB01-C7DA-3F05-1DBB-39F8F208A41D}"/>
                    </a:ext>
                  </a:extLst>
                </p:cNvPr>
                <p:cNvSpPr/>
                <p:nvPr/>
              </p:nvSpPr>
              <p:spPr>
                <a:xfrm>
                  <a:off x="4185802" y="3331414"/>
                  <a:ext cx="381676" cy="381676"/>
                </a:xfrm>
                <a:custGeom>
                  <a:avLst/>
                  <a:gdLst>
                    <a:gd name="connsiteX0" fmla="*/ 381677 w 381676"/>
                    <a:gd name="connsiteY0" fmla="*/ 212552 h 381676"/>
                    <a:gd name="connsiteX1" fmla="*/ 381677 w 381676"/>
                    <a:gd name="connsiteY1" fmla="*/ 169124 h 381676"/>
                    <a:gd name="connsiteX2" fmla="*/ 361899 w 381676"/>
                    <a:gd name="connsiteY2" fmla="*/ 149347 h 381676"/>
                    <a:gd name="connsiteX3" fmla="*/ 339571 w 381676"/>
                    <a:gd name="connsiteY3" fmla="*/ 149347 h 381676"/>
                    <a:gd name="connsiteX4" fmla="*/ 321222 w 381676"/>
                    <a:gd name="connsiteY4" fmla="*/ 136992 h 381676"/>
                    <a:gd name="connsiteX5" fmla="*/ 321117 w 381676"/>
                    <a:gd name="connsiteY5" fmla="*/ 136740 h 381676"/>
                    <a:gd name="connsiteX6" fmla="*/ 325316 w 381676"/>
                    <a:gd name="connsiteY6" fmla="*/ 114999 h 381676"/>
                    <a:gd name="connsiteX7" fmla="*/ 341062 w 381676"/>
                    <a:gd name="connsiteY7" fmla="*/ 99253 h 381676"/>
                    <a:gd name="connsiteX8" fmla="*/ 341072 w 381676"/>
                    <a:gd name="connsiteY8" fmla="*/ 71299 h 381676"/>
                    <a:gd name="connsiteX9" fmla="*/ 341062 w 381676"/>
                    <a:gd name="connsiteY9" fmla="*/ 71288 h 381676"/>
                    <a:gd name="connsiteX10" fmla="*/ 310430 w 381676"/>
                    <a:gd name="connsiteY10" fmla="*/ 40510 h 381676"/>
                    <a:gd name="connsiteX11" fmla="*/ 282476 w 381676"/>
                    <a:gd name="connsiteY11" fmla="*/ 40499 h 381676"/>
                    <a:gd name="connsiteX12" fmla="*/ 282465 w 381676"/>
                    <a:gd name="connsiteY12" fmla="*/ 40510 h 381676"/>
                    <a:gd name="connsiteX13" fmla="*/ 266719 w 381676"/>
                    <a:gd name="connsiteY13" fmla="*/ 56256 h 381676"/>
                    <a:gd name="connsiteX14" fmla="*/ 244979 w 381676"/>
                    <a:gd name="connsiteY14" fmla="*/ 60455 h 381676"/>
                    <a:gd name="connsiteX15" fmla="*/ 244727 w 381676"/>
                    <a:gd name="connsiteY15" fmla="*/ 60350 h 381676"/>
                    <a:gd name="connsiteX16" fmla="*/ 232371 w 381676"/>
                    <a:gd name="connsiteY16" fmla="*/ 42021 h 381676"/>
                    <a:gd name="connsiteX17" fmla="*/ 232371 w 381676"/>
                    <a:gd name="connsiteY17" fmla="*/ 19777 h 381676"/>
                    <a:gd name="connsiteX18" fmla="*/ 212594 w 381676"/>
                    <a:gd name="connsiteY18" fmla="*/ 0 h 381676"/>
                    <a:gd name="connsiteX19" fmla="*/ 169124 w 381676"/>
                    <a:gd name="connsiteY19" fmla="*/ 0 h 381676"/>
                    <a:gd name="connsiteX20" fmla="*/ 149347 w 381676"/>
                    <a:gd name="connsiteY20" fmla="*/ 19777 h 381676"/>
                    <a:gd name="connsiteX21" fmla="*/ 149347 w 381676"/>
                    <a:gd name="connsiteY21" fmla="*/ 42105 h 381676"/>
                    <a:gd name="connsiteX22" fmla="*/ 136992 w 381676"/>
                    <a:gd name="connsiteY22" fmla="*/ 60455 h 381676"/>
                    <a:gd name="connsiteX23" fmla="*/ 136740 w 381676"/>
                    <a:gd name="connsiteY23" fmla="*/ 60560 h 381676"/>
                    <a:gd name="connsiteX24" fmla="*/ 115000 w 381676"/>
                    <a:gd name="connsiteY24" fmla="*/ 56361 h 381676"/>
                    <a:gd name="connsiteX25" fmla="*/ 99253 w 381676"/>
                    <a:gd name="connsiteY25" fmla="*/ 40615 h 381676"/>
                    <a:gd name="connsiteX26" fmla="*/ 71299 w 381676"/>
                    <a:gd name="connsiteY26" fmla="*/ 40604 h 381676"/>
                    <a:gd name="connsiteX27" fmla="*/ 71288 w 381676"/>
                    <a:gd name="connsiteY27" fmla="*/ 40615 h 381676"/>
                    <a:gd name="connsiteX28" fmla="*/ 40541 w 381676"/>
                    <a:gd name="connsiteY28" fmla="*/ 71246 h 381676"/>
                    <a:gd name="connsiteX29" fmla="*/ 40530 w 381676"/>
                    <a:gd name="connsiteY29" fmla="*/ 99201 h 381676"/>
                    <a:gd name="connsiteX30" fmla="*/ 40541 w 381676"/>
                    <a:gd name="connsiteY30" fmla="*/ 99211 h 381676"/>
                    <a:gd name="connsiteX31" fmla="*/ 56287 w 381676"/>
                    <a:gd name="connsiteY31" fmla="*/ 114957 h 381676"/>
                    <a:gd name="connsiteX32" fmla="*/ 60486 w 381676"/>
                    <a:gd name="connsiteY32" fmla="*/ 136698 h 381676"/>
                    <a:gd name="connsiteX33" fmla="*/ 60381 w 381676"/>
                    <a:gd name="connsiteY33" fmla="*/ 136950 h 381676"/>
                    <a:gd name="connsiteX34" fmla="*/ 42053 w 381676"/>
                    <a:gd name="connsiteY34" fmla="*/ 149305 h 381676"/>
                    <a:gd name="connsiteX35" fmla="*/ 19777 w 381676"/>
                    <a:gd name="connsiteY35" fmla="*/ 149305 h 381676"/>
                    <a:gd name="connsiteX36" fmla="*/ 0 w 381676"/>
                    <a:gd name="connsiteY36" fmla="*/ 169082 h 381676"/>
                    <a:gd name="connsiteX37" fmla="*/ 0 w 381676"/>
                    <a:gd name="connsiteY37" fmla="*/ 169124 h 381676"/>
                    <a:gd name="connsiteX38" fmla="*/ 0 w 381676"/>
                    <a:gd name="connsiteY38" fmla="*/ 212552 h 381676"/>
                    <a:gd name="connsiteX39" fmla="*/ 19777 w 381676"/>
                    <a:gd name="connsiteY39" fmla="*/ 232329 h 381676"/>
                    <a:gd name="connsiteX40" fmla="*/ 42105 w 381676"/>
                    <a:gd name="connsiteY40" fmla="*/ 232329 h 381676"/>
                    <a:gd name="connsiteX41" fmla="*/ 60434 w 381676"/>
                    <a:gd name="connsiteY41" fmla="*/ 244685 h 381676"/>
                    <a:gd name="connsiteX42" fmla="*/ 60539 w 381676"/>
                    <a:gd name="connsiteY42" fmla="*/ 244937 h 381676"/>
                    <a:gd name="connsiteX43" fmla="*/ 56340 w 381676"/>
                    <a:gd name="connsiteY43" fmla="*/ 266677 h 381676"/>
                    <a:gd name="connsiteX44" fmla="*/ 40594 w 381676"/>
                    <a:gd name="connsiteY44" fmla="*/ 282423 h 381676"/>
                    <a:gd name="connsiteX45" fmla="*/ 40583 w 381676"/>
                    <a:gd name="connsiteY45" fmla="*/ 310378 h 381676"/>
                    <a:gd name="connsiteX46" fmla="*/ 40594 w 381676"/>
                    <a:gd name="connsiteY46" fmla="*/ 310388 h 381676"/>
                    <a:gd name="connsiteX47" fmla="*/ 71299 w 381676"/>
                    <a:gd name="connsiteY47" fmla="*/ 341093 h 381676"/>
                    <a:gd name="connsiteX48" fmla="*/ 99253 w 381676"/>
                    <a:gd name="connsiteY48" fmla="*/ 341104 h 381676"/>
                    <a:gd name="connsiteX49" fmla="*/ 99264 w 381676"/>
                    <a:gd name="connsiteY49" fmla="*/ 341093 h 381676"/>
                    <a:gd name="connsiteX50" fmla="*/ 115010 w 381676"/>
                    <a:gd name="connsiteY50" fmla="*/ 325347 h 381676"/>
                    <a:gd name="connsiteX51" fmla="*/ 136750 w 381676"/>
                    <a:gd name="connsiteY51" fmla="*/ 321148 h 381676"/>
                    <a:gd name="connsiteX52" fmla="*/ 137002 w 381676"/>
                    <a:gd name="connsiteY52" fmla="*/ 321253 h 381676"/>
                    <a:gd name="connsiteX53" fmla="*/ 149358 w 381676"/>
                    <a:gd name="connsiteY53" fmla="*/ 339582 h 381676"/>
                    <a:gd name="connsiteX54" fmla="*/ 149358 w 381676"/>
                    <a:gd name="connsiteY54" fmla="*/ 361910 h 381676"/>
                    <a:gd name="connsiteX55" fmla="*/ 169124 w 381676"/>
                    <a:gd name="connsiteY55" fmla="*/ 381676 h 381676"/>
                    <a:gd name="connsiteX56" fmla="*/ 212552 w 381676"/>
                    <a:gd name="connsiteY56" fmla="*/ 381676 h 381676"/>
                    <a:gd name="connsiteX57" fmla="*/ 232329 w 381676"/>
                    <a:gd name="connsiteY57" fmla="*/ 361899 h 381676"/>
                    <a:gd name="connsiteX58" fmla="*/ 232329 w 381676"/>
                    <a:gd name="connsiteY58" fmla="*/ 339571 h 381676"/>
                    <a:gd name="connsiteX59" fmla="*/ 244685 w 381676"/>
                    <a:gd name="connsiteY59" fmla="*/ 321243 h 381676"/>
                    <a:gd name="connsiteX60" fmla="*/ 244937 w 381676"/>
                    <a:gd name="connsiteY60" fmla="*/ 321138 h 381676"/>
                    <a:gd name="connsiteX61" fmla="*/ 266677 w 381676"/>
                    <a:gd name="connsiteY61" fmla="*/ 325337 h 381676"/>
                    <a:gd name="connsiteX62" fmla="*/ 282423 w 381676"/>
                    <a:gd name="connsiteY62" fmla="*/ 341083 h 381676"/>
                    <a:gd name="connsiteX63" fmla="*/ 310378 w 381676"/>
                    <a:gd name="connsiteY63" fmla="*/ 341093 h 381676"/>
                    <a:gd name="connsiteX64" fmla="*/ 310388 w 381676"/>
                    <a:gd name="connsiteY64" fmla="*/ 341083 h 381676"/>
                    <a:gd name="connsiteX65" fmla="*/ 341167 w 381676"/>
                    <a:gd name="connsiteY65" fmla="*/ 310430 h 381676"/>
                    <a:gd name="connsiteX66" fmla="*/ 341177 w 381676"/>
                    <a:gd name="connsiteY66" fmla="*/ 282476 h 381676"/>
                    <a:gd name="connsiteX67" fmla="*/ 341167 w 381676"/>
                    <a:gd name="connsiteY67" fmla="*/ 282465 h 381676"/>
                    <a:gd name="connsiteX68" fmla="*/ 325421 w 381676"/>
                    <a:gd name="connsiteY68" fmla="*/ 266719 h 381676"/>
                    <a:gd name="connsiteX69" fmla="*/ 321222 w 381676"/>
                    <a:gd name="connsiteY69" fmla="*/ 244979 h 381676"/>
                    <a:gd name="connsiteX70" fmla="*/ 321327 w 381676"/>
                    <a:gd name="connsiteY70" fmla="*/ 244727 h 381676"/>
                    <a:gd name="connsiteX71" fmla="*/ 339655 w 381676"/>
                    <a:gd name="connsiteY71" fmla="*/ 232371 h 381676"/>
                    <a:gd name="connsiteX72" fmla="*/ 361983 w 381676"/>
                    <a:gd name="connsiteY72" fmla="*/ 232371 h 381676"/>
                    <a:gd name="connsiteX73" fmla="*/ 381677 w 381676"/>
                    <a:gd name="connsiteY73" fmla="*/ 212552 h 381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81676" h="381676">
                      <a:moveTo>
                        <a:pt x="381677" y="212552"/>
                      </a:moveTo>
                      <a:lnTo>
                        <a:pt x="381677" y="169124"/>
                      </a:lnTo>
                      <a:cubicBezTo>
                        <a:pt x="381677" y="158202"/>
                        <a:pt x="372822" y="149347"/>
                        <a:pt x="361899" y="149347"/>
                      </a:cubicBezTo>
                      <a:lnTo>
                        <a:pt x="339571" y="149347"/>
                      </a:lnTo>
                      <a:cubicBezTo>
                        <a:pt x="331514" y="149331"/>
                        <a:pt x="324266" y="144450"/>
                        <a:pt x="321222" y="136992"/>
                      </a:cubicBezTo>
                      <a:lnTo>
                        <a:pt x="321117" y="136740"/>
                      </a:lnTo>
                      <a:cubicBezTo>
                        <a:pt x="317996" y="129310"/>
                        <a:pt x="319652" y="120732"/>
                        <a:pt x="325316" y="114999"/>
                      </a:cubicBezTo>
                      <a:lnTo>
                        <a:pt x="341062" y="99253"/>
                      </a:lnTo>
                      <a:cubicBezTo>
                        <a:pt x="348784" y="91537"/>
                        <a:pt x="348789" y="79022"/>
                        <a:pt x="341072" y="71299"/>
                      </a:cubicBezTo>
                      <a:cubicBezTo>
                        <a:pt x="341069" y="71295"/>
                        <a:pt x="341065" y="71291"/>
                        <a:pt x="341062" y="71288"/>
                      </a:cubicBezTo>
                      <a:lnTo>
                        <a:pt x="310430" y="40510"/>
                      </a:lnTo>
                      <a:cubicBezTo>
                        <a:pt x="302714" y="32788"/>
                        <a:pt x="290199" y="32782"/>
                        <a:pt x="282476" y="40499"/>
                      </a:cubicBezTo>
                      <a:cubicBezTo>
                        <a:pt x="282473" y="40502"/>
                        <a:pt x="282468" y="40506"/>
                        <a:pt x="282465" y="40510"/>
                      </a:cubicBezTo>
                      <a:lnTo>
                        <a:pt x="266719" y="56256"/>
                      </a:lnTo>
                      <a:cubicBezTo>
                        <a:pt x="260986" y="61919"/>
                        <a:pt x="252408" y="63576"/>
                        <a:pt x="244979" y="60455"/>
                      </a:cubicBezTo>
                      <a:lnTo>
                        <a:pt x="244727" y="60350"/>
                      </a:lnTo>
                      <a:cubicBezTo>
                        <a:pt x="237275" y="57309"/>
                        <a:pt x="232396" y="50070"/>
                        <a:pt x="232371" y="42021"/>
                      </a:cubicBezTo>
                      <a:lnTo>
                        <a:pt x="232371" y="19777"/>
                      </a:lnTo>
                      <a:cubicBezTo>
                        <a:pt x="232371" y="8855"/>
                        <a:pt x="223517" y="0"/>
                        <a:pt x="212594" y="0"/>
                      </a:cubicBezTo>
                      <a:lnTo>
                        <a:pt x="169124" y="0"/>
                      </a:lnTo>
                      <a:cubicBezTo>
                        <a:pt x="158202" y="0"/>
                        <a:pt x="149347" y="8855"/>
                        <a:pt x="149347" y="19777"/>
                      </a:cubicBezTo>
                      <a:lnTo>
                        <a:pt x="149347" y="42105"/>
                      </a:lnTo>
                      <a:cubicBezTo>
                        <a:pt x="149331" y="50162"/>
                        <a:pt x="144450" y="57411"/>
                        <a:pt x="136992" y="60455"/>
                      </a:cubicBezTo>
                      <a:lnTo>
                        <a:pt x="136740" y="60560"/>
                      </a:lnTo>
                      <a:cubicBezTo>
                        <a:pt x="129310" y="63681"/>
                        <a:pt x="120732" y="62024"/>
                        <a:pt x="115000" y="56361"/>
                      </a:cubicBezTo>
                      <a:lnTo>
                        <a:pt x="99253" y="40615"/>
                      </a:lnTo>
                      <a:cubicBezTo>
                        <a:pt x="91537" y="32893"/>
                        <a:pt x="79021" y="32887"/>
                        <a:pt x="71299" y="40604"/>
                      </a:cubicBezTo>
                      <a:cubicBezTo>
                        <a:pt x="71295" y="40607"/>
                        <a:pt x="71292" y="40611"/>
                        <a:pt x="71288" y="40615"/>
                      </a:cubicBezTo>
                      <a:lnTo>
                        <a:pt x="40541" y="71246"/>
                      </a:lnTo>
                      <a:cubicBezTo>
                        <a:pt x="32819" y="78963"/>
                        <a:pt x="32814" y="91478"/>
                        <a:pt x="40530" y="99201"/>
                      </a:cubicBezTo>
                      <a:cubicBezTo>
                        <a:pt x="40534" y="99204"/>
                        <a:pt x="40537" y="99208"/>
                        <a:pt x="40541" y="99211"/>
                      </a:cubicBezTo>
                      <a:lnTo>
                        <a:pt x="56287" y="114957"/>
                      </a:lnTo>
                      <a:cubicBezTo>
                        <a:pt x="61950" y="120690"/>
                        <a:pt x="63607" y="129268"/>
                        <a:pt x="60486" y="136698"/>
                      </a:cubicBezTo>
                      <a:lnTo>
                        <a:pt x="60381" y="136950"/>
                      </a:lnTo>
                      <a:cubicBezTo>
                        <a:pt x="57340" y="144402"/>
                        <a:pt x="50101" y="149281"/>
                        <a:pt x="42053" y="149305"/>
                      </a:cubicBezTo>
                      <a:lnTo>
                        <a:pt x="19777" y="149305"/>
                      </a:lnTo>
                      <a:cubicBezTo>
                        <a:pt x="8855" y="149305"/>
                        <a:pt x="0" y="158160"/>
                        <a:pt x="0" y="169082"/>
                      </a:cubicBezTo>
                      <a:cubicBezTo>
                        <a:pt x="0" y="169096"/>
                        <a:pt x="0" y="169111"/>
                        <a:pt x="0" y="169124"/>
                      </a:cubicBezTo>
                      <a:lnTo>
                        <a:pt x="0" y="212552"/>
                      </a:lnTo>
                      <a:cubicBezTo>
                        <a:pt x="0" y="223475"/>
                        <a:pt x="8855" y="232329"/>
                        <a:pt x="19777" y="232329"/>
                      </a:cubicBezTo>
                      <a:lnTo>
                        <a:pt x="42105" y="232329"/>
                      </a:lnTo>
                      <a:cubicBezTo>
                        <a:pt x="50154" y="232354"/>
                        <a:pt x="57392" y="237233"/>
                        <a:pt x="60434" y="244685"/>
                      </a:cubicBezTo>
                      <a:lnTo>
                        <a:pt x="60539" y="244937"/>
                      </a:lnTo>
                      <a:cubicBezTo>
                        <a:pt x="63659" y="252367"/>
                        <a:pt x="62003" y="260944"/>
                        <a:pt x="56340" y="266677"/>
                      </a:cubicBezTo>
                      <a:lnTo>
                        <a:pt x="40594" y="282423"/>
                      </a:lnTo>
                      <a:cubicBezTo>
                        <a:pt x="32871" y="290140"/>
                        <a:pt x="32866" y="302655"/>
                        <a:pt x="40583" y="310378"/>
                      </a:cubicBezTo>
                      <a:cubicBezTo>
                        <a:pt x="40586" y="310381"/>
                        <a:pt x="40590" y="310385"/>
                        <a:pt x="40594" y="310388"/>
                      </a:cubicBezTo>
                      <a:lnTo>
                        <a:pt x="71299" y="341093"/>
                      </a:lnTo>
                      <a:cubicBezTo>
                        <a:pt x="79015" y="348815"/>
                        <a:pt x="91531" y="348821"/>
                        <a:pt x="99253" y="341104"/>
                      </a:cubicBezTo>
                      <a:cubicBezTo>
                        <a:pt x="99257" y="341101"/>
                        <a:pt x="99261" y="341097"/>
                        <a:pt x="99264" y="341093"/>
                      </a:cubicBezTo>
                      <a:lnTo>
                        <a:pt x="115010" y="325347"/>
                      </a:lnTo>
                      <a:cubicBezTo>
                        <a:pt x="120743" y="319684"/>
                        <a:pt x="129320" y="318027"/>
                        <a:pt x="136750" y="321148"/>
                      </a:cubicBezTo>
                      <a:lnTo>
                        <a:pt x="137002" y="321253"/>
                      </a:lnTo>
                      <a:cubicBezTo>
                        <a:pt x="144454" y="324294"/>
                        <a:pt x="149334" y="331533"/>
                        <a:pt x="149358" y="339582"/>
                      </a:cubicBezTo>
                      <a:lnTo>
                        <a:pt x="149358" y="361910"/>
                      </a:lnTo>
                      <a:cubicBezTo>
                        <a:pt x="149364" y="372824"/>
                        <a:pt x="158210" y="381671"/>
                        <a:pt x="169124" y="381676"/>
                      </a:cubicBezTo>
                      <a:lnTo>
                        <a:pt x="212552" y="381676"/>
                      </a:lnTo>
                      <a:cubicBezTo>
                        <a:pt x="223475" y="381676"/>
                        <a:pt x="232329" y="372822"/>
                        <a:pt x="232329" y="361899"/>
                      </a:cubicBezTo>
                      <a:lnTo>
                        <a:pt x="232329" y="339571"/>
                      </a:lnTo>
                      <a:cubicBezTo>
                        <a:pt x="232354" y="331523"/>
                        <a:pt x="237233" y="324285"/>
                        <a:pt x="244685" y="321243"/>
                      </a:cubicBezTo>
                      <a:lnTo>
                        <a:pt x="244937" y="321138"/>
                      </a:lnTo>
                      <a:cubicBezTo>
                        <a:pt x="252367" y="318017"/>
                        <a:pt x="260944" y="319673"/>
                        <a:pt x="266677" y="325337"/>
                      </a:cubicBezTo>
                      <a:lnTo>
                        <a:pt x="282423" y="341083"/>
                      </a:lnTo>
                      <a:cubicBezTo>
                        <a:pt x="290140" y="348805"/>
                        <a:pt x="302655" y="348810"/>
                        <a:pt x="310378" y="341093"/>
                      </a:cubicBezTo>
                      <a:cubicBezTo>
                        <a:pt x="310381" y="341090"/>
                        <a:pt x="310385" y="341086"/>
                        <a:pt x="310388" y="341083"/>
                      </a:cubicBezTo>
                      <a:lnTo>
                        <a:pt x="341167" y="310430"/>
                      </a:lnTo>
                      <a:cubicBezTo>
                        <a:pt x="348889" y="302714"/>
                        <a:pt x="348894" y="290199"/>
                        <a:pt x="341177" y="282476"/>
                      </a:cubicBezTo>
                      <a:cubicBezTo>
                        <a:pt x="341174" y="282473"/>
                        <a:pt x="341170" y="282468"/>
                        <a:pt x="341167" y="282465"/>
                      </a:cubicBezTo>
                      <a:lnTo>
                        <a:pt x="325421" y="266719"/>
                      </a:lnTo>
                      <a:cubicBezTo>
                        <a:pt x="319757" y="260986"/>
                        <a:pt x="318101" y="252409"/>
                        <a:pt x="321222" y="244979"/>
                      </a:cubicBezTo>
                      <a:lnTo>
                        <a:pt x="321327" y="244727"/>
                      </a:lnTo>
                      <a:cubicBezTo>
                        <a:pt x="324368" y="237275"/>
                        <a:pt x="331607" y="232396"/>
                        <a:pt x="339655" y="232371"/>
                      </a:cubicBezTo>
                      <a:lnTo>
                        <a:pt x="361983" y="232371"/>
                      </a:lnTo>
                      <a:cubicBezTo>
                        <a:pt x="372889" y="232325"/>
                        <a:pt x="381700" y="223458"/>
                        <a:pt x="381677" y="212552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  <p:sp>
              <p:nvSpPr>
                <p:cNvPr id="78" name="Freeform: Shape 15">
                  <a:extLst>
                    <a:ext uri="{FF2B5EF4-FFF2-40B4-BE49-F238E27FC236}">
                      <a16:creationId xmlns:a16="http://schemas.microsoft.com/office/drawing/2014/main" id="{B2AF9802-6A69-DA23-049C-B9BDA077028D}"/>
                    </a:ext>
                  </a:extLst>
                </p:cNvPr>
                <p:cNvSpPr/>
                <p:nvPr/>
              </p:nvSpPr>
              <p:spPr>
                <a:xfrm>
                  <a:off x="4298125" y="3443726"/>
                  <a:ext cx="157041" cy="157041"/>
                </a:xfrm>
                <a:custGeom>
                  <a:avLst/>
                  <a:gdLst>
                    <a:gd name="connsiteX0" fmla="*/ 157042 w 157041"/>
                    <a:gd name="connsiteY0" fmla="*/ 78521 h 157041"/>
                    <a:gd name="connsiteX1" fmla="*/ 78521 w 157041"/>
                    <a:gd name="connsiteY1" fmla="*/ 157042 h 157041"/>
                    <a:gd name="connsiteX2" fmla="*/ 0 w 157041"/>
                    <a:gd name="connsiteY2" fmla="*/ 78521 h 157041"/>
                    <a:gd name="connsiteX3" fmla="*/ 78521 w 157041"/>
                    <a:gd name="connsiteY3" fmla="*/ 0 h 157041"/>
                    <a:gd name="connsiteX4" fmla="*/ 157042 w 157041"/>
                    <a:gd name="connsiteY4" fmla="*/ 78521 h 15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041" h="157041">
                      <a:moveTo>
                        <a:pt x="157042" y="78521"/>
                      </a:moveTo>
                      <a:cubicBezTo>
                        <a:pt x="157042" y="121887"/>
                        <a:pt x="121887" y="157042"/>
                        <a:pt x="78521" y="157042"/>
                      </a:cubicBezTo>
                      <a:cubicBezTo>
                        <a:pt x="35155" y="157042"/>
                        <a:pt x="0" y="121887"/>
                        <a:pt x="0" y="78521"/>
                      </a:cubicBezTo>
                      <a:cubicBezTo>
                        <a:pt x="0" y="35155"/>
                        <a:pt x="35155" y="0"/>
                        <a:pt x="78521" y="0"/>
                      </a:cubicBezTo>
                      <a:cubicBezTo>
                        <a:pt x="121887" y="0"/>
                        <a:pt x="157042" y="35155"/>
                        <a:pt x="157042" y="78521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  <p:sp>
              <p:nvSpPr>
                <p:cNvPr id="81" name="Freeform: Shape 17">
                  <a:extLst>
                    <a:ext uri="{FF2B5EF4-FFF2-40B4-BE49-F238E27FC236}">
                      <a16:creationId xmlns:a16="http://schemas.microsoft.com/office/drawing/2014/main" id="{4582858A-773D-F118-8B68-8DD676C9236C}"/>
                    </a:ext>
                  </a:extLst>
                </p:cNvPr>
                <p:cNvSpPr/>
                <p:nvPr/>
              </p:nvSpPr>
              <p:spPr>
                <a:xfrm>
                  <a:off x="4393074" y="3196616"/>
                  <a:ext cx="303271" cy="302221"/>
                </a:xfrm>
                <a:custGeom>
                  <a:avLst/>
                  <a:gdLst>
                    <a:gd name="connsiteX0" fmla="*/ 0 w 303271"/>
                    <a:gd name="connsiteY0" fmla="*/ 134798 h 302221"/>
                    <a:gd name="connsiteX1" fmla="*/ 0 w 303271"/>
                    <a:gd name="connsiteY1" fmla="*/ 134367 h 302221"/>
                    <a:gd name="connsiteX2" fmla="*/ 15746 w 303271"/>
                    <a:gd name="connsiteY2" fmla="*/ 118621 h 302221"/>
                    <a:gd name="connsiteX3" fmla="*/ 33487 w 303271"/>
                    <a:gd name="connsiteY3" fmla="*/ 118621 h 302221"/>
                    <a:gd name="connsiteX4" fmla="*/ 48057 w 303271"/>
                    <a:gd name="connsiteY4" fmla="*/ 108806 h 302221"/>
                    <a:gd name="connsiteX5" fmla="*/ 48141 w 303271"/>
                    <a:gd name="connsiteY5" fmla="*/ 108607 h 302221"/>
                    <a:gd name="connsiteX6" fmla="*/ 44761 w 303271"/>
                    <a:gd name="connsiteY6" fmla="*/ 91328 h 302221"/>
                    <a:gd name="connsiteX7" fmla="*/ 32164 w 303271"/>
                    <a:gd name="connsiteY7" fmla="*/ 78794 h 302221"/>
                    <a:gd name="connsiteX8" fmla="*/ 32164 w 303271"/>
                    <a:gd name="connsiteY8" fmla="*/ 56571 h 302221"/>
                    <a:gd name="connsiteX9" fmla="*/ 56560 w 303271"/>
                    <a:gd name="connsiteY9" fmla="*/ 32175 h 302221"/>
                    <a:gd name="connsiteX10" fmla="*/ 78773 w 303271"/>
                    <a:gd name="connsiteY10" fmla="*/ 32175 h 302221"/>
                    <a:gd name="connsiteX11" fmla="*/ 91317 w 303271"/>
                    <a:gd name="connsiteY11" fmla="*/ 44772 h 302221"/>
                    <a:gd name="connsiteX12" fmla="*/ 108586 w 303271"/>
                    <a:gd name="connsiteY12" fmla="*/ 48110 h 302221"/>
                    <a:gd name="connsiteX13" fmla="*/ 108785 w 303271"/>
                    <a:gd name="connsiteY13" fmla="*/ 48026 h 302221"/>
                    <a:gd name="connsiteX14" fmla="*/ 118611 w 303271"/>
                    <a:gd name="connsiteY14" fmla="*/ 33455 h 302221"/>
                    <a:gd name="connsiteX15" fmla="*/ 118611 w 303271"/>
                    <a:gd name="connsiteY15" fmla="*/ 15746 h 302221"/>
                    <a:gd name="connsiteX16" fmla="*/ 134357 w 303271"/>
                    <a:gd name="connsiteY16" fmla="*/ 0 h 302221"/>
                    <a:gd name="connsiteX17" fmla="*/ 168862 w 303271"/>
                    <a:gd name="connsiteY17" fmla="*/ 0 h 302221"/>
                    <a:gd name="connsiteX18" fmla="*/ 184608 w 303271"/>
                    <a:gd name="connsiteY18" fmla="*/ 15746 h 302221"/>
                    <a:gd name="connsiteX19" fmla="*/ 184608 w 303271"/>
                    <a:gd name="connsiteY19" fmla="*/ 33487 h 302221"/>
                    <a:gd name="connsiteX20" fmla="*/ 194423 w 303271"/>
                    <a:gd name="connsiteY20" fmla="*/ 48057 h 302221"/>
                    <a:gd name="connsiteX21" fmla="*/ 194612 w 303271"/>
                    <a:gd name="connsiteY21" fmla="*/ 48141 h 302221"/>
                    <a:gd name="connsiteX22" fmla="*/ 211891 w 303271"/>
                    <a:gd name="connsiteY22" fmla="*/ 44803 h 302221"/>
                    <a:gd name="connsiteX23" fmla="*/ 224488 w 303271"/>
                    <a:gd name="connsiteY23" fmla="*/ 32206 h 302221"/>
                    <a:gd name="connsiteX24" fmla="*/ 246700 w 303271"/>
                    <a:gd name="connsiteY24" fmla="*/ 32206 h 302221"/>
                    <a:gd name="connsiteX25" fmla="*/ 271096 w 303271"/>
                    <a:gd name="connsiteY25" fmla="*/ 56602 h 302221"/>
                    <a:gd name="connsiteX26" fmla="*/ 271096 w 303271"/>
                    <a:gd name="connsiteY26" fmla="*/ 78825 h 302221"/>
                    <a:gd name="connsiteX27" fmla="*/ 258479 w 303271"/>
                    <a:gd name="connsiteY27" fmla="*/ 91328 h 302221"/>
                    <a:gd name="connsiteX28" fmla="*/ 255151 w 303271"/>
                    <a:gd name="connsiteY28" fmla="*/ 108607 h 302221"/>
                    <a:gd name="connsiteX29" fmla="*/ 255224 w 303271"/>
                    <a:gd name="connsiteY29" fmla="*/ 108806 h 302221"/>
                    <a:gd name="connsiteX30" fmla="*/ 269784 w 303271"/>
                    <a:gd name="connsiteY30" fmla="*/ 118621 h 302221"/>
                    <a:gd name="connsiteX31" fmla="*/ 287525 w 303271"/>
                    <a:gd name="connsiteY31" fmla="*/ 118621 h 302221"/>
                    <a:gd name="connsiteX32" fmla="*/ 303271 w 303271"/>
                    <a:gd name="connsiteY32" fmla="*/ 134367 h 302221"/>
                    <a:gd name="connsiteX33" fmla="*/ 303271 w 303271"/>
                    <a:gd name="connsiteY33" fmla="*/ 168862 h 302221"/>
                    <a:gd name="connsiteX34" fmla="*/ 287525 w 303271"/>
                    <a:gd name="connsiteY34" fmla="*/ 184608 h 302221"/>
                    <a:gd name="connsiteX35" fmla="*/ 269784 w 303271"/>
                    <a:gd name="connsiteY35" fmla="*/ 184608 h 302221"/>
                    <a:gd name="connsiteX36" fmla="*/ 255224 w 303271"/>
                    <a:gd name="connsiteY36" fmla="*/ 194434 h 302221"/>
                    <a:gd name="connsiteX37" fmla="*/ 255151 w 303271"/>
                    <a:gd name="connsiteY37" fmla="*/ 194623 h 302221"/>
                    <a:gd name="connsiteX38" fmla="*/ 258479 w 303271"/>
                    <a:gd name="connsiteY38" fmla="*/ 211901 h 302221"/>
                    <a:gd name="connsiteX39" fmla="*/ 271023 w 303271"/>
                    <a:gd name="connsiteY39" fmla="*/ 224446 h 302221"/>
                    <a:gd name="connsiteX40" fmla="*/ 271023 w 303271"/>
                    <a:gd name="connsiteY40" fmla="*/ 246658 h 302221"/>
                    <a:gd name="connsiteX41" fmla="*/ 246627 w 303271"/>
                    <a:gd name="connsiteY41" fmla="*/ 271054 h 302221"/>
                    <a:gd name="connsiteX42" fmla="*/ 224414 w 303271"/>
                    <a:gd name="connsiteY42" fmla="*/ 271054 h 302221"/>
                    <a:gd name="connsiteX43" fmla="*/ 211817 w 303271"/>
                    <a:gd name="connsiteY43" fmla="*/ 258510 h 302221"/>
                    <a:gd name="connsiteX44" fmla="*/ 194539 w 303271"/>
                    <a:gd name="connsiteY44" fmla="*/ 255172 h 302221"/>
                    <a:gd name="connsiteX45" fmla="*/ 194350 w 303271"/>
                    <a:gd name="connsiteY45" fmla="*/ 255245 h 302221"/>
                    <a:gd name="connsiteX46" fmla="*/ 184587 w 303271"/>
                    <a:gd name="connsiteY46" fmla="*/ 269784 h 302221"/>
                    <a:gd name="connsiteX47" fmla="*/ 184587 w 303271"/>
                    <a:gd name="connsiteY47" fmla="*/ 287525 h 302221"/>
                    <a:gd name="connsiteX48" fmla="*/ 174331 w 303271"/>
                    <a:gd name="connsiteY48" fmla="*/ 302221 h 302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303271" h="302221">
                      <a:moveTo>
                        <a:pt x="0" y="134798"/>
                      </a:moveTo>
                      <a:lnTo>
                        <a:pt x="0" y="134367"/>
                      </a:lnTo>
                      <a:cubicBezTo>
                        <a:pt x="0" y="125671"/>
                        <a:pt x="7050" y="118621"/>
                        <a:pt x="15746" y="118621"/>
                      </a:cubicBezTo>
                      <a:lnTo>
                        <a:pt x="33487" y="118621"/>
                      </a:lnTo>
                      <a:cubicBezTo>
                        <a:pt x="39887" y="118615"/>
                        <a:pt x="45647" y="114735"/>
                        <a:pt x="48057" y="108806"/>
                      </a:cubicBezTo>
                      <a:cubicBezTo>
                        <a:pt x="48057" y="108743"/>
                        <a:pt x="48110" y="108670"/>
                        <a:pt x="48141" y="108607"/>
                      </a:cubicBezTo>
                      <a:cubicBezTo>
                        <a:pt x="50623" y="102694"/>
                        <a:pt x="49288" y="95869"/>
                        <a:pt x="44761" y="91328"/>
                      </a:cubicBezTo>
                      <a:lnTo>
                        <a:pt x="32164" y="78794"/>
                      </a:lnTo>
                      <a:cubicBezTo>
                        <a:pt x="26045" y="72650"/>
                        <a:pt x="26045" y="62715"/>
                        <a:pt x="32164" y="56571"/>
                      </a:cubicBezTo>
                      <a:lnTo>
                        <a:pt x="56560" y="32175"/>
                      </a:lnTo>
                      <a:cubicBezTo>
                        <a:pt x="62703" y="26063"/>
                        <a:pt x="72630" y="26063"/>
                        <a:pt x="78773" y="32175"/>
                      </a:cubicBezTo>
                      <a:lnTo>
                        <a:pt x="91317" y="44772"/>
                      </a:lnTo>
                      <a:cubicBezTo>
                        <a:pt x="95868" y="49276"/>
                        <a:pt x="102684" y="50594"/>
                        <a:pt x="108586" y="48110"/>
                      </a:cubicBezTo>
                      <a:lnTo>
                        <a:pt x="108785" y="48026"/>
                      </a:lnTo>
                      <a:cubicBezTo>
                        <a:pt x="114718" y="45618"/>
                        <a:pt x="118602" y="39858"/>
                        <a:pt x="118611" y="33455"/>
                      </a:cubicBezTo>
                      <a:lnTo>
                        <a:pt x="118611" y="15746"/>
                      </a:lnTo>
                      <a:cubicBezTo>
                        <a:pt x="118611" y="7050"/>
                        <a:pt x="125661" y="0"/>
                        <a:pt x="134357" y="0"/>
                      </a:cubicBezTo>
                      <a:lnTo>
                        <a:pt x="168862" y="0"/>
                      </a:lnTo>
                      <a:cubicBezTo>
                        <a:pt x="177558" y="0"/>
                        <a:pt x="184608" y="7050"/>
                        <a:pt x="184608" y="15746"/>
                      </a:cubicBezTo>
                      <a:lnTo>
                        <a:pt x="184608" y="33487"/>
                      </a:lnTo>
                      <a:cubicBezTo>
                        <a:pt x="184614" y="39887"/>
                        <a:pt x="188494" y="45647"/>
                        <a:pt x="194423" y="48057"/>
                      </a:cubicBezTo>
                      <a:lnTo>
                        <a:pt x="194612" y="48141"/>
                      </a:lnTo>
                      <a:cubicBezTo>
                        <a:pt x="200517" y="50625"/>
                        <a:pt x="207336" y="49307"/>
                        <a:pt x="211891" y="44803"/>
                      </a:cubicBezTo>
                      <a:lnTo>
                        <a:pt x="224488" y="32206"/>
                      </a:lnTo>
                      <a:cubicBezTo>
                        <a:pt x="230631" y="26094"/>
                        <a:pt x="240557" y="26094"/>
                        <a:pt x="246700" y="32206"/>
                      </a:cubicBezTo>
                      <a:lnTo>
                        <a:pt x="271096" y="56602"/>
                      </a:lnTo>
                      <a:cubicBezTo>
                        <a:pt x="277215" y="62746"/>
                        <a:pt x="277215" y="72681"/>
                        <a:pt x="271096" y="78825"/>
                      </a:cubicBezTo>
                      <a:lnTo>
                        <a:pt x="258479" y="91328"/>
                      </a:lnTo>
                      <a:cubicBezTo>
                        <a:pt x="253968" y="95879"/>
                        <a:pt x="252653" y="102705"/>
                        <a:pt x="255151" y="108607"/>
                      </a:cubicBezTo>
                      <a:lnTo>
                        <a:pt x="255224" y="108806"/>
                      </a:lnTo>
                      <a:cubicBezTo>
                        <a:pt x="257633" y="114732"/>
                        <a:pt x="263388" y="118611"/>
                        <a:pt x="269784" y="118621"/>
                      </a:cubicBezTo>
                      <a:lnTo>
                        <a:pt x="287525" y="118621"/>
                      </a:lnTo>
                      <a:cubicBezTo>
                        <a:pt x="296221" y="118621"/>
                        <a:pt x="303271" y="125671"/>
                        <a:pt x="303271" y="134367"/>
                      </a:cubicBezTo>
                      <a:lnTo>
                        <a:pt x="303271" y="168862"/>
                      </a:lnTo>
                      <a:cubicBezTo>
                        <a:pt x="303271" y="177558"/>
                        <a:pt x="296221" y="184608"/>
                        <a:pt x="287525" y="184608"/>
                      </a:cubicBezTo>
                      <a:lnTo>
                        <a:pt x="269784" y="184608"/>
                      </a:lnTo>
                      <a:cubicBezTo>
                        <a:pt x="263385" y="184621"/>
                        <a:pt x="257630" y="188505"/>
                        <a:pt x="255224" y="194434"/>
                      </a:cubicBezTo>
                      <a:lnTo>
                        <a:pt x="255151" y="194623"/>
                      </a:lnTo>
                      <a:cubicBezTo>
                        <a:pt x="252638" y="200522"/>
                        <a:pt x="253954" y="207357"/>
                        <a:pt x="258479" y="211901"/>
                      </a:cubicBezTo>
                      <a:lnTo>
                        <a:pt x="271023" y="224446"/>
                      </a:lnTo>
                      <a:cubicBezTo>
                        <a:pt x="277135" y="230589"/>
                        <a:pt x="277135" y="240515"/>
                        <a:pt x="271023" y="246658"/>
                      </a:cubicBezTo>
                      <a:lnTo>
                        <a:pt x="246627" y="271054"/>
                      </a:lnTo>
                      <a:cubicBezTo>
                        <a:pt x="240484" y="277166"/>
                        <a:pt x="230557" y="277166"/>
                        <a:pt x="224414" y="271054"/>
                      </a:cubicBezTo>
                      <a:lnTo>
                        <a:pt x="211817" y="258510"/>
                      </a:lnTo>
                      <a:cubicBezTo>
                        <a:pt x="207275" y="253982"/>
                        <a:pt x="200440" y="252662"/>
                        <a:pt x="194539" y="255172"/>
                      </a:cubicBezTo>
                      <a:lnTo>
                        <a:pt x="194350" y="255245"/>
                      </a:lnTo>
                      <a:cubicBezTo>
                        <a:pt x="188452" y="257668"/>
                        <a:pt x="184598" y="263408"/>
                        <a:pt x="184587" y="269784"/>
                      </a:cubicBezTo>
                      <a:lnTo>
                        <a:pt x="184587" y="287525"/>
                      </a:lnTo>
                      <a:cubicBezTo>
                        <a:pt x="184562" y="294082"/>
                        <a:pt x="180476" y="299935"/>
                        <a:pt x="174331" y="302221"/>
                      </a:cubicBezTo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  <p:sp>
              <p:nvSpPr>
                <p:cNvPr id="82" name="Freeform: Shape 23">
                  <a:extLst>
                    <a:ext uri="{FF2B5EF4-FFF2-40B4-BE49-F238E27FC236}">
                      <a16:creationId xmlns:a16="http://schemas.microsoft.com/office/drawing/2014/main" id="{2047F004-38DE-C40E-B199-F8B45C046B05}"/>
                    </a:ext>
                  </a:extLst>
                </p:cNvPr>
                <p:cNvSpPr/>
                <p:nvPr/>
              </p:nvSpPr>
              <p:spPr>
                <a:xfrm>
                  <a:off x="4493576" y="3297118"/>
                  <a:ext cx="102224" cy="102224"/>
                </a:xfrm>
                <a:custGeom>
                  <a:avLst/>
                  <a:gdLst>
                    <a:gd name="connsiteX0" fmla="*/ 102224 w 102224"/>
                    <a:gd name="connsiteY0" fmla="*/ 51112 h 102224"/>
                    <a:gd name="connsiteX1" fmla="*/ 51112 w 102224"/>
                    <a:gd name="connsiteY1" fmla="*/ 102224 h 102224"/>
                    <a:gd name="connsiteX2" fmla="*/ 0 w 102224"/>
                    <a:gd name="connsiteY2" fmla="*/ 51112 h 102224"/>
                    <a:gd name="connsiteX3" fmla="*/ 51112 w 102224"/>
                    <a:gd name="connsiteY3" fmla="*/ 0 h 102224"/>
                    <a:gd name="connsiteX4" fmla="*/ 102224 w 102224"/>
                    <a:gd name="connsiteY4" fmla="*/ 51112 h 102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224" h="102224">
                      <a:moveTo>
                        <a:pt x="102224" y="51112"/>
                      </a:moveTo>
                      <a:cubicBezTo>
                        <a:pt x="102224" y="79340"/>
                        <a:pt x="79340" y="102224"/>
                        <a:pt x="51112" y="102224"/>
                      </a:cubicBezTo>
                      <a:cubicBezTo>
                        <a:pt x="22884" y="102224"/>
                        <a:pt x="0" y="79340"/>
                        <a:pt x="0" y="51112"/>
                      </a:cubicBezTo>
                      <a:cubicBezTo>
                        <a:pt x="0" y="22884"/>
                        <a:pt x="22884" y="0"/>
                        <a:pt x="51112" y="0"/>
                      </a:cubicBezTo>
                      <a:cubicBezTo>
                        <a:pt x="79340" y="0"/>
                        <a:pt x="102224" y="22884"/>
                        <a:pt x="102224" y="51112"/>
                      </a:cubicBezTo>
                      <a:close/>
                    </a:path>
                  </a:pathLst>
                </a:custGeom>
                <a:noFill/>
                <a:ln w="12700" cap="rnd">
                  <a:solidFill>
                    <a:schemeClr val="accent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fr-FR" sz="4400"/>
                </a:p>
              </p:txBody>
            </p:sp>
          </p:grpSp>
        </p:grpSp>
        <p:sp>
          <p:nvSpPr>
            <p:cNvPr id="69" name="TextBox 68"/>
            <p:cNvSpPr txBox="1"/>
            <p:nvPr/>
          </p:nvSpPr>
          <p:spPr>
            <a:xfrm>
              <a:off x="3335163" y="4093923"/>
              <a:ext cx="817621" cy="45180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Root Cert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99346" y="4179053"/>
              <a:ext cx="862313" cy="25537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Smals Cert</a:t>
              </a:r>
            </a:p>
          </p:txBody>
        </p:sp>
        <p:cxnSp>
          <p:nvCxnSpPr>
            <p:cNvPr id="24" name="Elbow Connector 23"/>
            <p:cNvCxnSpPr>
              <a:stCxn id="69" idx="1"/>
              <a:endCxn id="8" idx="2"/>
            </p:cNvCxnSpPr>
            <p:nvPr/>
          </p:nvCxnSpPr>
          <p:spPr>
            <a:xfrm rot="10800000">
              <a:off x="3265425" y="3617516"/>
              <a:ext cx="69738" cy="702312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69" idx="3"/>
              <a:endCxn id="80" idx="2"/>
            </p:cNvCxnSpPr>
            <p:nvPr/>
          </p:nvCxnSpPr>
          <p:spPr>
            <a:xfrm flipV="1">
              <a:off x="4152784" y="3237150"/>
              <a:ext cx="71237" cy="1082677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71" idx="3"/>
              <a:endCxn id="7" idx="2"/>
            </p:cNvCxnSpPr>
            <p:nvPr/>
          </p:nvCxnSpPr>
          <p:spPr>
            <a:xfrm flipV="1">
              <a:off x="1761659" y="3795065"/>
              <a:ext cx="557819" cy="511672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E52523-A8BD-4A8E-9B64-AA0AE3F2D8C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7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AWS Nitro Enclave Image File (EIF) and measurements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303912" y="980792"/>
            <a:ext cx="1584176" cy="360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EIF Header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303912" y="1484808"/>
            <a:ext cx="1584176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Kernel Section Header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303912" y="1700832"/>
            <a:ext cx="1584176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Kernel Section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03912" y="3213000"/>
            <a:ext cx="1584176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Ram Disk Section Header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03912" y="3429024"/>
            <a:ext cx="1584176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Ram disk0 Section</a:t>
            </a:r>
          </a:p>
          <a:p>
            <a:pPr algn="ctr"/>
            <a:r>
              <a:rPr lang="en-GB" sz="1100" dirty="0" err="1" smtClean="0">
                <a:solidFill>
                  <a:schemeClr val="tx2"/>
                </a:solidFill>
              </a:rPr>
              <a:t>Bootstrap_ramfs</a:t>
            </a:r>
            <a:endParaRPr lang="en-GB" sz="1100" dirty="0" smtClean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03912" y="5013200"/>
            <a:ext cx="1584176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Signature Section Header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303912" y="5229224"/>
            <a:ext cx="1584176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Signature Section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328248" y="1736808"/>
            <a:ext cx="1584176" cy="432048"/>
          </a:xfrm>
          <a:prstGeom prst="rect">
            <a:avLst/>
          </a:prstGeom>
          <a:ln>
            <a:solidFill>
              <a:schemeClr val="accent4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Image hash</a:t>
            </a:r>
          </a:p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(PCR0)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28248" y="2715444"/>
            <a:ext cx="1584176" cy="432048"/>
          </a:xfrm>
          <a:prstGeom prst="rect">
            <a:avLst/>
          </a:prstGeom>
          <a:ln>
            <a:solidFill>
              <a:schemeClr val="accent5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Bootstrap hash</a:t>
            </a:r>
          </a:p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(PCR1)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28248" y="4401176"/>
            <a:ext cx="1584176" cy="432048"/>
          </a:xfrm>
          <a:prstGeom prst="rect">
            <a:avLst/>
          </a:prstGeom>
          <a:ln>
            <a:solidFill>
              <a:schemeClr val="accent3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App hash</a:t>
            </a:r>
          </a:p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(PCR2)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28248" y="5335683"/>
            <a:ext cx="1584176" cy="432048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Cert hash</a:t>
            </a:r>
          </a:p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(PCR8)</a:t>
            </a:r>
          </a:p>
        </p:txBody>
      </p:sp>
      <p:cxnSp>
        <p:nvCxnSpPr>
          <p:cNvPr id="15" name="Straight Arrow Connector 14"/>
          <p:cNvCxnSpPr>
            <a:stCxn id="5" idx="3"/>
            <a:endCxn id="10" idx="1"/>
          </p:cNvCxnSpPr>
          <p:nvPr/>
        </p:nvCxnSpPr>
        <p:spPr>
          <a:xfrm>
            <a:off x="6888088" y="1952832"/>
            <a:ext cx="144016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1" idx="1"/>
          </p:cNvCxnSpPr>
          <p:nvPr/>
        </p:nvCxnSpPr>
        <p:spPr>
          <a:xfrm>
            <a:off x="6888088" y="1952832"/>
            <a:ext cx="1440160" cy="97863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 flipV="1">
            <a:off x="6888088" y="1952832"/>
            <a:ext cx="1440160" cy="17641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5303912" y="4005088"/>
            <a:ext cx="1584176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Ram Disk Section Header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303912" y="4221200"/>
            <a:ext cx="1584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Ram disk1 Section</a:t>
            </a:r>
          </a:p>
          <a:p>
            <a:pPr algn="ctr"/>
            <a:r>
              <a:rPr lang="en-GB" sz="1100" dirty="0" err="1" smtClean="0">
                <a:solidFill>
                  <a:schemeClr val="tx2"/>
                </a:solidFill>
              </a:rPr>
              <a:t>Customer_ramfs</a:t>
            </a:r>
            <a:endParaRPr lang="en-GB" sz="1100" dirty="0" smtClean="0">
              <a:solidFill>
                <a:schemeClr val="tx2"/>
              </a:solidFill>
            </a:endParaRPr>
          </a:p>
        </p:txBody>
      </p:sp>
      <p:cxnSp>
        <p:nvCxnSpPr>
          <p:cNvPr id="26" name="Straight Arrow Connector 25"/>
          <p:cNvCxnSpPr>
            <a:stCxn id="7" idx="3"/>
            <a:endCxn id="11" idx="1"/>
          </p:cNvCxnSpPr>
          <p:nvPr/>
        </p:nvCxnSpPr>
        <p:spPr>
          <a:xfrm flipV="1">
            <a:off x="6888088" y="2931468"/>
            <a:ext cx="1440160" cy="7855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12" idx="1"/>
          </p:cNvCxnSpPr>
          <p:nvPr/>
        </p:nvCxnSpPr>
        <p:spPr>
          <a:xfrm>
            <a:off x="6887912" y="4617200"/>
            <a:ext cx="1440336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10" idx="1"/>
          </p:cNvCxnSpPr>
          <p:nvPr/>
        </p:nvCxnSpPr>
        <p:spPr>
          <a:xfrm flipV="1">
            <a:off x="6887912" y="1952832"/>
            <a:ext cx="1440336" cy="26643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3664" y="3429000"/>
            <a:ext cx="275217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24292F"/>
                </a:solidFill>
                <a:latin typeface="-apple-system"/>
              </a:defRPr>
            </a:lvl1pPr>
          </a:lstStyle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Ramdisk0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ramdisk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is provided by Amazon and it contains the code to bootstrap the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303912" y="1340808"/>
            <a:ext cx="1584176" cy="144000"/>
          </a:xfrm>
          <a:prstGeom prst="rect">
            <a:avLst/>
          </a:prstGeom>
          <a:solidFill>
            <a:schemeClr val="accent3"/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dirty="0" smtClean="0">
                <a:solidFill>
                  <a:schemeClr val="tx2"/>
                </a:solidFill>
              </a:rPr>
              <a:t>CRC32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303912" y="2204888"/>
            <a:ext cx="1584176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err="1" smtClean="0">
                <a:solidFill>
                  <a:schemeClr val="tx2"/>
                </a:solidFill>
              </a:rPr>
              <a:t>CmdLine</a:t>
            </a:r>
            <a:r>
              <a:rPr lang="en-GB" sz="1100" dirty="0" smtClean="0">
                <a:solidFill>
                  <a:schemeClr val="tx2"/>
                </a:solidFill>
              </a:rPr>
              <a:t> Section Header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03912" y="2420912"/>
            <a:ext cx="1584176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err="1" smtClean="0">
                <a:solidFill>
                  <a:schemeClr val="tx2"/>
                </a:solidFill>
              </a:rPr>
              <a:t>CmdLine</a:t>
            </a:r>
            <a:r>
              <a:rPr lang="en-GB" sz="1100" dirty="0" smtClean="0">
                <a:solidFill>
                  <a:schemeClr val="tx2"/>
                </a:solidFill>
              </a:rPr>
              <a:t> Section</a:t>
            </a:r>
          </a:p>
        </p:txBody>
      </p:sp>
      <p:cxnSp>
        <p:nvCxnSpPr>
          <p:cNvPr id="70" name="Straight Arrow Connector 69"/>
          <p:cNvCxnSpPr>
            <a:stCxn id="36" idx="3"/>
            <a:endCxn id="11" idx="1"/>
          </p:cNvCxnSpPr>
          <p:nvPr/>
        </p:nvCxnSpPr>
        <p:spPr>
          <a:xfrm>
            <a:off x="6888088" y="2564912"/>
            <a:ext cx="1440160" cy="36655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6" idx="3"/>
            <a:endCxn id="10" idx="1"/>
          </p:cNvCxnSpPr>
          <p:nvPr/>
        </p:nvCxnSpPr>
        <p:spPr>
          <a:xfrm flipV="1">
            <a:off x="6888088" y="1952832"/>
            <a:ext cx="1440160" cy="61208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5303912" y="2708944"/>
            <a:ext cx="1584176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Metadata Section Header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5303912" y="2924968"/>
            <a:ext cx="1584176" cy="28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Metadata </a:t>
            </a:r>
            <a:r>
              <a:rPr lang="en-GB" sz="1100" dirty="0" smtClean="0">
                <a:solidFill>
                  <a:schemeClr val="tx2"/>
                </a:solidFill>
              </a:rPr>
              <a:t>Section</a:t>
            </a:r>
          </a:p>
        </p:txBody>
      </p:sp>
      <p:cxnSp>
        <p:nvCxnSpPr>
          <p:cNvPr id="18" name="Elbow Connector 17"/>
          <p:cNvCxnSpPr>
            <a:stCxn id="27" idx="1"/>
            <a:endCxn id="42" idx="1"/>
          </p:cNvCxnSpPr>
          <p:nvPr/>
        </p:nvCxnSpPr>
        <p:spPr>
          <a:xfrm rot="10800000" flipV="1">
            <a:off x="5159902" y="1412808"/>
            <a:ext cx="144010" cy="432000"/>
          </a:xfrm>
          <a:prstGeom prst="bentConnector3">
            <a:avLst>
              <a:gd name="adj1" fmla="val 258739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7" idx="1"/>
            <a:endCxn id="3" idx="1"/>
          </p:cNvCxnSpPr>
          <p:nvPr/>
        </p:nvCxnSpPr>
        <p:spPr>
          <a:xfrm rot="10800000">
            <a:off x="5303912" y="1160792"/>
            <a:ext cx="12700" cy="252016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5159902" y="1484808"/>
            <a:ext cx="1872000" cy="720000"/>
          </a:xfrm>
          <a:prstGeom prst="rect">
            <a:avLst/>
          </a:prstGeom>
          <a:noFill/>
          <a:ln w="28575"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100" b="1" dirty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159902" y="2204888"/>
            <a:ext cx="1872000" cy="504000"/>
          </a:xfrm>
          <a:prstGeom prst="rect">
            <a:avLst/>
          </a:prstGeom>
          <a:noFill/>
          <a:ln w="28575"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1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159902" y="2708944"/>
            <a:ext cx="1872000" cy="504000"/>
          </a:xfrm>
          <a:prstGeom prst="rect">
            <a:avLst/>
          </a:prstGeom>
          <a:noFill/>
          <a:ln w="28575"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100" b="1" dirty="0">
              <a:solidFill>
                <a:schemeClr val="tx2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159896" y="3213000"/>
            <a:ext cx="1872000" cy="792000"/>
          </a:xfrm>
          <a:prstGeom prst="rect">
            <a:avLst/>
          </a:prstGeom>
          <a:noFill/>
          <a:ln w="28575"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100" b="1" dirty="0">
              <a:solidFill>
                <a:schemeClr val="tx2"/>
              </a:solidFill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159900" y="4005088"/>
            <a:ext cx="1872000" cy="1008788"/>
          </a:xfrm>
          <a:prstGeom prst="rect">
            <a:avLst/>
          </a:prstGeom>
          <a:noFill/>
          <a:ln w="28575"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100" b="1" dirty="0" smtClean="0">
              <a:solidFill>
                <a:schemeClr val="tx2"/>
              </a:solidFill>
            </a:endParaRPr>
          </a:p>
        </p:txBody>
      </p:sp>
      <p:cxnSp>
        <p:nvCxnSpPr>
          <p:cNvPr id="38" name="Elbow Connector 37"/>
          <p:cNvCxnSpPr>
            <a:stCxn id="27" idx="1"/>
            <a:endCxn id="45" idx="1"/>
          </p:cNvCxnSpPr>
          <p:nvPr/>
        </p:nvCxnSpPr>
        <p:spPr>
          <a:xfrm rot="10800000" flipV="1">
            <a:off x="5159902" y="1412808"/>
            <a:ext cx="144010" cy="1044080"/>
          </a:xfrm>
          <a:prstGeom prst="bentConnector3">
            <a:avLst>
              <a:gd name="adj1" fmla="val 258739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1"/>
            <a:endCxn id="46" idx="1"/>
          </p:cNvCxnSpPr>
          <p:nvPr/>
        </p:nvCxnSpPr>
        <p:spPr>
          <a:xfrm rot="10800000" flipV="1">
            <a:off x="5159902" y="1412808"/>
            <a:ext cx="144010" cy="1548136"/>
          </a:xfrm>
          <a:prstGeom prst="bentConnector3">
            <a:avLst>
              <a:gd name="adj1" fmla="val 258739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7" idx="1"/>
            <a:endCxn id="47" idx="1"/>
          </p:cNvCxnSpPr>
          <p:nvPr/>
        </p:nvCxnSpPr>
        <p:spPr>
          <a:xfrm rot="10800000" flipV="1">
            <a:off x="5159896" y="1412808"/>
            <a:ext cx="144016" cy="2196192"/>
          </a:xfrm>
          <a:prstGeom prst="bentConnector3">
            <a:avLst>
              <a:gd name="adj1" fmla="val 258732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7" idx="1"/>
            <a:endCxn id="51" idx="1"/>
          </p:cNvCxnSpPr>
          <p:nvPr/>
        </p:nvCxnSpPr>
        <p:spPr>
          <a:xfrm rot="10800000" flipV="1">
            <a:off x="5159900" y="1412808"/>
            <a:ext cx="144012" cy="3096674"/>
          </a:xfrm>
          <a:prstGeom prst="bentConnector3">
            <a:avLst>
              <a:gd name="adj1" fmla="val 258737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7" idx="1"/>
            <a:endCxn id="52" idx="1"/>
          </p:cNvCxnSpPr>
          <p:nvPr/>
        </p:nvCxnSpPr>
        <p:spPr>
          <a:xfrm rot="10800000" flipV="1">
            <a:off x="5159902" y="1412808"/>
            <a:ext cx="144011" cy="4032392"/>
          </a:xfrm>
          <a:prstGeom prst="bentConnector3">
            <a:avLst>
              <a:gd name="adj1" fmla="val 258738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6" idx="3"/>
            <a:endCxn id="13" idx="1"/>
          </p:cNvCxnSpPr>
          <p:nvPr/>
        </p:nvCxnSpPr>
        <p:spPr>
          <a:xfrm flipV="1">
            <a:off x="6888088" y="5551707"/>
            <a:ext cx="1440160" cy="1541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5303912" y="5445248"/>
            <a:ext cx="1584176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Signing Certificate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5303909" y="5661272"/>
            <a:ext cx="1584176" cy="216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100" dirty="0" smtClean="0">
                <a:solidFill>
                  <a:schemeClr val="tx2"/>
                </a:solidFill>
              </a:rPr>
              <a:t>Signed PCR0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903663" y="5013176"/>
            <a:ext cx="2752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For 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enclave image format (EIF v3) </a:t>
            </a:r>
            <a:r>
              <a:rPr lang="en-US" sz="800" dirty="0" smtClean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signature section has 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</a:t>
            </a:r>
            <a:r>
              <a:rPr lang="en-US" sz="800" dirty="0" smtClean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element: 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PCR0's signature</a:t>
            </a:r>
            <a:r>
              <a:rPr lang="en-US" sz="800" dirty="0" smtClean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159901" y="5013200"/>
            <a:ext cx="1872000" cy="864000"/>
          </a:xfrm>
          <a:prstGeom prst="rect">
            <a:avLst/>
          </a:prstGeom>
          <a:noFill/>
          <a:ln w="28575"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100" b="1" dirty="0">
              <a:solidFill>
                <a:schemeClr val="tx2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903663" y="2402739"/>
            <a:ext cx="2752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 smtClean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CmdLine</a:t>
            </a:r>
            <a:r>
              <a:rPr lang="en-US" sz="800" dirty="0" smtClean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reboot=k 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panic=30 </a:t>
            </a:r>
            <a:r>
              <a:rPr lang="en-US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pci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=off </a:t>
            </a:r>
            <a:r>
              <a:rPr lang="en-US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nomodules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console=ttyS0 i8042.noaux i8042.nomux i8042.nopnp i8042.dumbkbd </a:t>
            </a:r>
            <a:r>
              <a:rPr lang="en-US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random.trust_cpu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=on</a:t>
            </a:r>
            <a:endParaRPr lang="en-GB" sz="8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903663" y="746701"/>
            <a:ext cx="2088232" cy="954107"/>
            <a:chOff x="1559496" y="743228"/>
            <a:chExt cx="2088232" cy="954107"/>
          </a:xfrm>
        </p:grpSpPr>
        <p:sp>
          <p:nvSpPr>
            <p:cNvPr id="14" name="TextBox 13"/>
            <p:cNvSpPr txBox="1"/>
            <p:nvPr/>
          </p:nvSpPr>
          <p:spPr>
            <a:xfrm>
              <a:off x="1559496" y="743228"/>
              <a:ext cx="108395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b="1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Header</a:t>
              </a: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Magic numbers</a:t>
              </a:r>
            </a:p>
            <a:p>
              <a:pPr marL="171450" indent="-171450">
                <a:buFontTx/>
                <a:buChar char="-"/>
              </a:pP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</a:p>
            <a:p>
              <a:pPr marL="171450" indent="-171450">
                <a:buFontTx/>
                <a:buChar char="-"/>
              </a:pP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Flags</a:t>
              </a:r>
            </a:p>
            <a:p>
              <a:pPr marL="171450" indent="-171450">
                <a:buFontTx/>
                <a:buChar char="-"/>
              </a:pP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Default memory</a:t>
              </a:r>
            </a:p>
            <a:p>
              <a:pPr marL="171450" indent="-171450">
                <a:buFontTx/>
                <a:buChar char="-"/>
              </a:pP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Default CPUs</a:t>
              </a:r>
            </a:p>
            <a:p>
              <a:pPr marL="171450" indent="-171450">
                <a:buFontTx/>
                <a:buChar char="-"/>
              </a:pP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Reserved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11867" y="989449"/>
              <a:ext cx="10358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GB" sz="800" dirty="0" err="1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</a:t>
              </a: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sections</a:t>
              </a:r>
            </a:p>
            <a:p>
              <a:pPr marL="171450" indent="-171450">
                <a:buFontTx/>
                <a:buChar char="-"/>
              </a:pP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 offsets</a:t>
              </a:r>
            </a:p>
            <a:p>
              <a:pPr marL="171450" indent="-171450">
                <a:buFontTx/>
                <a:buChar char="-"/>
              </a:pP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 sizes</a:t>
              </a:r>
            </a:p>
            <a:p>
              <a:pPr marL="171450" indent="-171450">
                <a:buFontTx/>
                <a:buChar char="-"/>
              </a:pP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Unused=0</a:t>
              </a:r>
            </a:p>
            <a:p>
              <a:pPr marL="171450" indent="-171450">
                <a:buFontTx/>
                <a:buChar char="-"/>
              </a:pPr>
              <a:r>
                <a:rPr lang="en-GB" sz="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CRC32</a:t>
              </a: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1903662" y="2927119"/>
            <a:ext cx="27521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en-US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Image name, </a:t>
            </a:r>
            <a:r>
              <a:rPr lang="en-US" sz="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Imgage</a:t>
            </a:r>
            <a:r>
              <a:rPr lang="en-US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version, build info, </a:t>
            </a:r>
            <a:r>
              <a:rPr lang="en-US" sz="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info, custom i</a:t>
            </a:r>
            <a:r>
              <a:rPr lang="en-US" sz="800" dirty="0" smtClean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</a:t>
            </a:r>
            <a:endParaRPr lang="en-US" sz="800" dirty="0">
              <a:solidFill>
                <a:srgbClr val="2429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6612397" y="5450236"/>
            <a:ext cx="231730" cy="210964"/>
            <a:chOff x="6652468" y="5943368"/>
            <a:chExt cx="626943" cy="570759"/>
          </a:xfrm>
        </p:grpSpPr>
        <p:sp>
          <p:nvSpPr>
            <p:cNvPr id="84" name="Graphic 8">
              <a:extLst>
                <a:ext uri="{FF2B5EF4-FFF2-40B4-BE49-F238E27FC236}">
                  <a16:creationId xmlns:a16="http://schemas.microsoft.com/office/drawing/2014/main" id="{EE794EF8-38E1-2E92-A461-C2D82326B791}"/>
                </a:ext>
              </a:extLst>
            </p:cNvPr>
            <p:cNvSpPr/>
            <p:nvPr/>
          </p:nvSpPr>
          <p:spPr>
            <a:xfrm>
              <a:off x="6878564" y="5943368"/>
              <a:ext cx="400847" cy="489924"/>
            </a:xfrm>
            <a:custGeom>
              <a:avLst/>
              <a:gdLst>
                <a:gd name="connsiteX0" fmla="*/ 400847 w 400847"/>
                <a:gd name="connsiteY0" fmla="*/ 111347 h 489924"/>
                <a:gd name="connsiteX1" fmla="*/ 394300 w 400847"/>
                <a:gd name="connsiteY1" fmla="*/ 95580 h 489924"/>
                <a:gd name="connsiteX2" fmla="*/ 305223 w 400847"/>
                <a:gd name="connsiteY2" fmla="*/ 6503 h 489924"/>
                <a:gd name="connsiteX3" fmla="*/ 298030 w 400847"/>
                <a:gd name="connsiteY3" fmla="*/ 1693 h 489924"/>
                <a:gd name="connsiteX4" fmla="*/ 289501 w 400847"/>
                <a:gd name="connsiteY4" fmla="*/ 0 h 489924"/>
                <a:gd name="connsiteX5" fmla="*/ 22269 w 400847"/>
                <a:gd name="connsiteY5" fmla="*/ 0 h 489924"/>
                <a:gd name="connsiteX6" fmla="*/ 0 w 400847"/>
                <a:gd name="connsiteY6" fmla="*/ 22269 h 489924"/>
                <a:gd name="connsiteX7" fmla="*/ 0 w 400847"/>
                <a:gd name="connsiteY7" fmla="*/ 467655 h 489924"/>
                <a:gd name="connsiteX8" fmla="*/ 22269 w 400847"/>
                <a:gd name="connsiteY8" fmla="*/ 489925 h 489924"/>
                <a:gd name="connsiteX9" fmla="*/ 378578 w 400847"/>
                <a:gd name="connsiteY9" fmla="*/ 489925 h 489924"/>
                <a:gd name="connsiteX10" fmla="*/ 400847 w 400847"/>
                <a:gd name="connsiteY10" fmla="*/ 467655 h 489924"/>
                <a:gd name="connsiteX11" fmla="*/ 356309 w 400847"/>
                <a:gd name="connsiteY11" fmla="*/ 445386 h 489924"/>
                <a:gd name="connsiteX12" fmla="*/ 44539 w 400847"/>
                <a:gd name="connsiteY12" fmla="*/ 445386 h 489924"/>
                <a:gd name="connsiteX13" fmla="*/ 44539 w 400847"/>
                <a:gd name="connsiteY13" fmla="*/ 44539 h 489924"/>
                <a:gd name="connsiteX14" fmla="*/ 267232 w 400847"/>
                <a:gd name="connsiteY14" fmla="*/ 44539 h 489924"/>
                <a:gd name="connsiteX15" fmla="*/ 267232 w 400847"/>
                <a:gd name="connsiteY15" fmla="*/ 111347 h 489924"/>
                <a:gd name="connsiteX16" fmla="*/ 289501 w 400847"/>
                <a:gd name="connsiteY16" fmla="*/ 133616 h 489924"/>
                <a:gd name="connsiteX17" fmla="*/ 356309 w 400847"/>
                <a:gd name="connsiteY17" fmla="*/ 133616 h 489924"/>
                <a:gd name="connsiteX18" fmla="*/ 289501 w 400847"/>
                <a:gd name="connsiteY18" fmla="*/ 178154 h 489924"/>
                <a:gd name="connsiteX19" fmla="*/ 311770 w 400847"/>
                <a:gd name="connsiteY19" fmla="*/ 200424 h 489924"/>
                <a:gd name="connsiteX20" fmla="*/ 289501 w 400847"/>
                <a:gd name="connsiteY20" fmla="*/ 222693 h 489924"/>
                <a:gd name="connsiteX21" fmla="*/ 111346 w 400847"/>
                <a:gd name="connsiteY21" fmla="*/ 222693 h 489924"/>
                <a:gd name="connsiteX22" fmla="*/ 89077 w 400847"/>
                <a:gd name="connsiteY22" fmla="*/ 200424 h 489924"/>
                <a:gd name="connsiteX23" fmla="*/ 111346 w 400847"/>
                <a:gd name="connsiteY23" fmla="*/ 178154 h 489924"/>
                <a:gd name="connsiteX24" fmla="*/ 89077 w 400847"/>
                <a:gd name="connsiteY24" fmla="*/ 111347 h 489924"/>
                <a:gd name="connsiteX25" fmla="*/ 111346 w 400847"/>
                <a:gd name="connsiteY25" fmla="*/ 89077 h 489924"/>
                <a:gd name="connsiteX26" fmla="*/ 200424 w 400847"/>
                <a:gd name="connsiteY26" fmla="*/ 89077 h 489924"/>
                <a:gd name="connsiteX27" fmla="*/ 222693 w 400847"/>
                <a:gd name="connsiteY27" fmla="*/ 111347 h 489924"/>
                <a:gd name="connsiteX28" fmla="*/ 200424 w 400847"/>
                <a:gd name="connsiteY28" fmla="*/ 133616 h 489924"/>
                <a:gd name="connsiteX29" fmla="*/ 111346 w 400847"/>
                <a:gd name="connsiteY29" fmla="*/ 133616 h 489924"/>
                <a:gd name="connsiteX30" fmla="*/ 89077 w 400847"/>
                <a:gd name="connsiteY30" fmla="*/ 111347 h 489924"/>
                <a:gd name="connsiteX31" fmla="*/ 311770 w 400847"/>
                <a:gd name="connsiteY31" fmla="*/ 289501 h 489924"/>
                <a:gd name="connsiteX32" fmla="*/ 289501 w 400847"/>
                <a:gd name="connsiteY32" fmla="*/ 311770 h 489924"/>
                <a:gd name="connsiteX33" fmla="*/ 111346 w 400847"/>
                <a:gd name="connsiteY33" fmla="*/ 311770 h 489924"/>
                <a:gd name="connsiteX34" fmla="*/ 89077 w 400847"/>
                <a:gd name="connsiteY34" fmla="*/ 289501 h 489924"/>
                <a:gd name="connsiteX35" fmla="*/ 111346 w 400847"/>
                <a:gd name="connsiteY35" fmla="*/ 267232 h 489924"/>
                <a:gd name="connsiteX36" fmla="*/ 289501 w 400847"/>
                <a:gd name="connsiteY36" fmla="*/ 267232 h 489924"/>
                <a:gd name="connsiteX37" fmla="*/ 311770 w 400847"/>
                <a:gd name="connsiteY37" fmla="*/ 289501 h 489924"/>
                <a:gd name="connsiteX38" fmla="*/ 311770 w 400847"/>
                <a:gd name="connsiteY38" fmla="*/ 378578 h 489924"/>
                <a:gd name="connsiteX39" fmla="*/ 289501 w 400847"/>
                <a:gd name="connsiteY39" fmla="*/ 400847 h 489924"/>
                <a:gd name="connsiteX40" fmla="*/ 111346 w 400847"/>
                <a:gd name="connsiteY40" fmla="*/ 400847 h 489924"/>
                <a:gd name="connsiteX41" fmla="*/ 89077 w 400847"/>
                <a:gd name="connsiteY41" fmla="*/ 378578 h 489924"/>
                <a:gd name="connsiteX42" fmla="*/ 111346 w 400847"/>
                <a:gd name="connsiteY42" fmla="*/ 356309 h 489924"/>
                <a:gd name="connsiteX43" fmla="*/ 289501 w 400847"/>
                <a:gd name="connsiteY43" fmla="*/ 356309 h 489924"/>
                <a:gd name="connsiteX44" fmla="*/ 311770 w 400847"/>
                <a:gd name="connsiteY44" fmla="*/ 378578 h 48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0847" h="489924">
                  <a:moveTo>
                    <a:pt x="400847" y="111347"/>
                  </a:moveTo>
                  <a:cubicBezTo>
                    <a:pt x="400825" y="105434"/>
                    <a:pt x="398471" y="99769"/>
                    <a:pt x="394300" y="95580"/>
                  </a:cubicBezTo>
                  <a:lnTo>
                    <a:pt x="305223" y="6503"/>
                  </a:lnTo>
                  <a:cubicBezTo>
                    <a:pt x="303163" y="4444"/>
                    <a:pt x="300720" y="2810"/>
                    <a:pt x="298030" y="1693"/>
                  </a:cubicBezTo>
                  <a:cubicBezTo>
                    <a:pt x="295329" y="567"/>
                    <a:pt x="292429" y="-9"/>
                    <a:pt x="289501" y="0"/>
                  </a:cubicBezTo>
                  <a:lnTo>
                    <a:pt x="22269" y="0"/>
                  </a:lnTo>
                  <a:cubicBezTo>
                    <a:pt x="9970" y="0"/>
                    <a:pt x="0" y="9971"/>
                    <a:pt x="0" y="22269"/>
                  </a:cubicBezTo>
                  <a:lnTo>
                    <a:pt x="0" y="467655"/>
                  </a:lnTo>
                  <a:cubicBezTo>
                    <a:pt x="0" y="479955"/>
                    <a:pt x="9970" y="489925"/>
                    <a:pt x="22269" y="489925"/>
                  </a:cubicBezTo>
                  <a:lnTo>
                    <a:pt x="378578" y="489925"/>
                  </a:lnTo>
                  <a:cubicBezTo>
                    <a:pt x="390877" y="489925"/>
                    <a:pt x="400847" y="479955"/>
                    <a:pt x="400847" y="467655"/>
                  </a:cubicBezTo>
                  <a:close/>
                  <a:moveTo>
                    <a:pt x="356309" y="445386"/>
                  </a:moveTo>
                  <a:lnTo>
                    <a:pt x="44539" y="445386"/>
                  </a:lnTo>
                  <a:lnTo>
                    <a:pt x="44539" y="44539"/>
                  </a:lnTo>
                  <a:lnTo>
                    <a:pt x="267232" y="44539"/>
                  </a:lnTo>
                  <a:lnTo>
                    <a:pt x="267232" y="111347"/>
                  </a:lnTo>
                  <a:cubicBezTo>
                    <a:pt x="267232" y="123645"/>
                    <a:pt x="277201" y="133616"/>
                    <a:pt x="289501" y="133616"/>
                  </a:cubicBezTo>
                  <a:lnTo>
                    <a:pt x="356309" y="133616"/>
                  </a:lnTo>
                  <a:close/>
                  <a:moveTo>
                    <a:pt x="289501" y="178154"/>
                  </a:moveTo>
                  <a:cubicBezTo>
                    <a:pt x="301800" y="178154"/>
                    <a:pt x="311770" y="188125"/>
                    <a:pt x="311770" y="200424"/>
                  </a:cubicBezTo>
                  <a:cubicBezTo>
                    <a:pt x="311770" y="212723"/>
                    <a:pt x="301800" y="222693"/>
                    <a:pt x="289501" y="222693"/>
                  </a:cubicBezTo>
                  <a:lnTo>
                    <a:pt x="111346" y="222693"/>
                  </a:lnTo>
                  <a:cubicBezTo>
                    <a:pt x="99048" y="222693"/>
                    <a:pt x="89077" y="212723"/>
                    <a:pt x="89077" y="200424"/>
                  </a:cubicBezTo>
                  <a:cubicBezTo>
                    <a:pt x="89077" y="188125"/>
                    <a:pt x="99048" y="178154"/>
                    <a:pt x="111346" y="178154"/>
                  </a:cubicBezTo>
                  <a:close/>
                  <a:moveTo>
                    <a:pt x="89077" y="111347"/>
                  </a:moveTo>
                  <a:cubicBezTo>
                    <a:pt x="89077" y="99048"/>
                    <a:pt x="99048" y="89077"/>
                    <a:pt x="111346" y="89077"/>
                  </a:cubicBezTo>
                  <a:lnTo>
                    <a:pt x="200424" y="89077"/>
                  </a:lnTo>
                  <a:cubicBezTo>
                    <a:pt x="212723" y="89077"/>
                    <a:pt x="222693" y="99048"/>
                    <a:pt x="222693" y="111347"/>
                  </a:cubicBezTo>
                  <a:cubicBezTo>
                    <a:pt x="222693" y="123645"/>
                    <a:pt x="212723" y="133616"/>
                    <a:pt x="200424" y="133616"/>
                  </a:cubicBezTo>
                  <a:lnTo>
                    <a:pt x="111346" y="133616"/>
                  </a:lnTo>
                  <a:cubicBezTo>
                    <a:pt x="99048" y="133616"/>
                    <a:pt x="89077" y="123645"/>
                    <a:pt x="89077" y="111347"/>
                  </a:cubicBezTo>
                  <a:close/>
                  <a:moveTo>
                    <a:pt x="311770" y="289501"/>
                  </a:moveTo>
                  <a:cubicBezTo>
                    <a:pt x="311770" y="301800"/>
                    <a:pt x="301800" y="311770"/>
                    <a:pt x="289501" y="311770"/>
                  </a:cubicBezTo>
                  <a:lnTo>
                    <a:pt x="111346" y="311770"/>
                  </a:lnTo>
                  <a:cubicBezTo>
                    <a:pt x="99048" y="311770"/>
                    <a:pt x="89077" y="301800"/>
                    <a:pt x="89077" y="289501"/>
                  </a:cubicBezTo>
                  <a:cubicBezTo>
                    <a:pt x="89077" y="277202"/>
                    <a:pt x="99048" y="267232"/>
                    <a:pt x="111346" y="267232"/>
                  </a:cubicBezTo>
                  <a:lnTo>
                    <a:pt x="289501" y="267232"/>
                  </a:lnTo>
                  <a:cubicBezTo>
                    <a:pt x="301800" y="267232"/>
                    <a:pt x="311770" y="277202"/>
                    <a:pt x="311770" y="289501"/>
                  </a:cubicBezTo>
                  <a:close/>
                  <a:moveTo>
                    <a:pt x="311770" y="378578"/>
                  </a:moveTo>
                  <a:cubicBezTo>
                    <a:pt x="311770" y="390877"/>
                    <a:pt x="301800" y="400847"/>
                    <a:pt x="289501" y="400847"/>
                  </a:cubicBezTo>
                  <a:lnTo>
                    <a:pt x="111346" y="400847"/>
                  </a:lnTo>
                  <a:cubicBezTo>
                    <a:pt x="99048" y="400847"/>
                    <a:pt x="89077" y="390877"/>
                    <a:pt x="89077" y="378578"/>
                  </a:cubicBezTo>
                  <a:cubicBezTo>
                    <a:pt x="89077" y="366279"/>
                    <a:pt x="99048" y="356309"/>
                    <a:pt x="111346" y="356309"/>
                  </a:cubicBezTo>
                  <a:lnTo>
                    <a:pt x="289501" y="356309"/>
                  </a:lnTo>
                  <a:cubicBezTo>
                    <a:pt x="301800" y="356309"/>
                    <a:pt x="311770" y="366279"/>
                    <a:pt x="311770" y="378578"/>
                  </a:cubicBezTo>
                  <a:close/>
                </a:path>
              </a:pathLst>
            </a:custGeom>
            <a:solidFill>
              <a:schemeClr val="accent2"/>
            </a:solidFill>
            <a:ln w="222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6" name="Graphic 12">
              <a:extLst>
                <a:ext uri="{FF2B5EF4-FFF2-40B4-BE49-F238E27FC236}">
                  <a16:creationId xmlns:a16="http://schemas.microsoft.com/office/drawing/2014/main" id="{BD4CBAD5-81F2-A869-5052-B7B20D98D53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767485" y="6128745"/>
              <a:ext cx="270365" cy="500399"/>
            </a:xfrm>
            <a:custGeom>
              <a:avLst/>
              <a:gdLst>
                <a:gd name="connsiteX0" fmla="*/ 628442 w 1256882"/>
                <a:gd name="connsiteY0" fmla="*/ 0 h 2326280"/>
                <a:gd name="connsiteX1" fmla="*/ 0 w 1256882"/>
                <a:gd name="connsiteY1" fmla="*/ 628441 h 2326280"/>
                <a:gd name="connsiteX2" fmla="*/ 443120 w 1256882"/>
                <a:gd name="connsiteY2" fmla="*/ 1229058 h 2326280"/>
                <a:gd name="connsiteX3" fmla="*/ 443120 w 1256882"/>
                <a:gd name="connsiteY3" fmla="*/ 2214539 h 2326280"/>
                <a:gd name="connsiteX4" fmla="*/ 465843 w 1256882"/>
                <a:gd name="connsiteY4" fmla="*/ 2258983 h 2326280"/>
                <a:gd name="connsiteX5" fmla="*/ 544691 w 1256882"/>
                <a:gd name="connsiteY5" fmla="*/ 2315900 h 2326280"/>
                <a:gd name="connsiteX6" fmla="*/ 620495 w 1256882"/>
                <a:gd name="connsiteY6" fmla="*/ 2304523 h 2326280"/>
                <a:gd name="connsiteX7" fmla="*/ 812877 w 1256882"/>
                <a:gd name="connsiteY7" fmla="*/ 2050050 h 2326280"/>
                <a:gd name="connsiteX8" fmla="*/ 812877 w 1256882"/>
                <a:gd name="connsiteY8" fmla="*/ 1983910 h 2326280"/>
                <a:gd name="connsiteX9" fmla="*/ 738172 w 1256882"/>
                <a:gd name="connsiteY9" fmla="*/ 1885320 h 2326280"/>
                <a:gd name="connsiteX10" fmla="*/ 738172 w 1256882"/>
                <a:gd name="connsiteY10" fmla="*/ 1885220 h 2326280"/>
                <a:gd name="connsiteX11" fmla="*/ 812808 w 1256882"/>
                <a:gd name="connsiteY11" fmla="*/ 1786698 h 2326280"/>
                <a:gd name="connsiteX12" fmla="*/ 812808 w 1256882"/>
                <a:gd name="connsiteY12" fmla="*/ 1720495 h 2326280"/>
                <a:gd name="connsiteX13" fmla="*/ 763529 w 1256882"/>
                <a:gd name="connsiteY13" fmla="*/ 1655486 h 2326280"/>
                <a:gd name="connsiteX14" fmla="*/ 763870 w 1256882"/>
                <a:gd name="connsiteY14" fmla="*/ 1588832 h 2326280"/>
                <a:gd name="connsiteX15" fmla="*/ 890871 w 1256882"/>
                <a:gd name="connsiteY15" fmla="*/ 1424757 h 2326280"/>
                <a:gd name="connsiteX16" fmla="*/ 902384 w 1256882"/>
                <a:gd name="connsiteY16" fmla="*/ 1391212 h 2326280"/>
                <a:gd name="connsiteX17" fmla="*/ 902384 w 1256882"/>
                <a:gd name="connsiteY17" fmla="*/ 1194173 h 2326280"/>
                <a:gd name="connsiteX18" fmla="*/ 1256883 w 1256882"/>
                <a:gd name="connsiteY18" fmla="*/ 628441 h 2326280"/>
                <a:gd name="connsiteX19" fmla="*/ 628442 w 1256882"/>
                <a:gd name="connsiteY19" fmla="*/ 0 h 2326280"/>
                <a:gd name="connsiteX20" fmla="*/ 628442 w 1256882"/>
                <a:gd name="connsiteY20" fmla="*/ 2127017 h 2326280"/>
                <a:gd name="connsiteX21" fmla="*/ 562374 w 1256882"/>
                <a:gd name="connsiteY21" fmla="*/ 2127017 h 2326280"/>
                <a:gd name="connsiteX22" fmla="*/ 562374 w 1256882"/>
                <a:gd name="connsiteY22" fmla="*/ 1253421 h 2326280"/>
                <a:gd name="connsiteX23" fmla="*/ 628442 w 1256882"/>
                <a:gd name="connsiteY23" fmla="*/ 1256883 h 2326280"/>
                <a:gd name="connsiteX24" fmla="*/ 628442 w 1256882"/>
                <a:gd name="connsiteY24" fmla="*/ 2127017 h 2326280"/>
                <a:gd name="connsiteX25" fmla="*/ 632553 w 1256882"/>
                <a:gd name="connsiteY25" fmla="*/ 443602 h 2326280"/>
                <a:gd name="connsiteX26" fmla="*/ 501100 w 1256882"/>
                <a:gd name="connsiteY26" fmla="*/ 312185 h 2326280"/>
                <a:gd name="connsiteX27" fmla="*/ 632553 w 1256882"/>
                <a:gd name="connsiteY27" fmla="*/ 180732 h 2326280"/>
                <a:gd name="connsiteX28" fmla="*/ 764002 w 1256882"/>
                <a:gd name="connsiteY28" fmla="*/ 312185 h 2326280"/>
                <a:gd name="connsiteX29" fmla="*/ 632553 w 1256882"/>
                <a:gd name="connsiteY29" fmla="*/ 443602 h 232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56882" h="2326280">
                  <a:moveTo>
                    <a:pt x="628442" y="0"/>
                  </a:moveTo>
                  <a:cubicBezTo>
                    <a:pt x="281371" y="0"/>
                    <a:pt x="0" y="281344"/>
                    <a:pt x="0" y="628441"/>
                  </a:cubicBezTo>
                  <a:cubicBezTo>
                    <a:pt x="0" y="911017"/>
                    <a:pt x="186521" y="1150001"/>
                    <a:pt x="443120" y="1229058"/>
                  </a:cubicBezTo>
                  <a:lnTo>
                    <a:pt x="443120" y="2214539"/>
                  </a:lnTo>
                  <a:cubicBezTo>
                    <a:pt x="443120" y="2232150"/>
                    <a:pt x="451549" y="2248670"/>
                    <a:pt x="465843" y="2258983"/>
                  </a:cubicBezTo>
                  <a:lnTo>
                    <a:pt x="544691" y="2315900"/>
                  </a:lnTo>
                  <a:cubicBezTo>
                    <a:pt x="568817" y="2333343"/>
                    <a:pt x="602503" y="2328308"/>
                    <a:pt x="620495" y="2304523"/>
                  </a:cubicBezTo>
                  <a:lnTo>
                    <a:pt x="812877" y="2050050"/>
                  </a:lnTo>
                  <a:cubicBezTo>
                    <a:pt x="827679" y="2030485"/>
                    <a:pt x="827679" y="2003479"/>
                    <a:pt x="812877" y="1983910"/>
                  </a:cubicBezTo>
                  <a:lnTo>
                    <a:pt x="738172" y="1885320"/>
                  </a:lnTo>
                  <a:lnTo>
                    <a:pt x="738172" y="1885220"/>
                  </a:lnTo>
                  <a:lnTo>
                    <a:pt x="812808" y="1786698"/>
                  </a:lnTo>
                  <a:cubicBezTo>
                    <a:pt x="827679" y="1767134"/>
                    <a:pt x="827643" y="1740059"/>
                    <a:pt x="812808" y="1720495"/>
                  </a:cubicBezTo>
                  <a:lnTo>
                    <a:pt x="763529" y="1655486"/>
                  </a:lnTo>
                  <a:cubicBezTo>
                    <a:pt x="748590" y="1635749"/>
                    <a:pt x="748727" y="1608438"/>
                    <a:pt x="763870" y="1588832"/>
                  </a:cubicBezTo>
                  <a:lnTo>
                    <a:pt x="890871" y="1424757"/>
                  </a:lnTo>
                  <a:cubicBezTo>
                    <a:pt x="898340" y="1415161"/>
                    <a:pt x="902384" y="1403375"/>
                    <a:pt x="902384" y="1391212"/>
                  </a:cubicBezTo>
                  <a:lnTo>
                    <a:pt x="902384" y="1194173"/>
                  </a:lnTo>
                  <a:cubicBezTo>
                    <a:pt x="1112208" y="1092398"/>
                    <a:pt x="1256883" y="877331"/>
                    <a:pt x="1256883" y="628441"/>
                  </a:cubicBezTo>
                  <a:cubicBezTo>
                    <a:pt x="1256878" y="281344"/>
                    <a:pt x="975539" y="0"/>
                    <a:pt x="628442" y="0"/>
                  </a:cubicBezTo>
                  <a:close/>
                  <a:moveTo>
                    <a:pt x="628442" y="2127017"/>
                  </a:moveTo>
                  <a:lnTo>
                    <a:pt x="562374" y="2127017"/>
                  </a:lnTo>
                  <a:lnTo>
                    <a:pt x="562374" y="1253421"/>
                  </a:lnTo>
                  <a:cubicBezTo>
                    <a:pt x="584097" y="1255684"/>
                    <a:pt x="606133" y="1256883"/>
                    <a:pt x="628442" y="1256883"/>
                  </a:cubicBezTo>
                  <a:lnTo>
                    <a:pt x="628442" y="2127017"/>
                  </a:lnTo>
                  <a:close/>
                  <a:moveTo>
                    <a:pt x="632553" y="443602"/>
                  </a:moveTo>
                  <a:cubicBezTo>
                    <a:pt x="559971" y="443602"/>
                    <a:pt x="501100" y="384763"/>
                    <a:pt x="501100" y="312185"/>
                  </a:cubicBezTo>
                  <a:cubicBezTo>
                    <a:pt x="501100" y="239571"/>
                    <a:pt x="559971" y="180732"/>
                    <a:pt x="632553" y="180732"/>
                  </a:cubicBezTo>
                  <a:cubicBezTo>
                    <a:pt x="705132" y="180732"/>
                    <a:pt x="764002" y="239566"/>
                    <a:pt x="764002" y="312185"/>
                  </a:cubicBezTo>
                  <a:cubicBezTo>
                    <a:pt x="764002" y="384759"/>
                    <a:pt x="705127" y="443602"/>
                    <a:pt x="632553" y="443602"/>
                  </a:cubicBezTo>
                  <a:close/>
                </a:path>
              </a:pathLst>
            </a:custGeom>
            <a:solidFill>
              <a:schemeClr val="accent5"/>
            </a:solidFill>
            <a:ln w="4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4911619" y="7499502"/>
            <a:ext cx="67219" cy="45719"/>
            <a:chOff x="7537648" y="6168547"/>
            <a:chExt cx="587996" cy="399927"/>
          </a:xfrm>
        </p:grpSpPr>
        <p:sp>
          <p:nvSpPr>
            <p:cNvPr id="95" name="Graphic 12">
              <a:extLst>
                <a:ext uri="{FF2B5EF4-FFF2-40B4-BE49-F238E27FC236}">
                  <a16:creationId xmlns:a16="http://schemas.microsoft.com/office/drawing/2014/main" id="{BD4CBAD5-81F2-A869-5052-B7B20D98D53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40261" y="6053530"/>
              <a:ext cx="270365" cy="500400"/>
            </a:xfrm>
            <a:custGeom>
              <a:avLst/>
              <a:gdLst>
                <a:gd name="connsiteX0" fmla="*/ 628442 w 1256882"/>
                <a:gd name="connsiteY0" fmla="*/ 0 h 2326280"/>
                <a:gd name="connsiteX1" fmla="*/ 0 w 1256882"/>
                <a:gd name="connsiteY1" fmla="*/ 628441 h 2326280"/>
                <a:gd name="connsiteX2" fmla="*/ 443120 w 1256882"/>
                <a:gd name="connsiteY2" fmla="*/ 1229058 h 2326280"/>
                <a:gd name="connsiteX3" fmla="*/ 443120 w 1256882"/>
                <a:gd name="connsiteY3" fmla="*/ 2214539 h 2326280"/>
                <a:gd name="connsiteX4" fmla="*/ 465843 w 1256882"/>
                <a:gd name="connsiteY4" fmla="*/ 2258983 h 2326280"/>
                <a:gd name="connsiteX5" fmla="*/ 544691 w 1256882"/>
                <a:gd name="connsiteY5" fmla="*/ 2315900 h 2326280"/>
                <a:gd name="connsiteX6" fmla="*/ 620495 w 1256882"/>
                <a:gd name="connsiteY6" fmla="*/ 2304523 h 2326280"/>
                <a:gd name="connsiteX7" fmla="*/ 812877 w 1256882"/>
                <a:gd name="connsiteY7" fmla="*/ 2050050 h 2326280"/>
                <a:gd name="connsiteX8" fmla="*/ 812877 w 1256882"/>
                <a:gd name="connsiteY8" fmla="*/ 1983910 h 2326280"/>
                <a:gd name="connsiteX9" fmla="*/ 738172 w 1256882"/>
                <a:gd name="connsiteY9" fmla="*/ 1885320 h 2326280"/>
                <a:gd name="connsiteX10" fmla="*/ 738172 w 1256882"/>
                <a:gd name="connsiteY10" fmla="*/ 1885220 h 2326280"/>
                <a:gd name="connsiteX11" fmla="*/ 812808 w 1256882"/>
                <a:gd name="connsiteY11" fmla="*/ 1786698 h 2326280"/>
                <a:gd name="connsiteX12" fmla="*/ 812808 w 1256882"/>
                <a:gd name="connsiteY12" fmla="*/ 1720495 h 2326280"/>
                <a:gd name="connsiteX13" fmla="*/ 763529 w 1256882"/>
                <a:gd name="connsiteY13" fmla="*/ 1655486 h 2326280"/>
                <a:gd name="connsiteX14" fmla="*/ 763870 w 1256882"/>
                <a:gd name="connsiteY14" fmla="*/ 1588832 h 2326280"/>
                <a:gd name="connsiteX15" fmla="*/ 890871 w 1256882"/>
                <a:gd name="connsiteY15" fmla="*/ 1424757 h 2326280"/>
                <a:gd name="connsiteX16" fmla="*/ 902384 w 1256882"/>
                <a:gd name="connsiteY16" fmla="*/ 1391212 h 2326280"/>
                <a:gd name="connsiteX17" fmla="*/ 902384 w 1256882"/>
                <a:gd name="connsiteY17" fmla="*/ 1194173 h 2326280"/>
                <a:gd name="connsiteX18" fmla="*/ 1256883 w 1256882"/>
                <a:gd name="connsiteY18" fmla="*/ 628441 h 2326280"/>
                <a:gd name="connsiteX19" fmla="*/ 628442 w 1256882"/>
                <a:gd name="connsiteY19" fmla="*/ 0 h 2326280"/>
                <a:gd name="connsiteX20" fmla="*/ 628442 w 1256882"/>
                <a:gd name="connsiteY20" fmla="*/ 2127017 h 2326280"/>
                <a:gd name="connsiteX21" fmla="*/ 562374 w 1256882"/>
                <a:gd name="connsiteY21" fmla="*/ 2127017 h 2326280"/>
                <a:gd name="connsiteX22" fmla="*/ 562374 w 1256882"/>
                <a:gd name="connsiteY22" fmla="*/ 1253421 h 2326280"/>
                <a:gd name="connsiteX23" fmla="*/ 628442 w 1256882"/>
                <a:gd name="connsiteY23" fmla="*/ 1256883 h 2326280"/>
                <a:gd name="connsiteX24" fmla="*/ 628442 w 1256882"/>
                <a:gd name="connsiteY24" fmla="*/ 2127017 h 2326280"/>
                <a:gd name="connsiteX25" fmla="*/ 632553 w 1256882"/>
                <a:gd name="connsiteY25" fmla="*/ 443602 h 2326280"/>
                <a:gd name="connsiteX26" fmla="*/ 501100 w 1256882"/>
                <a:gd name="connsiteY26" fmla="*/ 312185 h 2326280"/>
                <a:gd name="connsiteX27" fmla="*/ 632553 w 1256882"/>
                <a:gd name="connsiteY27" fmla="*/ 180732 h 2326280"/>
                <a:gd name="connsiteX28" fmla="*/ 764002 w 1256882"/>
                <a:gd name="connsiteY28" fmla="*/ 312185 h 2326280"/>
                <a:gd name="connsiteX29" fmla="*/ 632553 w 1256882"/>
                <a:gd name="connsiteY29" fmla="*/ 443602 h 232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56882" h="2326280">
                  <a:moveTo>
                    <a:pt x="628442" y="0"/>
                  </a:moveTo>
                  <a:cubicBezTo>
                    <a:pt x="281371" y="0"/>
                    <a:pt x="0" y="281344"/>
                    <a:pt x="0" y="628441"/>
                  </a:cubicBezTo>
                  <a:cubicBezTo>
                    <a:pt x="0" y="911017"/>
                    <a:pt x="186521" y="1150001"/>
                    <a:pt x="443120" y="1229058"/>
                  </a:cubicBezTo>
                  <a:lnTo>
                    <a:pt x="443120" y="2214539"/>
                  </a:lnTo>
                  <a:cubicBezTo>
                    <a:pt x="443120" y="2232150"/>
                    <a:pt x="451549" y="2248670"/>
                    <a:pt x="465843" y="2258983"/>
                  </a:cubicBezTo>
                  <a:lnTo>
                    <a:pt x="544691" y="2315900"/>
                  </a:lnTo>
                  <a:cubicBezTo>
                    <a:pt x="568817" y="2333343"/>
                    <a:pt x="602503" y="2328308"/>
                    <a:pt x="620495" y="2304523"/>
                  </a:cubicBezTo>
                  <a:lnTo>
                    <a:pt x="812877" y="2050050"/>
                  </a:lnTo>
                  <a:cubicBezTo>
                    <a:pt x="827679" y="2030485"/>
                    <a:pt x="827679" y="2003479"/>
                    <a:pt x="812877" y="1983910"/>
                  </a:cubicBezTo>
                  <a:lnTo>
                    <a:pt x="738172" y="1885320"/>
                  </a:lnTo>
                  <a:lnTo>
                    <a:pt x="738172" y="1885220"/>
                  </a:lnTo>
                  <a:lnTo>
                    <a:pt x="812808" y="1786698"/>
                  </a:lnTo>
                  <a:cubicBezTo>
                    <a:pt x="827679" y="1767134"/>
                    <a:pt x="827643" y="1740059"/>
                    <a:pt x="812808" y="1720495"/>
                  </a:cubicBezTo>
                  <a:lnTo>
                    <a:pt x="763529" y="1655486"/>
                  </a:lnTo>
                  <a:cubicBezTo>
                    <a:pt x="748590" y="1635749"/>
                    <a:pt x="748727" y="1608438"/>
                    <a:pt x="763870" y="1588832"/>
                  </a:cubicBezTo>
                  <a:lnTo>
                    <a:pt x="890871" y="1424757"/>
                  </a:lnTo>
                  <a:cubicBezTo>
                    <a:pt x="898340" y="1415161"/>
                    <a:pt x="902384" y="1403375"/>
                    <a:pt x="902384" y="1391212"/>
                  </a:cubicBezTo>
                  <a:lnTo>
                    <a:pt x="902384" y="1194173"/>
                  </a:lnTo>
                  <a:cubicBezTo>
                    <a:pt x="1112208" y="1092398"/>
                    <a:pt x="1256883" y="877331"/>
                    <a:pt x="1256883" y="628441"/>
                  </a:cubicBezTo>
                  <a:cubicBezTo>
                    <a:pt x="1256878" y="281344"/>
                    <a:pt x="975539" y="0"/>
                    <a:pt x="628442" y="0"/>
                  </a:cubicBezTo>
                  <a:close/>
                  <a:moveTo>
                    <a:pt x="628442" y="2127017"/>
                  </a:moveTo>
                  <a:lnTo>
                    <a:pt x="562374" y="2127017"/>
                  </a:lnTo>
                  <a:lnTo>
                    <a:pt x="562374" y="1253421"/>
                  </a:lnTo>
                  <a:cubicBezTo>
                    <a:pt x="584097" y="1255684"/>
                    <a:pt x="606133" y="1256883"/>
                    <a:pt x="628442" y="1256883"/>
                  </a:cubicBezTo>
                  <a:lnTo>
                    <a:pt x="628442" y="2127017"/>
                  </a:lnTo>
                  <a:close/>
                  <a:moveTo>
                    <a:pt x="632553" y="443602"/>
                  </a:moveTo>
                  <a:cubicBezTo>
                    <a:pt x="559971" y="443602"/>
                    <a:pt x="501100" y="384763"/>
                    <a:pt x="501100" y="312185"/>
                  </a:cubicBezTo>
                  <a:cubicBezTo>
                    <a:pt x="501100" y="239571"/>
                    <a:pt x="559971" y="180732"/>
                    <a:pt x="632553" y="180732"/>
                  </a:cubicBezTo>
                  <a:cubicBezTo>
                    <a:pt x="705132" y="180732"/>
                    <a:pt x="764002" y="239566"/>
                    <a:pt x="764002" y="312185"/>
                  </a:cubicBezTo>
                  <a:cubicBezTo>
                    <a:pt x="764002" y="384759"/>
                    <a:pt x="705127" y="443602"/>
                    <a:pt x="632553" y="443602"/>
                  </a:cubicBezTo>
                  <a:close/>
                </a:path>
              </a:pathLst>
            </a:custGeom>
            <a:solidFill>
              <a:schemeClr val="accent5"/>
            </a:solidFill>
            <a:ln w="4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7" name="Graphic 12">
              <a:extLst>
                <a:ext uri="{FF2B5EF4-FFF2-40B4-BE49-F238E27FC236}">
                  <a16:creationId xmlns:a16="http://schemas.microsoft.com/office/drawing/2014/main" id="{BD4CBAD5-81F2-A869-5052-B7B20D98D53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652665" y="6183092"/>
              <a:ext cx="270365" cy="500400"/>
            </a:xfrm>
            <a:custGeom>
              <a:avLst/>
              <a:gdLst>
                <a:gd name="connsiteX0" fmla="*/ 628442 w 1256882"/>
                <a:gd name="connsiteY0" fmla="*/ 0 h 2326280"/>
                <a:gd name="connsiteX1" fmla="*/ 0 w 1256882"/>
                <a:gd name="connsiteY1" fmla="*/ 628441 h 2326280"/>
                <a:gd name="connsiteX2" fmla="*/ 443120 w 1256882"/>
                <a:gd name="connsiteY2" fmla="*/ 1229058 h 2326280"/>
                <a:gd name="connsiteX3" fmla="*/ 443120 w 1256882"/>
                <a:gd name="connsiteY3" fmla="*/ 2214539 h 2326280"/>
                <a:gd name="connsiteX4" fmla="*/ 465843 w 1256882"/>
                <a:gd name="connsiteY4" fmla="*/ 2258983 h 2326280"/>
                <a:gd name="connsiteX5" fmla="*/ 544691 w 1256882"/>
                <a:gd name="connsiteY5" fmla="*/ 2315900 h 2326280"/>
                <a:gd name="connsiteX6" fmla="*/ 620495 w 1256882"/>
                <a:gd name="connsiteY6" fmla="*/ 2304523 h 2326280"/>
                <a:gd name="connsiteX7" fmla="*/ 812877 w 1256882"/>
                <a:gd name="connsiteY7" fmla="*/ 2050050 h 2326280"/>
                <a:gd name="connsiteX8" fmla="*/ 812877 w 1256882"/>
                <a:gd name="connsiteY8" fmla="*/ 1983910 h 2326280"/>
                <a:gd name="connsiteX9" fmla="*/ 738172 w 1256882"/>
                <a:gd name="connsiteY9" fmla="*/ 1885320 h 2326280"/>
                <a:gd name="connsiteX10" fmla="*/ 738172 w 1256882"/>
                <a:gd name="connsiteY10" fmla="*/ 1885220 h 2326280"/>
                <a:gd name="connsiteX11" fmla="*/ 812808 w 1256882"/>
                <a:gd name="connsiteY11" fmla="*/ 1786698 h 2326280"/>
                <a:gd name="connsiteX12" fmla="*/ 812808 w 1256882"/>
                <a:gd name="connsiteY12" fmla="*/ 1720495 h 2326280"/>
                <a:gd name="connsiteX13" fmla="*/ 763529 w 1256882"/>
                <a:gd name="connsiteY13" fmla="*/ 1655486 h 2326280"/>
                <a:gd name="connsiteX14" fmla="*/ 763870 w 1256882"/>
                <a:gd name="connsiteY14" fmla="*/ 1588832 h 2326280"/>
                <a:gd name="connsiteX15" fmla="*/ 890871 w 1256882"/>
                <a:gd name="connsiteY15" fmla="*/ 1424757 h 2326280"/>
                <a:gd name="connsiteX16" fmla="*/ 902384 w 1256882"/>
                <a:gd name="connsiteY16" fmla="*/ 1391212 h 2326280"/>
                <a:gd name="connsiteX17" fmla="*/ 902384 w 1256882"/>
                <a:gd name="connsiteY17" fmla="*/ 1194173 h 2326280"/>
                <a:gd name="connsiteX18" fmla="*/ 1256883 w 1256882"/>
                <a:gd name="connsiteY18" fmla="*/ 628441 h 2326280"/>
                <a:gd name="connsiteX19" fmla="*/ 628442 w 1256882"/>
                <a:gd name="connsiteY19" fmla="*/ 0 h 2326280"/>
                <a:gd name="connsiteX20" fmla="*/ 628442 w 1256882"/>
                <a:gd name="connsiteY20" fmla="*/ 2127017 h 2326280"/>
                <a:gd name="connsiteX21" fmla="*/ 562374 w 1256882"/>
                <a:gd name="connsiteY21" fmla="*/ 2127017 h 2326280"/>
                <a:gd name="connsiteX22" fmla="*/ 562374 w 1256882"/>
                <a:gd name="connsiteY22" fmla="*/ 1253421 h 2326280"/>
                <a:gd name="connsiteX23" fmla="*/ 628442 w 1256882"/>
                <a:gd name="connsiteY23" fmla="*/ 1256883 h 2326280"/>
                <a:gd name="connsiteX24" fmla="*/ 628442 w 1256882"/>
                <a:gd name="connsiteY24" fmla="*/ 2127017 h 2326280"/>
                <a:gd name="connsiteX25" fmla="*/ 632553 w 1256882"/>
                <a:gd name="connsiteY25" fmla="*/ 443602 h 2326280"/>
                <a:gd name="connsiteX26" fmla="*/ 501100 w 1256882"/>
                <a:gd name="connsiteY26" fmla="*/ 312185 h 2326280"/>
                <a:gd name="connsiteX27" fmla="*/ 632553 w 1256882"/>
                <a:gd name="connsiteY27" fmla="*/ 180732 h 2326280"/>
                <a:gd name="connsiteX28" fmla="*/ 764002 w 1256882"/>
                <a:gd name="connsiteY28" fmla="*/ 312185 h 2326280"/>
                <a:gd name="connsiteX29" fmla="*/ 632553 w 1256882"/>
                <a:gd name="connsiteY29" fmla="*/ 443602 h 232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56882" h="2326280">
                  <a:moveTo>
                    <a:pt x="628442" y="0"/>
                  </a:moveTo>
                  <a:cubicBezTo>
                    <a:pt x="281371" y="0"/>
                    <a:pt x="0" y="281344"/>
                    <a:pt x="0" y="628441"/>
                  </a:cubicBezTo>
                  <a:cubicBezTo>
                    <a:pt x="0" y="911017"/>
                    <a:pt x="186521" y="1150001"/>
                    <a:pt x="443120" y="1229058"/>
                  </a:cubicBezTo>
                  <a:lnTo>
                    <a:pt x="443120" y="2214539"/>
                  </a:lnTo>
                  <a:cubicBezTo>
                    <a:pt x="443120" y="2232150"/>
                    <a:pt x="451549" y="2248670"/>
                    <a:pt x="465843" y="2258983"/>
                  </a:cubicBezTo>
                  <a:lnTo>
                    <a:pt x="544691" y="2315900"/>
                  </a:lnTo>
                  <a:cubicBezTo>
                    <a:pt x="568817" y="2333343"/>
                    <a:pt x="602503" y="2328308"/>
                    <a:pt x="620495" y="2304523"/>
                  </a:cubicBezTo>
                  <a:lnTo>
                    <a:pt x="812877" y="2050050"/>
                  </a:lnTo>
                  <a:cubicBezTo>
                    <a:pt x="827679" y="2030485"/>
                    <a:pt x="827679" y="2003479"/>
                    <a:pt x="812877" y="1983910"/>
                  </a:cubicBezTo>
                  <a:lnTo>
                    <a:pt x="738172" y="1885320"/>
                  </a:lnTo>
                  <a:lnTo>
                    <a:pt x="738172" y="1885220"/>
                  </a:lnTo>
                  <a:lnTo>
                    <a:pt x="812808" y="1786698"/>
                  </a:lnTo>
                  <a:cubicBezTo>
                    <a:pt x="827679" y="1767134"/>
                    <a:pt x="827643" y="1740059"/>
                    <a:pt x="812808" y="1720495"/>
                  </a:cubicBezTo>
                  <a:lnTo>
                    <a:pt x="763529" y="1655486"/>
                  </a:lnTo>
                  <a:cubicBezTo>
                    <a:pt x="748590" y="1635749"/>
                    <a:pt x="748727" y="1608438"/>
                    <a:pt x="763870" y="1588832"/>
                  </a:cubicBezTo>
                  <a:lnTo>
                    <a:pt x="890871" y="1424757"/>
                  </a:lnTo>
                  <a:cubicBezTo>
                    <a:pt x="898340" y="1415161"/>
                    <a:pt x="902384" y="1403375"/>
                    <a:pt x="902384" y="1391212"/>
                  </a:cubicBezTo>
                  <a:lnTo>
                    <a:pt x="902384" y="1194173"/>
                  </a:lnTo>
                  <a:cubicBezTo>
                    <a:pt x="1112208" y="1092398"/>
                    <a:pt x="1256883" y="877331"/>
                    <a:pt x="1256883" y="628441"/>
                  </a:cubicBezTo>
                  <a:cubicBezTo>
                    <a:pt x="1256878" y="281344"/>
                    <a:pt x="975539" y="0"/>
                    <a:pt x="628442" y="0"/>
                  </a:cubicBezTo>
                  <a:close/>
                  <a:moveTo>
                    <a:pt x="628442" y="2127017"/>
                  </a:moveTo>
                  <a:lnTo>
                    <a:pt x="562374" y="2127017"/>
                  </a:lnTo>
                  <a:lnTo>
                    <a:pt x="562374" y="1253421"/>
                  </a:lnTo>
                  <a:cubicBezTo>
                    <a:pt x="584097" y="1255684"/>
                    <a:pt x="606133" y="1256883"/>
                    <a:pt x="628442" y="1256883"/>
                  </a:cubicBezTo>
                  <a:lnTo>
                    <a:pt x="628442" y="2127017"/>
                  </a:lnTo>
                  <a:close/>
                  <a:moveTo>
                    <a:pt x="632553" y="443602"/>
                  </a:moveTo>
                  <a:cubicBezTo>
                    <a:pt x="559971" y="443602"/>
                    <a:pt x="501100" y="384763"/>
                    <a:pt x="501100" y="312185"/>
                  </a:cubicBezTo>
                  <a:cubicBezTo>
                    <a:pt x="501100" y="239571"/>
                    <a:pt x="559971" y="180732"/>
                    <a:pt x="632553" y="180732"/>
                  </a:cubicBezTo>
                  <a:cubicBezTo>
                    <a:pt x="705132" y="180732"/>
                    <a:pt x="764002" y="239566"/>
                    <a:pt x="764002" y="312185"/>
                  </a:cubicBezTo>
                  <a:cubicBezTo>
                    <a:pt x="764002" y="384759"/>
                    <a:pt x="705127" y="443602"/>
                    <a:pt x="632553" y="443602"/>
                  </a:cubicBezTo>
                  <a:close/>
                </a:path>
              </a:pathLst>
            </a:custGeom>
            <a:solidFill>
              <a:schemeClr val="accent3"/>
            </a:solidFill>
            <a:ln w="4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44" name="Graphic 33">
            <a:extLst>
              <a:ext uri="{FF2B5EF4-FFF2-40B4-BE49-F238E27FC236}">
                <a16:creationId xmlns:a16="http://schemas.microsoft.com/office/drawing/2014/main" id="{CC044F97-DDD9-EADA-9B8D-4F5C166E6F7F}"/>
              </a:ext>
            </a:extLst>
          </p:cNvPr>
          <p:cNvSpPr>
            <a:spLocks noChangeAspect="1"/>
          </p:cNvSpPr>
          <p:nvPr/>
        </p:nvSpPr>
        <p:spPr>
          <a:xfrm>
            <a:off x="6672064" y="1951731"/>
            <a:ext cx="177934" cy="215991"/>
          </a:xfrm>
          <a:custGeom>
            <a:avLst/>
            <a:gdLst>
              <a:gd name="connsiteX0" fmla="*/ 791048 w 1505415"/>
              <a:gd name="connsiteY0" fmla="*/ 0 h 1827404"/>
              <a:gd name="connsiteX1" fmla="*/ 754579 w 1505415"/>
              <a:gd name="connsiteY1" fmla="*/ 1599 h 1827404"/>
              <a:gd name="connsiteX2" fmla="*/ 513226 w 1505415"/>
              <a:gd name="connsiteY2" fmla="*/ 481107 h 1827404"/>
              <a:gd name="connsiteX3" fmla="*/ 433207 w 1505415"/>
              <a:gd name="connsiteY3" fmla="*/ 711116 h 1827404"/>
              <a:gd name="connsiteX4" fmla="*/ 226420 w 1505415"/>
              <a:gd name="connsiteY4" fmla="*/ 1055329 h 1827404"/>
              <a:gd name="connsiteX5" fmla="*/ 204569 w 1505415"/>
              <a:gd name="connsiteY5" fmla="*/ 1244833 h 1827404"/>
              <a:gd name="connsiteX6" fmla="*/ 196117 w 1505415"/>
              <a:gd name="connsiteY6" fmla="*/ 1255113 h 1827404"/>
              <a:gd name="connsiteX7" fmla="*/ 145715 w 1505415"/>
              <a:gd name="connsiteY7" fmla="*/ 1318991 h 1827404"/>
              <a:gd name="connsiteX8" fmla="*/ 85035 w 1505415"/>
              <a:gd name="connsiteY8" fmla="*/ 1349447 h 1827404"/>
              <a:gd name="connsiteX9" fmla="*/ 19253 w 1505415"/>
              <a:gd name="connsiteY9" fmla="*/ 1401289 h 1827404"/>
              <a:gd name="connsiteX10" fmla="*/ 9202 w 1505415"/>
              <a:gd name="connsiteY10" fmla="*/ 1447050 h 1827404"/>
              <a:gd name="connsiteX11" fmla="*/ 13390 w 1505415"/>
              <a:gd name="connsiteY11" fmla="*/ 1487862 h 1827404"/>
              <a:gd name="connsiteX12" fmla="*/ 16359 w 1505415"/>
              <a:gd name="connsiteY12" fmla="*/ 1561720 h 1827404"/>
              <a:gd name="connsiteX13" fmla="*/ 8364 w 1505415"/>
              <a:gd name="connsiteY13" fmla="*/ 1674776 h 1827404"/>
              <a:gd name="connsiteX14" fmla="*/ 79857 w 1505415"/>
              <a:gd name="connsiteY14" fmla="*/ 1720537 h 1827404"/>
              <a:gd name="connsiteX15" fmla="*/ 291136 w 1505415"/>
              <a:gd name="connsiteY15" fmla="*/ 1766146 h 1827404"/>
              <a:gd name="connsiteX16" fmla="*/ 490310 w 1505415"/>
              <a:gd name="connsiteY16" fmla="*/ 1801933 h 1827404"/>
              <a:gd name="connsiteX17" fmla="*/ 582282 w 1505415"/>
              <a:gd name="connsiteY17" fmla="*/ 1729979 h 1827404"/>
              <a:gd name="connsiteX18" fmla="*/ 754351 w 1505415"/>
              <a:gd name="connsiteY18" fmla="*/ 1704547 h 1827404"/>
              <a:gd name="connsiteX19" fmla="*/ 950632 w 1505415"/>
              <a:gd name="connsiteY19" fmla="*/ 1719699 h 1827404"/>
              <a:gd name="connsiteX20" fmla="*/ 959312 w 1505415"/>
              <a:gd name="connsiteY20" fmla="*/ 1745131 h 1827404"/>
              <a:gd name="connsiteX21" fmla="*/ 959540 w 1505415"/>
              <a:gd name="connsiteY21" fmla="*/ 1745359 h 1827404"/>
              <a:gd name="connsiteX22" fmla="*/ 1102981 w 1505415"/>
              <a:gd name="connsiteY22" fmla="*/ 1826892 h 1827404"/>
              <a:gd name="connsiteX23" fmla="*/ 1274826 w 1505415"/>
              <a:gd name="connsiteY23" fmla="*/ 1727466 h 1827404"/>
              <a:gd name="connsiteX24" fmla="*/ 1455877 w 1505415"/>
              <a:gd name="connsiteY24" fmla="*/ 1613025 h 1827404"/>
              <a:gd name="connsiteX25" fmla="*/ 1505293 w 1505415"/>
              <a:gd name="connsiteY25" fmla="*/ 1548091 h 1827404"/>
              <a:gd name="connsiteX26" fmla="*/ 1450928 w 1505415"/>
              <a:gd name="connsiteY26" fmla="*/ 1443243 h 1827404"/>
              <a:gd name="connsiteX27" fmla="*/ 1450928 w 1505415"/>
              <a:gd name="connsiteY27" fmla="*/ 1435857 h 1827404"/>
              <a:gd name="connsiteX28" fmla="*/ 1450699 w 1505415"/>
              <a:gd name="connsiteY28" fmla="*/ 1435629 h 1827404"/>
              <a:gd name="connsiteX29" fmla="*/ 1424963 w 1505415"/>
              <a:gd name="connsiteY29" fmla="*/ 1365129 h 1827404"/>
              <a:gd name="connsiteX30" fmla="*/ 1387501 w 1505415"/>
              <a:gd name="connsiteY30" fmla="*/ 1285490 h 1827404"/>
              <a:gd name="connsiteX31" fmla="*/ 1387273 w 1505415"/>
              <a:gd name="connsiteY31" fmla="*/ 1285490 h 1827404"/>
              <a:gd name="connsiteX32" fmla="*/ 1372958 w 1505415"/>
              <a:gd name="connsiteY32" fmla="*/ 1275211 h 1827404"/>
              <a:gd name="connsiteX33" fmla="*/ 1358491 w 1505415"/>
              <a:gd name="connsiteY33" fmla="*/ 1270338 h 1827404"/>
              <a:gd name="connsiteX34" fmla="*/ 1345319 w 1505415"/>
              <a:gd name="connsiteY34" fmla="*/ 989089 h 1827404"/>
              <a:gd name="connsiteX35" fmla="*/ 1179726 w 1505415"/>
              <a:gd name="connsiteY35" fmla="*/ 723907 h 1827404"/>
              <a:gd name="connsiteX36" fmla="*/ 1060878 w 1505415"/>
              <a:gd name="connsiteY36" fmla="*/ 467403 h 1827404"/>
              <a:gd name="connsiteX37" fmla="*/ 791048 w 1505415"/>
              <a:gd name="connsiteY37" fmla="*/ 0 h 1827404"/>
              <a:gd name="connsiteX38" fmla="*/ 831325 w 1505415"/>
              <a:gd name="connsiteY38" fmla="*/ 259246 h 1827404"/>
              <a:gd name="connsiteX39" fmla="*/ 832316 w 1505415"/>
              <a:gd name="connsiteY39" fmla="*/ 259246 h 1827404"/>
              <a:gd name="connsiteX40" fmla="*/ 876778 w 1505415"/>
              <a:gd name="connsiteY40" fmla="*/ 274320 h 1827404"/>
              <a:gd name="connsiteX41" fmla="*/ 910203 w 1505415"/>
              <a:gd name="connsiteY41" fmla="*/ 314901 h 1827404"/>
              <a:gd name="connsiteX42" fmla="*/ 922841 w 1505415"/>
              <a:gd name="connsiteY42" fmla="*/ 370023 h 1827404"/>
              <a:gd name="connsiteX43" fmla="*/ 923298 w 1505415"/>
              <a:gd name="connsiteY43" fmla="*/ 365531 h 1827404"/>
              <a:gd name="connsiteX44" fmla="*/ 923298 w 1505415"/>
              <a:gd name="connsiteY44" fmla="*/ 373450 h 1827404"/>
              <a:gd name="connsiteX45" fmla="*/ 922993 w 1505415"/>
              <a:gd name="connsiteY45" fmla="*/ 371851 h 1827404"/>
              <a:gd name="connsiteX46" fmla="*/ 922689 w 1505415"/>
              <a:gd name="connsiteY46" fmla="*/ 370023 h 1827404"/>
              <a:gd name="connsiteX47" fmla="*/ 911269 w 1505415"/>
              <a:gd name="connsiteY47" fmla="*/ 423777 h 1827404"/>
              <a:gd name="connsiteX48" fmla="*/ 895052 w 1505415"/>
              <a:gd name="connsiteY48" fmla="*/ 449281 h 1827404"/>
              <a:gd name="connsiteX49" fmla="*/ 888352 w 1505415"/>
              <a:gd name="connsiteY49" fmla="*/ 446083 h 1827404"/>
              <a:gd name="connsiteX50" fmla="*/ 866653 w 1505415"/>
              <a:gd name="connsiteY50" fmla="*/ 435958 h 1827404"/>
              <a:gd name="connsiteX51" fmla="*/ 849979 w 1505415"/>
              <a:gd name="connsiteY51" fmla="*/ 430932 h 1827404"/>
              <a:gd name="connsiteX52" fmla="*/ 863836 w 1505415"/>
              <a:gd name="connsiteY52" fmla="*/ 415858 h 1827404"/>
              <a:gd name="connsiteX53" fmla="*/ 870536 w 1505415"/>
              <a:gd name="connsiteY53" fmla="*/ 385252 h 1827404"/>
              <a:gd name="connsiteX54" fmla="*/ 870536 w 1505415"/>
              <a:gd name="connsiteY54" fmla="*/ 383805 h 1827404"/>
              <a:gd name="connsiteX55" fmla="*/ 865892 w 1505415"/>
              <a:gd name="connsiteY55" fmla="*/ 353350 h 1827404"/>
              <a:gd name="connsiteX56" fmla="*/ 851958 w 1505415"/>
              <a:gd name="connsiteY56" fmla="*/ 327921 h 1827404"/>
              <a:gd name="connsiteX57" fmla="*/ 831629 w 1505415"/>
              <a:gd name="connsiteY57" fmla="*/ 317871 h 1827404"/>
              <a:gd name="connsiteX58" fmla="*/ 830411 w 1505415"/>
              <a:gd name="connsiteY58" fmla="*/ 317871 h 1827404"/>
              <a:gd name="connsiteX59" fmla="*/ 810463 w 1505415"/>
              <a:gd name="connsiteY59" fmla="*/ 327921 h 1827404"/>
              <a:gd name="connsiteX60" fmla="*/ 794856 w 1505415"/>
              <a:gd name="connsiteY60" fmla="*/ 353350 h 1827404"/>
              <a:gd name="connsiteX61" fmla="*/ 788003 w 1505415"/>
              <a:gd name="connsiteY61" fmla="*/ 383805 h 1827404"/>
              <a:gd name="connsiteX62" fmla="*/ 788003 w 1505415"/>
              <a:gd name="connsiteY62" fmla="*/ 385252 h 1827404"/>
              <a:gd name="connsiteX63" fmla="*/ 789526 w 1505415"/>
              <a:gd name="connsiteY63" fmla="*/ 405580 h 1827404"/>
              <a:gd name="connsiteX64" fmla="*/ 743312 w 1505415"/>
              <a:gd name="connsiteY64" fmla="*/ 390201 h 1827404"/>
              <a:gd name="connsiteX65" fmla="*/ 741941 w 1505415"/>
              <a:gd name="connsiteY65" fmla="*/ 375050 h 1827404"/>
              <a:gd name="connsiteX66" fmla="*/ 741941 w 1505415"/>
              <a:gd name="connsiteY66" fmla="*/ 373527 h 1827404"/>
              <a:gd name="connsiteX67" fmla="*/ 753361 w 1505415"/>
              <a:gd name="connsiteY67" fmla="*/ 314977 h 1827404"/>
              <a:gd name="connsiteX68" fmla="*/ 786101 w 1505415"/>
              <a:gd name="connsiteY68" fmla="*/ 274397 h 1827404"/>
              <a:gd name="connsiteX69" fmla="*/ 831325 w 1505415"/>
              <a:gd name="connsiteY69" fmla="*/ 259246 h 1827404"/>
              <a:gd name="connsiteX70" fmla="*/ 605808 w 1505415"/>
              <a:gd name="connsiteY70" fmla="*/ 263738 h 1827404"/>
              <a:gd name="connsiteX71" fmla="*/ 608550 w 1505415"/>
              <a:gd name="connsiteY71" fmla="*/ 263738 h 1827404"/>
              <a:gd name="connsiteX72" fmla="*/ 638929 w 1505415"/>
              <a:gd name="connsiteY72" fmla="*/ 274017 h 1827404"/>
              <a:gd name="connsiteX73" fmla="*/ 665119 w 1505415"/>
              <a:gd name="connsiteY73" fmla="*/ 309420 h 1827404"/>
              <a:gd name="connsiteX74" fmla="*/ 676768 w 1505415"/>
              <a:gd name="connsiteY74" fmla="*/ 360204 h 1827404"/>
              <a:gd name="connsiteX75" fmla="*/ 676768 w 1505415"/>
              <a:gd name="connsiteY75" fmla="*/ 360509 h 1827404"/>
              <a:gd name="connsiteX76" fmla="*/ 676616 w 1505415"/>
              <a:gd name="connsiteY76" fmla="*/ 380761 h 1827404"/>
              <a:gd name="connsiteX77" fmla="*/ 676616 w 1505415"/>
              <a:gd name="connsiteY77" fmla="*/ 386852 h 1827404"/>
              <a:gd name="connsiteX78" fmla="*/ 670296 w 1505415"/>
              <a:gd name="connsiteY78" fmla="*/ 388680 h 1827404"/>
              <a:gd name="connsiteX79" fmla="*/ 640374 w 1505415"/>
              <a:gd name="connsiteY79" fmla="*/ 403907 h 1827404"/>
              <a:gd name="connsiteX80" fmla="*/ 640602 w 1505415"/>
              <a:gd name="connsiteY80" fmla="*/ 383578 h 1827404"/>
              <a:gd name="connsiteX81" fmla="*/ 640602 w 1505415"/>
              <a:gd name="connsiteY81" fmla="*/ 382436 h 1827404"/>
              <a:gd name="connsiteX82" fmla="*/ 634360 w 1505415"/>
              <a:gd name="connsiteY82" fmla="*/ 357082 h 1827404"/>
              <a:gd name="connsiteX83" fmla="*/ 621721 w 1505415"/>
              <a:gd name="connsiteY83" fmla="*/ 336754 h 1827404"/>
              <a:gd name="connsiteX84" fmla="*/ 607788 w 1505415"/>
              <a:gd name="connsiteY84" fmla="*/ 331881 h 1827404"/>
              <a:gd name="connsiteX85" fmla="*/ 606189 w 1505415"/>
              <a:gd name="connsiteY85" fmla="*/ 331881 h 1827404"/>
              <a:gd name="connsiteX86" fmla="*/ 592028 w 1505415"/>
              <a:gd name="connsiteY86" fmla="*/ 341930 h 1827404"/>
              <a:gd name="connsiteX87" fmla="*/ 582891 w 1505415"/>
              <a:gd name="connsiteY87" fmla="*/ 362487 h 1827404"/>
              <a:gd name="connsiteX88" fmla="*/ 581140 w 1505415"/>
              <a:gd name="connsiteY88" fmla="*/ 387688 h 1827404"/>
              <a:gd name="connsiteX89" fmla="*/ 581140 w 1505415"/>
              <a:gd name="connsiteY89" fmla="*/ 388754 h 1827404"/>
              <a:gd name="connsiteX90" fmla="*/ 587307 w 1505415"/>
              <a:gd name="connsiteY90" fmla="*/ 414184 h 1827404"/>
              <a:gd name="connsiteX91" fmla="*/ 599869 w 1505415"/>
              <a:gd name="connsiteY91" fmla="*/ 434589 h 1827404"/>
              <a:gd name="connsiteX92" fmla="*/ 602458 w 1505415"/>
              <a:gd name="connsiteY92" fmla="*/ 436416 h 1827404"/>
              <a:gd name="connsiteX93" fmla="*/ 589059 w 1505415"/>
              <a:gd name="connsiteY93" fmla="*/ 446770 h 1827404"/>
              <a:gd name="connsiteX94" fmla="*/ 579084 w 1505415"/>
              <a:gd name="connsiteY94" fmla="*/ 451948 h 1827404"/>
              <a:gd name="connsiteX95" fmla="*/ 558147 w 1505415"/>
              <a:gd name="connsiteY95" fmla="*/ 421340 h 1827404"/>
              <a:gd name="connsiteX96" fmla="*/ 546346 w 1505415"/>
              <a:gd name="connsiteY96" fmla="*/ 370556 h 1827404"/>
              <a:gd name="connsiteX97" fmla="*/ 552437 w 1505415"/>
              <a:gd name="connsiteY97" fmla="*/ 319698 h 1827404"/>
              <a:gd name="connsiteX98" fmla="*/ 573984 w 1505415"/>
              <a:gd name="connsiteY98" fmla="*/ 278965 h 1827404"/>
              <a:gd name="connsiteX99" fmla="*/ 605808 w 1505415"/>
              <a:gd name="connsiteY99" fmla="*/ 263738 h 1827404"/>
              <a:gd name="connsiteX100" fmla="*/ 710192 w 1505415"/>
              <a:gd name="connsiteY100" fmla="*/ 393627 h 1827404"/>
              <a:gd name="connsiteX101" fmla="*/ 802698 w 1505415"/>
              <a:gd name="connsiteY101" fmla="*/ 424005 h 1827404"/>
              <a:gd name="connsiteX102" fmla="*/ 882870 w 1505415"/>
              <a:gd name="connsiteY102" fmla="*/ 459637 h 1827404"/>
              <a:gd name="connsiteX103" fmla="*/ 883098 w 1505415"/>
              <a:gd name="connsiteY103" fmla="*/ 459637 h 1827404"/>
              <a:gd name="connsiteX104" fmla="*/ 919491 w 1505415"/>
              <a:gd name="connsiteY104" fmla="*/ 490016 h 1827404"/>
              <a:gd name="connsiteX105" fmla="*/ 919491 w 1505415"/>
              <a:gd name="connsiteY105" fmla="*/ 480041 h 1827404"/>
              <a:gd name="connsiteX106" fmla="*/ 920709 w 1505415"/>
              <a:gd name="connsiteY106" fmla="*/ 515825 h 1827404"/>
              <a:gd name="connsiteX107" fmla="*/ 839700 w 1505415"/>
              <a:gd name="connsiteY107" fmla="*/ 580008 h 1827404"/>
              <a:gd name="connsiteX108" fmla="*/ 839700 w 1505415"/>
              <a:gd name="connsiteY108" fmla="*/ 580160 h 1827404"/>
              <a:gd name="connsiteX109" fmla="*/ 780695 w 1505415"/>
              <a:gd name="connsiteY109" fmla="*/ 615565 h 1827404"/>
              <a:gd name="connsiteX110" fmla="*/ 703645 w 1505415"/>
              <a:gd name="connsiteY110" fmla="*/ 635893 h 1827404"/>
              <a:gd name="connsiteX111" fmla="*/ 669535 w 1505415"/>
              <a:gd name="connsiteY111" fmla="*/ 630792 h 1827404"/>
              <a:gd name="connsiteX112" fmla="*/ 645019 w 1505415"/>
              <a:gd name="connsiteY112" fmla="*/ 615717 h 1827404"/>
              <a:gd name="connsiteX113" fmla="*/ 598424 w 1505415"/>
              <a:gd name="connsiteY113" fmla="*/ 580313 h 1827404"/>
              <a:gd name="connsiteX114" fmla="*/ 598424 w 1505415"/>
              <a:gd name="connsiteY114" fmla="*/ 579932 h 1827404"/>
              <a:gd name="connsiteX115" fmla="*/ 598043 w 1505415"/>
              <a:gd name="connsiteY115" fmla="*/ 579932 h 1827404"/>
              <a:gd name="connsiteX116" fmla="*/ 545813 w 1505415"/>
              <a:gd name="connsiteY116" fmla="*/ 525799 h 1827404"/>
              <a:gd name="connsiteX117" fmla="*/ 560507 w 1505415"/>
              <a:gd name="connsiteY117" fmla="*/ 480117 h 1827404"/>
              <a:gd name="connsiteX118" fmla="*/ 597282 w 1505415"/>
              <a:gd name="connsiteY118" fmla="*/ 454535 h 1827404"/>
              <a:gd name="connsiteX119" fmla="*/ 610682 w 1505415"/>
              <a:gd name="connsiteY119" fmla="*/ 444560 h 1827404"/>
              <a:gd name="connsiteX120" fmla="*/ 610834 w 1505415"/>
              <a:gd name="connsiteY120" fmla="*/ 444560 h 1827404"/>
              <a:gd name="connsiteX121" fmla="*/ 610834 w 1505415"/>
              <a:gd name="connsiteY121" fmla="*/ 444332 h 1827404"/>
              <a:gd name="connsiteX122" fmla="*/ 674713 w 1505415"/>
              <a:gd name="connsiteY122" fmla="*/ 398575 h 1827404"/>
              <a:gd name="connsiteX123" fmla="*/ 710192 w 1505415"/>
              <a:gd name="connsiteY123" fmla="*/ 393626 h 1827404"/>
              <a:gd name="connsiteX124" fmla="*/ 923298 w 1505415"/>
              <a:gd name="connsiteY124" fmla="*/ 556788 h 1827404"/>
              <a:gd name="connsiteX125" fmla="*/ 1055472 w 1505415"/>
              <a:gd name="connsiteY125" fmla="*/ 897347 h 1827404"/>
              <a:gd name="connsiteX126" fmla="*/ 1139374 w 1505415"/>
              <a:gd name="connsiteY126" fmla="*/ 1127584 h 1827404"/>
              <a:gd name="connsiteX127" fmla="*/ 1178432 w 1505415"/>
              <a:gd name="connsiteY127" fmla="*/ 1132457 h 1827404"/>
              <a:gd name="connsiteX128" fmla="*/ 1095519 w 1505415"/>
              <a:gd name="connsiteY128" fmla="*/ 830499 h 1827404"/>
              <a:gd name="connsiteX129" fmla="*/ 1086154 w 1505415"/>
              <a:gd name="connsiteY129" fmla="*/ 804993 h 1827404"/>
              <a:gd name="connsiteX130" fmla="*/ 1211476 w 1505415"/>
              <a:gd name="connsiteY130" fmla="*/ 1014901 h 1827404"/>
              <a:gd name="connsiteX131" fmla="*/ 1213075 w 1505415"/>
              <a:gd name="connsiteY131" fmla="*/ 1142049 h 1827404"/>
              <a:gd name="connsiteX132" fmla="*/ 1228684 w 1505415"/>
              <a:gd name="connsiteY132" fmla="*/ 1147151 h 1827404"/>
              <a:gd name="connsiteX133" fmla="*/ 1322324 w 1505415"/>
              <a:gd name="connsiteY133" fmla="*/ 1264173 h 1827404"/>
              <a:gd name="connsiteX134" fmla="*/ 1322324 w 1505415"/>
              <a:gd name="connsiteY134" fmla="*/ 1260899 h 1827404"/>
              <a:gd name="connsiteX135" fmla="*/ 1308557 w 1505415"/>
              <a:gd name="connsiteY135" fmla="*/ 1260899 h 1827404"/>
              <a:gd name="connsiteX136" fmla="*/ 1307415 w 1505415"/>
              <a:gd name="connsiteY136" fmla="*/ 1260899 h 1827404"/>
              <a:gd name="connsiteX137" fmla="*/ 1226324 w 1505415"/>
              <a:gd name="connsiteY137" fmla="*/ 1167708 h 1827404"/>
              <a:gd name="connsiteX138" fmla="*/ 1091485 w 1505415"/>
              <a:gd name="connsiteY138" fmla="*/ 1203112 h 1827404"/>
              <a:gd name="connsiteX139" fmla="*/ 1090191 w 1505415"/>
              <a:gd name="connsiteY139" fmla="*/ 1213391 h 1827404"/>
              <a:gd name="connsiteX140" fmla="*/ 1074277 w 1505415"/>
              <a:gd name="connsiteY140" fmla="*/ 1218264 h 1827404"/>
              <a:gd name="connsiteX141" fmla="*/ 1013901 w 1505415"/>
              <a:gd name="connsiteY141" fmla="*/ 1308639 h 1827404"/>
              <a:gd name="connsiteX142" fmla="*/ 998294 w 1505415"/>
              <a:gd name="connsiteY142" fmla="*/ 1450933 h 1827404"/>
              <a:gd name="connsiteX143" fmla="*/ 998294 w 1505415"/>
              <a:gd name="connsiteY143" fmla="*/ 1451162 h 1827404"/>
              <a:gd name="connsiteX144" fmla="*/ 974006 w 1505415"/>
              <a:gd name="connsiteY144" fmla="*/ 1554030 h 1827404"/>
              <a:gd name="connsiteX145" fmla="*/ 566751 w 1505415"/>
              <a:gd name="connsiteY145" fmla="*/ 1579461 h 1827404"/>
              <a:gd name="connsiteX146" fmla="*/ 536145 w 1505415"/>
              <a:gd name="connsiteY146" fmla="*/ 1538877 h 1827404"/>
              <a:gd name="connsiteX147" fmla="*/ 515207 w 1505415"/>
              <a:gd name="connsiteY147" fmla="*/ 1513446 h 1827404"/>
              <a:gd name="connsiteX148" fmla="*/ 550610 w 1505415"/>
              <a:gd name="connsiteY148" fmla="*/ 1508344 h 1827404"/>
              <a:gd name="connsiteX149" fmla="*/ 574517 w 1505415"/>
              <a:gd name="connsiteY149" fmla="*/ 1482913 h 1827404"/>
              <a:gd name="connsiteX150" fmla="*/ 548250 w 1505415"/>
              <a:gd name="connsiteY150" fmla="*/ 1394375 h 1827404"/>
              <a:gd name="connsiteX151" fmla="*/ 412117 w 1505415"/>
              <a:gd name="connsiteY151" fmla="*/ 1278563 h 1827404"/>
              <a:gd name="connsiteX152" fmla="*/ 324559 w 1505415"/>
              <a:gd name="connsiteY152" fmla="*/ 1172276 h 1827404"/>
              <a:gd name="connsiteX153" fmla="*/ 323417 w 1505415"/>
              <a:gd name="connsiteY153" fmla="*/ 1047032 h 1827404"/>
              <a:gd name="connsiteX154" fmla="*/ 420416 w 1505415"/>
              <a:gd name="connsiteY154" fmla="*/ 836665 h 1827404"/>
              <a:gd name="connsiteX155" fmla="*/ 389352 w 1505415"/>
              <a:gd name="connsiteY155" fmla="*/ 910822 h 1827404"/>
              <a:gd name="connsiteX156" fmla="*/ 380064 w 1505415"/>
              <a:gd name="connsiteY156" fmla="*/ 1204253 h 1827404"/>
              <a:gd name="connsiteX157" fmla="*/ 429323 w 1505415"/>
              <a:gd name="connsiteY157" fmla="*/ 985283 h 1827404"/>
              <a:gd name="connsiteX158" fmla="*/ 569111 w 1505415"/>
              <a:gd name="connsiteY158" fmla="*/ 584196 h 1827404"/>
              <a:gd name="connsiteX159" fmla="*/ 591115 w 1505415"/>
              <a:gd name="connsiteY159" fmla="*/ 599577 h 1827404"/>
              <a:gd name="connsiteX160" fmla="*/ 636035 w 1505415"/>
              <a:gd name="connsiteY160" fmla="*/ 634980 h 1827404"/>
              <a:gd name="connsiteX161" fmla="*/ 702730 w 1505415"/>
              <a:gd name="connsiteY161" fmla="*/ 660486 h 1827404"/>
              <a:gd name="connsiteX162" fmla="*/ 711182 w 1505415"/>
              <a:gd name="connsiteY162" fmla="*/ 660942 h 1827404"/>
              <a:gd name="connsiteX163" fmla="*/ 787014 w 1505415"/>
              <a:gd name="connsiteY163" fmla="*/ 640538 h 1827404"/>
              <a:gd name="connsiteX164" fmla="*/ 843355 w 1505415"/>
              <a:gd name="connsiteY164" fmla="*/ 610083 h 1827404"/>
              <a:gd name="connsiteX165" fmla="*/ 843736 w 1505415"/>
              <a:gd name="connsiteY165" fmla="*/ 610083 h 1827404"/>
              <a:gd name="connsiteX166" fmla="*/ 923298 w 1505415"/>
              <a:gd name="connsiteY166" fmla="*/ 556788 h 1827404"/>
              <a:gd name="connsiteX167" fmla="*/ 1089733 w 1505415"/>
              <a:gd name="connsiteY167" fmla="*/ 1238820 h 1827404"/>
              <a:gd name="connsiteX168" fmla="*/ 1156885 w 1505415"/>
              <a:gd name="connsiteY168" fmla="*/ 1343660 h 1827404"/>
              <a:gd name="connsiteX169" fmla="*/ 1293253 w 1505415"/>
              <a:gd name="connsiteY169" fmla="*/ 1285416 h 1827404"/>
              <a:gd name="connsiteX170" fmla="*/ 1309319 w 1505415"/>
              <a:gd name="connsiteY170" fmla="*/ 1284730 h 1827404"/>
              <a:gd name="connsiteX171" fmla="*/ 1373796 w 1505415"/>
              <a:gd name="connsiteY171" fmla="*/ 1305059 h 1827404"/>
              <a:gd name="connsiteX172" fmla="*/ 1374024 w 1505415"/>
              <a:gd name="connsiteY172" fmla="*/ 1305287 h 1827404"/>
              <a:gd name="connsiteX173" fmla="*/ 1403796 w 1505415"/>
              <a:gd name="connsiteY173" fmla="*/ 1371989 h 1827404"/>
              <a:gd name="connsiteX174" fmla="*/ 1434938 w 1505415"/>
              <a:gd name="connsiteY174" fmla="*/ 1453141 h 1827404"/>
              <a:gd name="connsiteX175" fmla="*/ 1483364 w 1505415"/>
              <a:gd name="connsiteY175" fmla="*/ 1539943 h 1827404"/>
              <a:gd name="connsiteX176" fmla="*/ 1483593 w 1505415"/>
              <a:gd name="connsiteY176" fmla="*/ 1539486 h 1827404"/>
              <a:gd name="connsiteX177" fmla="*/ 1483593 w 1505415"/>
              <a:gd name="connsiteY177" fmla="*/ 1540857 h 1827404"/>
              <a:gd name="connsiteX178" fmla="*/ 1483364 w 1505415"/>
              <a:gd name="connsiteY178" fmla="*/ 1539943 h 1827404"/>
              <a:gd name="connsiteX179" fmla="*/ 1445445 w 1505415"/>
              <a:gd name="connsiteY179" fmla="*/ 1585248 h 1827404"/>
              <a:gd name="connsiteX180" fmla="*/ 1258380 w 1505415"/>
              <a:gd name="connsiteY180" fmla="*/ 1704776 h 1827404"/>
              <a:gd name="connsiteX181" fmla="*/ 1103362 w 1505415"/>
              <a:gd name="connsiteY181" fmla="*/ 1795461 h 1827404"/>
              <a:gd name="connsiteX182" fmla="*/ 983522 w 1505415"/>
              <a:gd name="connsiteY182" fmla="*/ 1727085 h 1827404"/>
              <a:gd name="connsiteX183" fmla="*/ 983141 w 1505415"/>
              <a:gd name="connsiteY183" fmla="*/ 1726857 h 1827404"/>
              <a:gd name="connsiteX184" fmla="*/ 987405 w 1505415"/>
              <a:gd name="connsiteY184" fmla="*/ 1598177 h 1827404"/>
              <a:gd name="connsiteX185" fmla="*/ 1022657 w 1505415"/>
              <a:gd name="connsiteY185" fmla="*/ 1453674 h 1827404"/>
              <a:gd name="connsiteX186" fmla="*/ 1037504 w 1505415"/>
              <a:gd name="connsiteY186" fmla="*/ 1315565 h 1827404"/>
              <a:gd name="connsiteX187" fmla="*/ 1086306 w 1505415"/>
              <a:gd name="connsiteY187" fmla="*/ 1240647 h 1827404"/>
              <a:gd name="connsiteX188" fmla="*/ 1089733 w 1505415"/>
              <a:gd name="connsiteY188" fmla="*/ 1238972 h 1827404"/>
              <a:gd name="connsiteX189" fmla="*/ 266315 w 1505415"/>
              <a:gd name="connsiteY189" fmla="*/ 1242551 h 1827404"/>
              <a:gd name="connsiteX190" fmla="*/ 267077 w 1505415"/>
              <a:gd name="connsiteY190" fmla="*/ 1242551 h 1827404"/>
              <a:gd name="connsiteX191" fmla="*/ 279031 w 1505415"/>
              <a:gd name="connsiteY191" fmla="*/ 1243617 h 1827404"/>
              <a:gd name="connsiteX192" fmla="*/ 356918 w 1505415"/>
              <a:gd name="connsiteY192" fmla="*/ 1300871 h 1827404"/>
              <a:gd name="connsiteX193" fmla="*/ 426203 w 1505415"/>
              <a:gd name="connsiteY193" fmla="*/ 1427558 h 1827404"/>
              <a:gd name="connsiteX194" fmla="*/ 426431 w 1505415"/>
              <a:gd name="connsiteY194" fmla="*/ 1427786 h 1827404"/>
              <a:gd name="connsiteX195" fmla="*/ 516957 w 1505415"/>
              <a:gd name="connsiteY195" fmla="*/ 1552507 h 1827404"/>
              <a:gd name="connsiteX196" fmla="*/ 572461 w 1505415"/>
              <a:gd name="connsiteY196" fmla="*/ 1672035 h 1827404"/>
              <a:gd name="connsiteX197" fmla="*/ 572461 w 1505415"/>
              <a:gd name="connsiteY197" fmla="*/ 1672491 h 1827404"/>
              <a:gd name="connsiteX198" fmla="*/ 486808 w 1505415"/>
              <a:gd name="connsiteY198" fmla="*/ 1771019 h 1827404"/>
              <a:gd name="connsiteX199" fmla="*/ 304459 w 1505415"/>
              <a:gd name="connsiteY199" fmla="*/ 1735689 h 1827404"/>
              <a:gd name="connsiteX200" fmla="*/ 86938 w 1505415"/>
              <a:gd name="connsiteY200" fmla="*/ 1689852 h 1827404"/>
              <a:gd name="connsiteX201" fmla="*/ 31891 w 1505415"/>
              <a:gd name="connsiteY201" fmla="*/ 1659319 h 1827404"/>
              <a:gd name="connsiteX202" fmla="*/ 41256 w 1505415"/>
              <a:gd name="connsiteY202" fmla="*/ 1565679 h 1827404"/>
              <a:gd name="connsiteX203" fmla="*/ 41256 w 1505415"/>
              <a:gd name="connsiteY203" fmla="*/ 1565451 h 1827404"/>
              <a:gd name="connsiteX204" fmla="*/ 41408 w 1505415"/>
              <a:gd name="connsiteY204" fmla="*/ 1565223 h 1827404"/>
              <a:gd name="connsiteX205" fmla="*/ 39353 w 1505415"/>
              <a:gd name="connsiteY205" fmla="*/ 1480019 h 1827404"/>
              <a:gd name="connsiteX206" fmla="*/ 42627 w 1505415"/>
              <a:gd name="connsiteY206" fmla="*/ 1408446 h 1827404"/>
              <a:gd name="connsiteX207" fmla="*/ 95084 w 1505415"/>
              <a:gd name="connsiteY207" fmla="*/ 1367871 h 1827404"/>
              <a:gd name="connsiteX208" fmla="*/ 164826 w 1505415"/>
              <a:gd name="connsiteY208" fmla="*/ 1332164 h 1827404"/>
              <a:gd name="connsiteX209" fmla="*/ 164978 w 1505415"/>
              <a:gd name="connsiteY209" fmla="*/ 1332164 h 1827404"/>
              <a:gd name="connsiteX210" fmla="*/ 164978 w 1505415"/>
              <a:gd name="connsiteY210" fmla="*/ 1331935 h 1827404"/>
              <a:gd name="connsiteX211" fmla="*/ 215838 w 1505415"/>
              <a:gd name="connsiteY211" fmla="*/ 1268133 h 1827404"/>
              <a:gd name="connsiteX212" fmla="*/ 266315 w 1505415"/>
              <a:gd name="connsiteY212" fmla="*/ 1242551 h 1827404"/>
              <a:gd name="connsiteX213" fmla="*/ 811377 w 1505415"/>
              <a:gd name="connsiteY213" fmla="*/ 551686 h 1827404"/>
              <a:gd name="connsiteX214" fmla="*/ 698087 w 1505415"/>
              <a:gd name="connsiteY214" fmla="*/ 592419 h 1827404"/>
              <a:gd name="connsiteX215" fmla="*/ 600707 w 1505415"/>
              <a:gd name="connsiteY215" fmla="*/ 556940 h 1827404"/>
              <a:gd name="connsiteX216" fmla="*/ 572233 w 1505415"/>
              <a:gd name="connsiteY216" fmla="*/ 531434 h 1827404"/>
              <a:gd name="connsiteX217" fmla="*/ 566598 w 1505415"/>
              <a:gd name="connsiteY217" fmla="*/ 506004 h 1827404"/>
              <a:gd name="connsiteX218" fmla="*/ 581749 w 1505415"/>
              <a:gd name="connsiteY218" fmla="*/ 521309 h 1827404"/>
              <a:gd name="connsiteX219" fmla="*/ 609235 w 1505415"/>
              <a:gd name="connsiteY219" fmla="*/ 546662 h 1827404"/>
              <a:gd name="connsiteX220" fmla="*/ 698010 w 1505415"/>
              <a:gd name="connsiteY220" fmla="*/ 582218 h 1827404"/>
              <a:gd name="connsiteX221" fmla="*/ 804449 w 1505415"/>
              <a:gd name="connsiteY221" fmla="*/ 546738 h 1827404"/>
              <a:gd name="connsiteX222" fmla="*/ 853785 w 1505415"/>
              <a:gd name="connsiteY222" fmla="*/ 511182 h 1827404"/>
              <a:gd name="connsiteX223" fmla="*/ 875029 w 1505415"/>
              <a:gd name="connsiteY223" fmla="*/ 490777 h 1827404"/>
              <a:gd name="connsiteX224" fmla="*/ 863836 w 1505415"/>
              <a:gd name="connsiteY224" fmla="*/ 516131 h 1827404"/>
              <a:gd name="connsiteX225" fmla="*/ 811301 w 1505415"/>
              <a:gd name="connsiteY225" fmla="*/ 551762 h 1827404"/>
              <a:gd name="connsiteX226" fmla="*/ 811301 w 1505415"/>
              <a:gd name="connsiteY226" fmla="*/ 551686 h 1827404"/>
              <a:gd name="connsiteX227" fmla="*/ 728997 w 1505415"/>
              <a:gd name="connsiteY227" fmla="*/ 431086 h 1827404"/>
              <a:gd name="connsiteX228" fmla="*/ 728997 w 1505415"/>
              <a:gd name="connsiteY228" fmla="*/ 429411 h 1827404"/>
              <a:gd name="connsiteX229" fmla="*/ 731205 w 1505415"/>
              <a:gd name="connsiteY229" fmla="*/ 425604 h 1827404"/>
              <a:gd name="connsiteX230" fmla="*/ 751001 w 1505415"/>
              <a:gd name="connsiteY230" fmla="*/ 425909 h 1827404"/>
              <a:gd name="connsiteX231" fmla="*/ 762422 w 1505415"/>
              <a:gd name="connsiteY231" fmla="*/ 436188 h 1827404"/>
              <a:gd name="connsiteX232" fmla="*/ 752143 w 1505415"/>
              <a:gd name="connsiteY232" fmla="*/ 441213 h 1827404"/>
              <a:gd name="connsiteX233" fmla="*/ 741408 w 1505415"/>
              <a:gd name="connsiteY233" fmla="*/ 436036 h 1827404"/>
              <a:gd name="connsiteX234" fmla="*/ 728997 w 1505415"/>
              <a:gd name="connsiteY234" fmla="*/ 431086 h 1827404"/>
              <a:gd name="connsiteX235" fmla="*/ 687046 w 1505415"/>
              <a:gd name="connsiteY235" fmla="*/ 431086 h 1827404"/>
              <a:gd name="connsiteX236" fmla="*/ 674408 w 1505415"/>
              <a:gd name="connsiteY236" fmla="*/ 436112 h 1827404"/>
              <a:gd name="connsiteX237" fmla="*/ 663824 w 1505415"/>
              <a:gd name="connsiteY237" fmla="*/ 441289 h 1827404"/>
              <a:gd name="connsiteX238" fmla="*/ 653394 w 1505415"/>
              <a:gd name="connsiteY238" fmla="*/ 436112 h 1827404"/>
              <a:gd name="connsiteX239" fmla="*/ 664814 w 1505415"/>
              <a:gd name="connsiteY239" fmla="*/ 425986 h 1827404"/>
              <a:gd name="connsiteX240" fmla="*/ 684533 w 1505415"/>
              <a:gd name="connsiteY240" fmla="*/ 425606 h 1827404"/>
              <a:gd name="connsiteX241" fmla="*/ 686818 w 1505415"/>
              <a:gd name="connsiteY241" fmla="*/ 429413 h 1827404"/>
              <a:gd name="connsiteX242" fmla="*/ 686818 w 1505415"/>
              <a:gd name="connsiteY242" fmla="*/ 431012 h 1827404"/>
              <a:gd name="connsiteX243" fmla="*/ 687046 w 1505415"/>
              <a:gd name="connsiteY243" fmla="*/ 431012 h 182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1505415" h="1827404">
                <a:moveTo>
                  <a:pt x="791048" y="0"/>
                </a:moveTo>
                <a:cubicBezTo>
                  <a:pt x="779248" y="0"/>
                  <a:pt x="767067" y="609"/>
                  <a:pt x="754579" y="1599"/>
                </a:cubicBezTo>
                <a:cubicBezTo>
                  <a:pt x="432750" y="26953"/>
                  <a:pt x="518099" y="367588"/>
                  <a:pt x="513226" y="481107"/>
                </a:cubicBezTo>
                <a:cubicBezTo>
                  <a:pt x="507364" y="564324"/>
                  <a:pt x="490386" y="629878"/>
                  <a:pt x="433207" y="711116"/>
                </a:cubicBezTo>
                <a:cubicBezTo>
                  <a:pt x="365825" y="791136"/>
                  <a:pt x="271265" y="920492"/>
                  <a:pt x="226420" y="1055329"/>
                </a:cubicBezTo>
                <a:cubicBezTo>
                  <a:pt x="205254" y="1118675"/>
                  <a:pt x="195203" y="1183544"/>
                  <a:pt x="204569" y="1244833"/>
                </a:cubicBezTo>
                <a:cubicBezTo>
                  <a:pt x="201599" y="1247422"/>
                  <a:pt x="198782" y="1250011"/>
                  <a:pt x="196117" y="1255113"/>
                </a:cubicBezTo>
                <a:cubicBezTo>
                  <a:pt x="176321" y="1275517"/>
                  <a:pt x="161932" y="1300871"/>
                  <a:pt x="145715" y="1318991"/>
                </a:cubicBezTo>
                <a:cubicBezTo>
                  <a:pt x="130563" y="1334142"/>
                  <a:pt x="108790" y="1339320"/>
                  <a:pt x="85035" y="1349447"/>
                </a:cubicBezTo>
                <a:cubicBezTo>
                  <a:pt x="61204" y="1359800"/>
                  <a:pt x="34936" y="1369927"/>
                  <a:pt x="19253" y="1401289"/>
                </a:cubicBezTo>
                <a:cubicBezTo>
                  <a:pt x="12400" y="1415603"/>
                  <a:pt x="8897" y="1431212"/>
                  <a:pt x="9202" y="1447050"/>
                </a:cubicBezTo>
                <a:cubicBezTo>
                  <a:pt x="9202" y="1462202"/>
                  <a:pt x="11258" y="1477583"/>
                  <a:pt x="13390" y="1487862"/>
                </a:cubicBezTo>
                <a:cubicBezTo>
                  <a:pt x="17806" y="1518243"/>
                  <a:pt x="22222" y="1543370"/>
                  <a:pt x="16359" y="1561720"/>
                </a:cubicBezTo>
                <a:cubicBezTo>
                  <a:pt x="-2523" y="1613481"/>
                  <a:pt x="-4883" y="1648964"/>
                  <a:pt x="8364" y="1674776"/>
                </a:cubicBezTo>
                <a:cubicBezTo>
                  <a:pt x="21613" y="1700207"/>
                  <a:pt x="49097" y="1710486"/>
                  <a:pt x="79857" y="1720537"/>
                </a:cubicBezTo>
                <a:cubicBezTo>
                  <a:pt x="141604" y="1735765"/>
                  <a:pt x="225278" y="1730816"/>
                  <a:pt x="291136" y="1766146"/>
                </a:cubicBezTo>
                <a:cubicBezTo>
                  <a:pt x="361639" y="1801704"/>
                  <a:pt x="433207" y="1817222"/>
                  <a:pt x="490310" y="1801933"/>
                </a:cubicBezTo>
                <a:cubicBezTo>
                  <a:pt x="530358" y="1793177"/>
                  <a:pt x="564162" y="1766679"/>
                  <a:pt x="582282" y="1729979"/>
                </a:cubicBezTo>
                <a:cubicBezTo>
                  <a:pt x="626974" y="1729750"/>
                  <a:pt x="675931" y="1709497"/>
                  <a:pt x="754351" y="1704547"/>
                </a:cubicBezTo>
                <a:cubicBezTo>
                  <a:pt x="807571" y="1700131"/>
                  <a:pt x="874191" y="1724877"/>
                  <a:pt x="950632" y="1719699"/>
                </a:cubicBezTo>
                <a:cubicBezTo>
                  <a:pt x="952535" y="1729979"/>
                  <a:pt x="955428" y="1734852"/>
                  <a:pt x="959312" y="1745131"/>
                </a:cubicBezTo>
                <a:lnTo>
                  <a:pt x="959540" y="1745359"/>
                </a:lnTo>
                <a:cubicBezTo>
                  <a:pt x="989309" y="1804598"/>
                  <a:pt x="1044280" y="1831537"/>
                  <a:pt x="1102981" y="1826892"/>
                </a:cubicBezTo>
                <a:cubicBezTo>
                  <a:pt x="1161682" y="1822324"/>
                  <a:pt x="1224192" y="1786095"/>
                  <a:pt x="1274826" y="1727466"/>
                </a:cubicBezTo>
                <a:cubicBezTo>
                  <a:pt x="1322857" y="1669217"/>
                  <a:pt x="1402958" y="1644928"/>
                  <a:pt x="1455877" y="1613025"/>
                </a:cubicBezTo>
                <a:cubicBezTo>
                  <a:pt x="1482374" y="1597887"/>
                  <a:pt x="1503770" y="1577329"/>
                  <a:pt x="1505293" y="1548091"/>
                </a:cubicBezTo>
                <a:cubicBezTo>
                  <a:pt x="1507044" y="1517634"/>
                  <a:pt x="1490141" y="1486263"/>
                  <a:pt x="1450928" y="1443243"/>
                </a:cubicBezTo>
                <a:lnTo>
                  <a:pt x="1450928" y="1435857"/>
                </a:lnTo>
                <a:lnTo>
                  <a:pt x="1450699" y="1435629"/>
                </a:lnTo>
                <a:cubicBezTo>
                  <a:pt x="1437755" y="1420400"/>
                  <a:pt x="1431664" y="1394893"/>
                  <a:pt x="1424963" y="1365129"/>
                </a:cubicBezTo>
                <a:cubicBezTo>
                  <a:pt x="1418491" y="1334599"/>
                  <a:pt x="1411105" y="1305286"/>
                  <a:pt x="1387501" y="1285490"/>
                </a:cubicBezTo>
                <a:lnTo>
                  <a:pt x="1387273" y="1285490"/>
                </a:lnTo>
                <a:cubicBezTo>
                  <a:pt x="1382780" y="1281378"/>
                  <a:pt x="1377907" y="1280389"/>
                  <a:pt x="1372958" y="1275211"/>
                </a:cubicBezTo>
                <a:cubicBezTo>
                  <a:pt x="1368694" y="1272318"/>
                  <a:pt x="1363745" y="1270490"/>
                  <a:pt x="1358491" y="1270338"/>
                </a:cubicBezTo>
                <a:cubicBezTo>
                  <a:pt x="1391308" y="1173036"/>
                  <a:pt x="1378593" y="1076189"/>
                  <a:pt x="1345319" y="989089"/>
                </a:cubicBezTo>
                <a:cubicBezTo>
                  <a:pt x="1304750" y="881738"/>
                  <a:pt x="1233786" y="788243"/>
                  <a:pt x="1179726" y="723907"/>
                </a:cubicBezTo>
                <a:cubicBezTo>
                  <a:pt x="1119122" y="647389"/>
                  <a:pt x="1059735" y="574908"/>
                  <a:pt x="1060878" y="467403"/>
                </a:cubicBezTo>
                <a:cubicBezTo>
                  <a:pt x="1062934" y="303557"/>
                  <a:pt x="1078922" y="457"/>
                  <a:pt x="791048" y="0"/>
                </a:cubicBezTo>
                <a:close/>
                <a:moveTo>
                  <a:pt x="831325" y="259246"/>
                </a:moveTo>
                <a:lnTo>
                  <a:pt x="832316" y="259246"/>
                </a:lnTo>
                <a:cubicBezTo>
                  <a:pt x="848533" y="259246"/>
                  <a:pt x="862465" y="263967"/>
                  <a:pt x="876778" y="274320"/>
                </a:cubicBezTo>
                <a:cubicBezTo>
                  <a:pt x="891321" y="284600"/>
                  <a:pt x="901904" y="299597"/>
                  <a:pt x="910203" y="314901"/>
                </a:cubicBezTo>
                <a:cubicBezTo>
                  <a:pt x="918197" y="334620"/>
                  <a:pt x="922232" y="349847"/>
                  <a:pt x="922841" y="370023"/>
                </a:cubicBezTo>
                <a:cubicBezTo>
                  <a:pt x="922841" y="368501"/>
                  <a:pt x="923298" y="366978"/>
                  <a:pt x="923298" y="365531"/>
                </a:cubicBezTo>
                <a:lnTo>
                  <a:pt x="923298" y="373450"/>
                </a:lnTo>
                <a:cubicBezTo>
                  <a:pt x="923146" y="372917"/>
                  <a:pt x="922993" y="372308"/>
                  <a:pt x="922993" y="371851"/>
                </a:cubicBezTo>
                <a:lnTo>
                  <a:pt x="922689" y="370023"/>
                </a:lnTo>
                <a:cubicBezTo>
                  <a:pt x="922537" y="388524"/>
                  <a:pt x="918653" y="406797"/>
                  <a:pt x="911269" y="423777"/>
                </a:cubicBezTo>
                <a:cubicBezTo>
                  <a:pt x="907691" y="433293"/>
                  <a:pt x="902208" y="442049"/>
                  <a:pt x="895052" y="449281"/>
                </a:cubicBezTo>
                <a:cubicBezTo>
                  <a:pt x="892844" y="448063"/>
                  <a:pt x="890712" y="446997"/>
                  <a:pt x="888352" y="446083"/>
                </a:cubicBezTo>
                <a:cubicBezTo>
                  <a:pt x="880357" y="442657"/>
                  <a:pt x="873200" y="441210"/>
                  <a:pt x="866653" y="435958"/>
                </a:cubicBezTo>
                <a:cubicBezTo>
                  <a:pt x="861247" y="433826"/>
                  <a:pt x="855612" y="432075"/>
                  <a:pt x="849979" y="430932"/>
                </a:cubicBezTo>
                <a:cubicBezTo>
                  <a:pt x="853709" y="426440"/>
                  <a:pt x="861018" y="420806"/>
                  <a:pt x="863836" y="415858"/>
                </a:cubicBezTo>
                <a:cubicBezTo>
                  <a:pt x="867871" y="406112"/>
                  <a:pt x="870079" y="395758"/>
                  <a:pt x="870536" y="385252"/>
                </a:cubicBezTo>
                <a:lnTo>
                  <a:pt x="870536" y="383805"/>
                </a:lnTo>
                <a:cubicBezTo>
                  <a:pt x="870688" y="373526"/>
                  <a:pt x="869166" y="363172"/>
                  <a:pt x="865892" y="353350"/>
                </a:cubicBezTo>
                <a:cubicBezTo>
                  <a:pt x="862465" y="343071"/>
                  <a:pt x="858201" y="338047"/>
                  <a:pt x="851958" y="327921"/>
                </a:cubicBezTo>
                <a:cubicBezTo>
                  <a:pt x="845563" y="322896"/>
                  <a:pt x="839243" y="317871"/>
                  <a:pt x="831629" y="317871"/>
                </a:cubicBezTo>
                <a:lnTo>
                  <a:pt x="830411" y="317871"/>
                </a:lnTo>
                <a:cubicBezTo>
                  <a:pt x="823331" y="317871"/>
                  <a:pt x="817011" y="320155"/>
                  <a:pt x="810463" y="327921"/>
                </a:cubicBezTo>
                <a:cubicBezTo>
                  <a:pt x="803231" y="335079"/>
                  <a:pt x="797825" y="343681"/>
                  <a:pt x="794856" y="353350"/>
                </a:cubicBezTo>
                <a:cubicBezTo>
                  <a:pt x="790820" y="363018"/>
                  <a:pt x="788460" y="373450"/>
                  <a:pt x="788003" y="383805"/>
                </a:cubicBezTo>
                <a:lnTo>
                  <a:pt x="788003" y="385252"/>
                </a:lnTo>
                <a:cubicBezTo>
                  <a:pt x="788155" y="392028"/>
                  <a:pt x="788612" y="398880"/>
                  <a:pt x="789526" y="405580"/>
                </a:cubicBezTo>
                <a:cubicBezTo>
                  <a:pt x="774832" y="400479"/>
                  <a:pt x="756178" y="395303"/>
                  <a:pt x="743312" y="390201"/>
                </a:cubicBezTo>
                <a:cubicBezTo>
                  <a:pt x="742551" y="385252"/>
                  <a:pt x="742094" y="380150"/>
                  <a:pt x="741941" y="375050"/>
                </a:cubicBezTo>
                <a:lnTo>
                  <a:pt x="741941" y="373527"/>
                </a:lnTo>
                <a:cubicBezTo>
                  <a:pt x="741332" y="353427"/>
                  <a:pt x="745214" y="333480"/>
                  <a:pt x="753361" y="314977"/>
                </a:cubicBezTo>
                <a:cubicBezTo>
                  <a:pt x="759605" y="298304"/>
                  <a:pt x="771025" y="284067"/>
                  <a:pt x="786101" y="274397"/>
                </a:cubicBezTo>
                <a:cubicBezTo>
                  <a:pt x="799120" y="264574"/>
                  <a:pt x="814956" y="259246"/>
                  <a:pt x="831325" y="259246"/>
                </a:cubicBezTo>
                <a:close/>
                <a:moveTo>
                  <a:pt x="605808" y="263738"/>
                </a:moveTo>
                <a:lnTo>
                  <a:pt x="608550" y="263738"/>
                </a:lnTo>
                <a:cubicBezTo>
                  <a:pt x="619362" y="263738"/>
                  <a:pt x="629106" y="267393"/>
                  <a:pt x="638929" y="274017"/>
                </a:cubicBezTo>
                <a:cubicBezTo>
                  <a:pt x="650044" y="283838"/>
                  <a:pt x="659029" y="295945"/>
                  <a:pt x="665119" y="309420"/>
                </a:cubicBezTo>
                <a:cubicBezTo>
                  <a:pt x="671971" y="324571"/>
                  <a:pt x="675855" y="339952"/>
                  <a:pt x="676768" y="360204"/>
                </a:cubicBezTo>
                <a:lnTo>
                  <a:pt x="676768" y="360509"/>
                </a:lnTo>
                <a:cubicBezTo>
                  <a:pt x="677301" y="370712"/>
                  <a:pt x="677225" y="375812"/>
                  <a:pt x="676616" y="380761"/>
                </a:cubicBezTo>
                <a:lnTo>
                  <a:pt x="676616" y="386852"/>
                </a:lnTo>
                <a:cubicBezTo>
                  <a:pt x="674332" y="387385"/>
                  <a:pt x="672352" y="388223"/>
                  <a:pt x="670296" y="388680"/>
                </a:cubicBezTo>
                <a:cubicBezTo>
                  <a:pt x="658724" y="392868"/>
                  <a:pt x="649435" y="398957"/>
                  <a:pt x="640374" y="403907"/>
                </a:cubicBezTo>
                <a:cubicBezTo>
                  <a:pt x="641288" y="397130"/>
                  <a:pt x="641364" y="390279"/>
                  <a:pt x="640602" y="383578"/>
                </a:cubicBezTo>
                <a:lnTo>
                  <a:pt x="640602" y="382436"/>
                </a:lnTo>
                <a:cubicBezTo>
                  <a:pt x="639689" y="372311"/>
                  <a:pt x="637634" y="367285"/>
                  <a:pt x="634360" y="357082"/>
                </a:cubicBezTo>
                <a:cubicBezTo>
                  <a:pt x="632000" y="349316"/>
                  <a:pt x="627660" y="342388"/>
                  <a:pt x="621721" y="336754"/>
                </a:cubicBezTo>
                <a:cubicBezTo>
                  <a:pt x="617991" y="333327"/>
                  <a:pt x="612966" y="331576"/>
                  <a:pt x="607788" y="331881"/>
                </a:cubicBezTo>
                <a:lnTo>
                  <a:pt x="606189" y="331881"/>
                </a:lnTo>
                <a:cubicBezTo>
                  <a:pt x="600783" y="332338"/>
                  <a:pt x="596292" y="335003"/>
                  <a:pt x="592028" y="341930"/>
                </a:cubicBezTo>
                <a:cubicBezTo>
                  <a:pt x="587155" y="347793"/>
                  <a:pt x="584033" y="354949"/>
                  <a:pt x="582891" y="362487"/>
                </a:cubicBezTo>
                <a:cubicBezTo>
                  <a:pt x="580835" y="370710"/>
                  <a:pt x="580226" y="379160"/>
                  <a:pt x="581140" y="387688"/>
                </a:cubicBezTo>
                <a:lnTo>
                  <a:pt x="581140" y="388754"/>
                </a:lnTo>
                <a:cubicBezTo>
                  <a:pt x="582054" y="399032"/>
                  <a:pt x="583957" y="404057"/>
                  <a:pt x="587307" y="414184"/>
                </a:cubicBezTo>
                <a:cubicBezTo>
                  <a:pt x="590734" y="424386"/>
                  <a:pt x="594693" y="429411"/>
                  <a:pt x="599869" y="434589"/>
                </a:cubicBezTo>
                <a:cubicBezTo>
                  <a:pt x="600707" y="435274"/>
                  <a:pt x="601468" y="435959"/>
                  <a:pt x="602458" y="436416"/>
                </a:cubicBezTo>
                <a:cubicBezTo>
                  <a:pt x="597128" y="440756"/>
                  <a:pt x="593551" y="441746"/>
                  <a:pt x="589059" y="446770"/>
                </a:cubicBezTo>
                <a:cubicBezTo>
                  <a:pt x="586241" y="448902"/>
                  <a:pt x="582967" y="451339"/>
                  <a:pt x="579084" y="451948"/>
                </a:cubicBezTo>
                <a:cubicBezTo>
                  <a:pt x="571167" y="442430"/>
                  <a:pt x="564162" y="432152"/>
                  <a:pt x="558147" y="421340"/>
                </a:cubicBezTo>
                <a:cubicBezTo>
                  <a:pt x="550838" y="405352"/>
                  <a:pt x="547031" y="387993"/>
                  <a:pt x="546346" y="370556"/>
                </a:cubicBezTo>
                <a:cubicBezTo>
                  <a:pt x="545052" y="353350"/>
                  <a:pt x="547184" y="336143"/>
                  <a:pt x="552437" y="319698"/>
                </a:cubicBezTo>
                <a:cubicBezTo>
                  <a:pt x="556624" y="304700"/>
                  <a:pt x="564010" y="290842"/>
                  <a:pt x="573984" y="278965"/>
                </a:cubicBezTo>
                <a:cubicBezTo>
                  <a:pt x="583729" y="268840"/>
                  <a:pt x="593780" y="263738"/>
                  <a:pt x="605808" y="263738"/>
                </a:cubicBezTo>
                <a:close/>
                <a:moveTo>
                  <a:pt x="710192" y="393627"/>
                </a:moveTo>
                <a:cubicBezTo>
                  <a:pt x="735393" y="393627"/>
                  <a:pt x="765925" y="398577"/>
                  <a:pt x="802698" y="424005"/>
                </a:cubicBezTo>
                <a:cubicBezTo>
                  <a:pt x="825006" y="439232"/>
                  <a:pt x="842517" y="444486"/>
                  <a:pt x="882870" y="459637"/>
                </a:cubicBezTo>
                <a:lnTo>
                  <a:pt x="883098" y="459637"/>
                </a:lnTo>
                <a:cubicBezTo>
                  <a:pt x="902513" y="469990"/>
                  <a:pt x="913934" y="479889"/>
                  <a:pt x="919491" y="490016"/>
                </a:cubicBezTo>
                <a:lnTo>
                  <a:pt x="919491" y="480041"/>
                </a:lnTo>
                <a:cubicBezTo>
                  <a:pt x="925049" y="491232"/>
                  <a:pt x="925430" y="504253"/>
                  <a:pt x="920709" y="515825"/>
                </a:cubicBezTo>
                <a:cubicBezTo>
                  <a:pt x="911345" y="539503"/>
                  <a:pt x="881423" y="564857"/>
                  <a:pt x="839700" y="580008"/>
                </a:cubicBezTo>
                <a:lnTo>
                  <a:pt x="839700" y="580160"/>
                </a:lnTo>
                <a:cubicBezTo>
                  <a:pt x="819296" y="590438"/>
                  <a:pt x="801556" y="605514"/>
                  <a:pt x="780695" y="615565"/>
                </a:cubicBezTo>
                <a:cubicBezTo>
                  <a:pt x="759681" y="625844"/>
                  <a:pt x="735926" y="637797"/>
                  <a:pt x="703645" y="635893"/>
                </a:cubicBezTo>
                <a:cubicBezTo>
                  <a:pt x="692071" y="636502"/>
                  <a:pt x="680423" y="634751"/>
                  <a:pt x="669535" y="630792"/>
                </a:cubicBezTo>
                <a:cubicBezTo>
                  <a:pt x="661161" y="626223"/>
                  <a:pt x="652937" y="621199"/>
                  <a:pt x="645019" y="615717"/>
                </a:cubicBezTo>
                <a:cubicBezTo>
                  <a:pt x="630172" y="605439"/>
                  <a:pt x="617382" y="590439"/>
                  <a:pt x="598424" y="580313"/>
                </a:cubicBezTo>
                <a:lnTo>
                  <a:pt x="598424" y="579932"/>
                </a:lnTo>
                <a:lnTo>
                  <a:pt x="598043" y="579932"/>
                </a:lnTo>
                <a:cubicBezTo>
                  <a:pt x="567588" y="561202"/>
                  <a:pt x="551143" y="540950"/>
                  <a:pt x="545813" y="525799"/>
                </a:cubicBezTo>
                <a:cubicBezTo>
                  <a:pt x="540559" y="505395"/>
                  <a:pt x="545432" y="490092"/>
                  <a:pt x="560507" y="480117"/>
                </a:cubicBezTo>
                <a:cubicBezTo>
                  <a:pt x="577561" y="469838"/>
                  <a:pt x="589439" y="459484"/>
                  <a:pt x="597282" y="454535"/>
                </a:cubicBezTo>
                <a:cubicBezTo>
                  <a:pt x="605199" y="448900"/>
                  <a:pt x="608169" y="446768"/>
                  <a:pt x="610682" y="444560"/>
                </a:cubicBezTo>
                <a:lnTo>
                  <a:pt x="610834" y="444560"/>
                </a:lnTo>
                <a:lnTo>
                  <a:pt x="610834" y="444332"/>
                </a:lnTo>
                <a:cubicBezTo>
                  <a:pt x="623700" y="428953"/>
                  <a:pt x="644029" y="408624"/>
                  <a:pt x="674713" y="398575"/>
                </a:cubicBezTo>
                <a:cubicBezTo>
                  <a:pt x="685295" y="395834"/>
                  <a:pt x="697097" y="393626"/>
                  <a:pt x="710192" y="393626"/>
                </a:cubicBezTo>
                <a:close/>
                <a:moveTo>
                  <a:pt x="923298" y="556788"/>
                </a:moveTo>
                <a:cubicBezTo>
                  <a:pt x="950632" y="664673"/>
                  <a:pt x="1014434" y="821362"/>
                  <a:pt x="1055472" y="897347"/>
                </a:cubicBezTo>
                <a:cubicBezTo>
                  <a:pt x="1077247" y="938004"/>
                  <a:pt x="1120568" y="1023657"/>
                  <a:pt x="1139374" y="1127584"/>
                </a:cubicBezTo>
                <a:cubicBezTo>
                  <a:pt x="1151251" y="1127203"/>
                  <a:pt x="1164423" y="1128954"/>
                  <a:pt x="1178432" y="1132457"/>
                </a:cubicBezTo>
                <a:cubicBezTo>
                  <a:pt x="1227618" y="1005233"/>
                  <a:pt x="1136861" y="868491"/>
                  <a:pt x="1095519" y="830499"/>
                </a:cubicBezTo>
                <a:cubicBezTo>
                  <a:pt x="1078693" y="815196"/>
                  <a:pt x="1077856" y="804993"/>
                  <a:pt x="1086154" y="804993"/>
                </a:cubicBezTo>
                <a:cubicBezTo>
                  <a:pt x="1130998" y="845649"/>
                  <a:pt x="1190082" y="924680"/>
                  <a:pt x="1211476" y="1014901"/>
                </a:cubicBezTo>
                <a:cubicBezTo>
                  <a:pt x="1221298" y="1055636"/>
                  <a:pt x="1223583" y="1098957"/>
                  <a:pt x="1213075" y="1142049"/>
                </a:cubicBezTo>
                <a:cubicBezTo>
                  <a:pt x="1218176" y="1144181"/>
                  <a:pt x="1223354" y="1146694"/>
                  <a:pt x="1228684" y="1147151"/>
                </a:cubicBezTo>
                <a:cubicBezTo>
                  <a:pt x="1307263" y="1187808"/>
                  <a:pt x="1336258" y="1218567"/>
                  <a:pt x="1322324" y="1264173"/>
                </a:cubicBezTo>
                <a:lnTo>
                  <a:pt x="1322324" y="1260899"/>
                </a:lnTo>
                <a:cubicBezTo>
                  <a:pt x="1317679" y="1260671"/>
                  <a:pt x="1313187" y="1260899"/>
                  <a:pt x="1308557" y="1260899"/>
                </a:cubicBezTo>
                <a:lnTo>
                  <a:pt x="1307415" y="1260899"/>
                </a:lnTo>
                <a:cubicBezTo>
                  <a:pt x="1318897" y="1225344"/>
                  <a:pt x="1293557" y="1198087"/>
                  <a:pt x="1226324" y="1167708"/>
                </a:cubicBezTo>
                <a:cubicBezTo>
                  <a:pt x="1156658" y="1137254"/>
                  <a:pt x="1101002" y="1142127"/>
                  <a:pt x="1091485" y="1203112"/>
                </a:cubicBezTo>
                <a:cubicBezTo>
                  <a:pt x="1090952" y="1206386"/>
                  <a:pt x="1090572" y="1208138"/>
                  <a:pt x="1090191" y="1213391"/>
                </a:cubicBezTo>
                <a:cubicBezTo>
                  <a:pt x="1085013" y="1215143"/>
                  <a:pt x="1079607" y="1217427"/>
                  <a:pt x="1074277" y="1218264"/>
                </a:cubicBezTo>
                <a:cubicBezTo>
                  <a:pt x="1041539" y="1238669"/>
                  <a:pt x="1023876" y="1269199"/>
                  <a:pt x="1013901" y="1308639"/>
                </a:cubicBezTo>
                <a:cubicBezTo>
                  <a:pt x="1004004" y="1349220"/>
                  <a:pt x="1000958" y="1396659"/>
                  <a:pt x="998294" y="1450933"/>
                </a:cubicBezTo>
                <a:lnTo>
                  <a:pt x="998294" y="1451162"/>
                </a:lnTo>
                <a:cubicBezTo>
                  <a:pt x="996694" y="1476593"/>
                  <a:pt x="985275" y="1514969"/>
                  <a:pt x="974006" y="1554030"/>
                </a:cubicBezTo>
                <a:cubicBezTo>
                  <a:pt x="859800" y="1635639"/>
                  <a:pt x="701437" y="1671121"/>
                  <a:pt x="566751" y="1579461"/>
                </a:cubicBezTo>
                <a:cubicBezTo>
                  <a:pt x="558300" y="1564766"/>
                  <a:pt x="548021" y="1550984"/>
                  <a:pt x="536145" y="1538877"/>
                </a:cubicBezTo>
                <a:cubicBezTo>
                  <a:pt x="530510" y="1529360"/>
                  <a:pt x="523353" y="1520832"/>
                  <a:pt x="515207" y="1513446"/>
                </a:cubicBezTo>
                <a:cubicBezTo>
                  <a:pt x="529063" y="1513446"/>
                  <a:pt x="540940" y="1511238"/>
                  <a:pt x="550610" y="1508344"/>
                </a:cubicBezTo>
                <a:cubicBezTo>
                  <a:pt x="561651" y="1503243"/>
                  <a:pt x="570177" y="1494030"/>
                  <a:pt x="574517" y="1482913"/>
                </a:cubicBezTo>
                <a:cubicBezTo>
                  <a:pt x="582739" y="1462583"/>
                  <a:pt x="574517" y="1429842"/>
                  <a:pt x="548250" y="1394375"/>
                </a:cubicBezTo>
                <a:cubicBezTo>
                  <a:pt x="521982" y="1358810"/>
                  <a:pt x="477366" y="1318611"/>
                  <a:pt x="412117" y="1278563"/>
                </a:cubicBezTo>
                <a:cubicBezTo>
                  <a:pt x="364150" y="1248184"/>
                  <a:pt x="337047" y="1212324"/>
                  <a:pt x="324559" y="1172276"/>
                </a:cubicBezTo>
                <a:cubicBezTo>
                  <a:pt x="311998" y="1131619"/>
                  <a:pt x="313673" y="1089668"/>
                  <a:pt x="323417" y="1047032"/>
                </a:cubicBezTo>
                <a:cubicBezTo>
                  <a:pt x="342071" y="965564"/>
                  <a:pt x="389885" y="886382"/>
                  <a:pt x="420416" y="836665"/>
                </a:cubicBezTo>
                <a:cubicBezTo>
                  <a:pt x="428562" y="831715"/>
                  <a:pt x="423234" y="846944"/>
                  <a:pt x="389352" y="910822"/>
                </a:cubicBezTo>
                <a:cubicBezTo>
                  <a:pt x="359203" y="968001"/>
                  <a:pt x="302480" y="1100936"/>
                  <a:pt x="380064" y="1204253"/>
                </a:cubicBezTo>
                <a:cubicBezTo>
                  <a:pt x="382957" y="1128954"/>
                  <a:pt x="399707" y="1054644"/>
                  <a:pt x="429323" y="985283"/>
                </a:cubicBezTo>
                <a:cubicBezTo>
                  <a:pt x="472264" y="887981"/>
                  <a:pt x="562030" y="718501"/>
                  <a:pt x="569111" y="584196"/>
                </a:cubicBezTo>
                <a:cubicBezTo>
                  <a:pt x="572766" y="586937"/>
                  <a:pt x="585632" y="594473"/>
                  <a:pt x="591115" y="599577"/>
                </a:cubicBezTo>
                <a:cubicBezTo>
                  <a:pt x="607712" y="609703"/>
                  <a:pt x="620046" y="624929"/>
                  <a:pt x="636035" y="634980"/>
                </a:cubicBezTo>
                <a:cubicBezTo>
                  <a:pt x="652100" y="650283"/>
                  <a:pt x="672352" y="660486"/>
                  <a:pt x="702730" y="660486"/>
                </a:cubicBezTo>
                <a:cubicBezTo>
                  <a:pt x="705699" y="660714"/>
                  <a:pt x="708440" y="660942"/>
                  <a:pt x="711182" y="660942"/>
                </a:cubicBezTo>
                <a:cubicBezTo>
                  <a:pt x="742474" y="660942"/>
                  <a:pt x="766685" y="650741"/>
                  <a:pt x="787014" y="640538"/>
                </a:cubicBezTo>
                <a:cubicBezTo>
                  <a:pt x="809093" y="630335"/>
                  <a:pt x="826681" y="615108"/>
                  <a:pt x="843355" y="610083"/>
                </a:cubicBezTo>
                <a:lnTo>
                  <a:pt x="843736" y="610083"/>
                </a:lnTo>
                <a:cubicBezTo>
                  <a:pt x="879291" y="599805"/>
                  <a:pt x="907386" y="579477"/>
                  <a:pt x="923298" y="556788"/>
                </a:cubicBezTo>
                <a:close/>
                <a:moveTo>
                  <a:pt x="1089733" y="1238820"/>
                </a:moveTo>
                <a:cubicBezTo>
                  <a:pt x="1092550" y="1284578"/>
                  <a:pt x="1115848" y="1333609"/>
                  <a:pt x="1156885" y="1343660"/>
                </a:cubicBezTo>
                <a:cubicBezTo>
                  <a:pt x="1201654" y="1353863"/>
                  <a:pt x="1266070" y="1318306"/>
                  <a:pt x="1293253" y="1285416"/>
                </a:cubicBezTo>
                <a:lnTo>
                  <a:pt x="1309319" y="1284730"/>
                </a:lnTo>
                <a:cubicBezTo>
                  <a:pt x="1333288" y="1284120"/>
                  <a:pt x="1353237" y="1285492"/>
                  <a:pt x="1373796" y="1305059"/>
                </a:cubicBezTo>
                <a:lnTo>
                  <a:pt x="1374024" y="1305287"/>
                </a:lnTo>
                <a:cubicBezTo>
                  <a:pt x="1389862" y="1320438"/>
                  <a:pt x="1397247" y="1345716"/>
                  <a:pt x="1403796" y="1371989"/>
                </a:cubicBezTo>
                <a:cubicBezTo>
                  <a:pt x="1410268" y="1402507"/>
                  <a:pt x="1415522" y="1431365"/>
                  <a:pt x="1434938" y="1453141"/>
                </a:cubicBezTo>
                <a:cubicBezTo>
                  <a:pt x="1471943" y="1493268"/>
                  <a:pt x="1484049" y="1522126"/>
                  <a:pt x="1483364" y="1539943"/>
                </a:cubicBezTo>
                <a:lnTo>
                  <a:pt x="1483593" y="1539486"/>
                </a:lnTo>
                <a:lnTo>
                  <a:pt x="1483593" y="1540857"/>
                </a:lnTo>
                <a:lnTo>
                  <a:pt x="1483364" y="1539943"/>
                </a:lnTo>
                <a:cubicBezTo>
                  <a:pt x="1482222" y="1559893"/>
                  <a:pt x="1469278" y="1570096"/>
                  <a:pt x="1445445" y="1585248"/>
                </a:cubicBezTo>
                <a:cubicBezTo>
                  <a:pt x="1397476" y="1615766"/>
                  <a:pt x="1312501" y="1639446"/>
                  <a:pt x="1258380" y="1704776"/>
                </a:cubicBezTo>
                <a:cubicBezTo>
                  <a:pt x="1211324" y="1760892"/>
                  <a:pt x="1153992" y="1791502"/>
                  <a:pt x="1103362" y="1795461"/>
                </a:cubicBezTo>
                <a:cubicBezTo>
                  <a:pt x="1052807" y="1799496"/>
                  <a:pt x="1009180" y="1780232"/>
                  <a:pt x="983522" y="1727085"/>
                </a:cubicBezTo>
                <a:lnTo>
                  <a:pt x="983141" y="1726857"/>
                </a:lnTo>
                <a:cubicBezTo>
                  <a:pt x="967153" y="1696324"/>
                  <a:pt x="974006" y="1648811"/>
                  <a:pt x="987405" y="1598177"/>
                </a:cubicBezTo>
                <a:cubicBezTo>
                  <a:pt x="1000806" y="1547329"/>
                  <a:pt x="1019992" y="1495781"/>
                  <a:pt x="1022657" y="1453674"/>
                </a:cubicBezTo>
                <a:cubicBezTo>
                  <a:pt x="1025473" y="1399309"/>
                  <a:pt x="1028443" y="1352034"/>
                  <a:pt x="1037504" y="1315565"/>
                </a:cubicBezTo>
                <a:cubicBezTo>
                  <a:pt x="1046639" y="1280162"/>
                  <a:pt x="1060954" y="1254884"/>
                  <a:pt x="1086306" y="1240647"/>
                </a:cubicBezTo>
                <a:lnTo>
                  <a:pt x="1089733" y="1238972"/>
                </a:lnTo>
                <a:close/>
                <a:moveTo>
                  <a:pt x="266315" y="1242551"/>
                </a:moveTo>
                <a:lnTo>
                  <a:pt x="267077" y="1242551"/>
                </a:lnTo>
                <a:cubicBezTo>
                  <a:pt x="271112" y="1242551"/>
                  <a:pt x="275072" y="1242931"/>
                  <a:pt x="279031" y="1243617"/>
                </a:cubicBezTo>
                <a:cubicBezTo>
                  <a:pt x="307657" y="1247804"/>
                  <a:pt x="332783" y="1268970"/>
                  <a:pt x="356918" y="1300871"/>
                </a:cubicBezTo>
                <a:lnTo>
                  <a:pt x="426203" y="1427558"/>
                </a:lnTo>
                <a:lnTo>
                  <a:pt x="426431" y="1427786"/>
                </a:lnTo>
                <a:cubicBezTo>
                  <a:pt x="444932" y="1468370"/>
                  <a:pt x="483838" y="1508801"/>
                  <a:pt x="516957" y="1552507"/>
                </a:cubicBezTo>
                <a:cubicBezTo>
                  <a:pt x="550001" y="1598040"/>
                  <a:pt x="575583" y="1638608"/>
                  <a:pt x="572461" y="1672035"/>
                </a:cubicBezTo>
                <a:lnTo>
                  <a:pt x="572461" y="1672491"/>
                </a:lnTo>
                <a:cubicBezTo>
                  <a:pt x="568121" y="1729141"/>
                  <a:pt x="535991" y="1759902"/>
                  <a:pt x="486808" y="1771019"/>
                </a:cubicBezTo>
                <a:cubicBezTo>
                  <a:pt x="437699" y="1781298"/>
                  <a:pt x="371079" y="1771172"/>
                  <a:pt x="304459" y="1735689"/>
                </a:cubicBezTo>
                <a:cubicBezTo>
                  <a:pt x="230760" y="1694877"/>
                  <a:pt x="143203" y="1699979"/>
                  <a:pt x="86938" y="1689852"/>
                </a:cubicBezTo>
                <a:cubicBezTo>
                  <a:pt x="58843" y="1684826"/>
                  <a:pt x="40419" y="1674547"/>
                  <a:pt x="31891" y="1659319"/>
                </a:cubicBezTo>
                <a:cubicBezTo>
                  <a:pt x="23440" y="1644167"/>
                  <a:pt x="23288" y="1613558"/>
                  <a:pt x="41256" y="1565679"/>
                </a:cubicBezTo>
                <a:lnTo>
                  <a:pt x="41256" y="1565451"/>
                </a:lnTo>
                <a:lnTo>
                  <a:pt x="41408" y="1565223"/>
                </a:lnTo>
                <a:cubicBezTo>
                  <a:pt x="50315" y="1539791"/>
                  <a:pt x="43693" y="1507888"/>
                  <a:pt x="39353" y="1480019"/>
                </a:cubicBezTo>
                <a:cubicBezTo>
                  <a:pt x="35165" y="1449487"/>
                  <a:pt x="33033" y="1426035"/>
                  <a:pt x="42627" y="1408446"/>
                </a:cubicBezTo>
                <a:cubicBezTo>
                  <a:pt x="54808" y="1383030"/>
                  <a:pt x="72776" y="1378081"/>
                  <a:pt x="95084" y="1367871"/>
                </a:cubicBezTo>
                <a:cubicBezTo>
                  <a:pt x="117544" y="1357592"/>
                  <a:pt x="143888" y="1352492"/>
                  <a:pt x="164826" y="1332164"/>
                </a:cubicBezTo>
                <a:lnTo>
                  <a:pt x="164978" y="1332164"/>
                </a:lnTo>
                <a:lnTo>
                  <a:pt x="164978" y="1331935"/>
                </a:lnTo>
                <a:cubicBezTo>
                  <a:pt x="184469" y="1311531"/>
                  <a:pt x="198858" y="1286177"/>
                  <a:pt x="215838" y="1268133"/>
                </a:cubicBezTo>
                <a:cubicBezTo>
                  <a:pt x="230303" y="1252828"/>
                  <a:pt x="244769" y="1242551"/>
                  <a:pt x="266315" y="1242551"/>
                </a:cubicBezTo>
                <a:close/>
                <a:moveTo>
                  <a:pt x="811377" y="551686"/>
                </a:moveTo>
                <a:cubicBezTo>
                  <a:pt x="778258" y="566991"/>
                  <a:pt x="739429" y="592419"/>
                  <a:pt x="698087" y="592419"/>
                </a:cubicBezTo>
                <a:cubicBezTo>
                  <a:pt x="656821" y="592419"/>
                  <a:pt x="624233" y="572091"/>
                  <a:pt x="600707" y="556940"/>
                </a:cubicBezTo>
                <a:cubicBezTo>
                  <a:pt x="588906" y="546738"/>
                  <a:pt x="579389" y="536535"/>
                  <a:pt x="572233" y="531434"/>
                </a:cubicBezTo>
                <a:cubicBezTo>
                  <a:pt x="559746" y="521231"/>
                  <a:pt x="561268" y="506004"/>
                  <a:pt x="566598" y="506004"/>
                </a:cubicBezTo>
                <a:cubicBezTo>
                  <a:pt x="574898" y="507222"/>
                  <a:pt x="576421" y="516282"/>
                  <a:pt x="581749" y="521309"/>
                </a:cubicBezTo>
                <a:cubicBezTo>
                  <a:pt x="589059" y="526334"/>
                  <a:pt x="598120" y="536459"/>
                  <a:pt x="609235" y="546662"/>
                </a:cubicBezTo>
                <a:cubicBezTo>
                  <a:pt x="631391" y="561889"/>
                  <a:pt x="661008" y="582218"/>
                  <a:pt x="698010" y="582218"/>
                </a:cubicBezTo>
                <a:cubicBezTo>
                  <a:pt x="734936" y="582218"/>
                  <a:pt x="778182" y="561889"/>
                  <a:pt x="804449" y="546738"/>
                </a:cubicBezTo>
                <a:cubicBezTo>
                  <a:pt x="819296" y="536459"/>
                  <a:pt x="838330" y="521309"/>
                  <a:pt x="853785" y="511182"/>
                </a:cubicBezTo>
                <a:cubicBezTo>
                  <a:pt x="865663" y="500750"/>
                  <a:pt x="865130" y="490777"/>
                  <a:pt x="875029" y="490777"/>
                </a:cubicBezTo>
                <a:cubicBezTo>
                  <a:pt x="884849" y="491995"/>
                  <a:pt x="877616" y="500980"/>
                  <a:pt x="863836" y="516131"/>
                </a:cubicBezTo>
                <a:cubicBezTo>
                  <a:pt x="850055" y="526409"/>
                  <a:pt x="828737" y="541637"/>
                  <a:pt x="811301" y="551762"/>
                </a:cubicBezTo>
                <a:lnTo>
                  <a:pt x="811301" y="551686"/>
                </a:lnTo>
                <a:close/>
                <a:moveTo>
                  <a:pt x="728997" y="431086"/>
                </a:moveTo>
                <a:lnTo>
                  <a:pt x="728997" y="429411"/>
                </a:lnTo>
                <a:cubicBezTo>
                  <a:pt x="728540" y="427964"/>
                  <a:pt x="729987" y="426213"/>
                  <a:pt x="731205" y="425604"/>
                </a:cubicBezTo>
                <a:cubicBezTo>
                  <a:pt x="736840" y="422330"/>
                  <a:pt x="744911" y="423548"/>
                  <a:pt x="751001" y="425909"/>
                </a:cubicBezTo>
                <a:cubicBezTo>
                  <a:pt x="755798" y="425909"/>
                  <a:pt x="763183" y="431010"/>
                  <a:pt x="762422" y="436188"/>
                </a:cubicBezTo>
                <a:cubicBezTo>
                  <a:pt x="761965" y="439919"/>
                  <a:pt x="755950" y="441213"/>
                  <a:pt x="752143" y="441213"/>
                </a:cubicBezTo>
                <a:cubicBezTo>
                  <a:pt x="747955" y="441213"/>
                  <a:pt x="745139" y="437939"/>
                  <a:pt x="741408" y="436036"/>
                </a:cubicBezTo>
                <a:cubicBezTo>
                  <a:pt x="737449" y="434665"/>
                  <a:pt x="730292" y="435426"/>
                  <a:pt x="728997" y="431086"/>
                </a:cubicBezTo>
                <a:close/>
                <a:moveTo>
                  <a:pt x="687046" y="431086"/>
                </a:moveTo>
                <a:cubicBezTo>
                  <a:pt x="685523" y="435503"/>
                  <a:pt x="678443" y="434817"/>
                  <a:pt x="674408" y="436112"/>
                </a:cubicBezTo>
                <a:cubicBezTo>
                  <a:pt x="670829" y="438015"/>
                  <a:pt x="667860" y="441289"/>
                  <a:pt x="663824" y="441289"/>
                </a:cubicBezTo>
                <a:cubicBezTo>
                  <a:pt x="659942" y="441289"/>
                  <a:pt x="653851" y="439843"/>
                  <a:pt x="653394" y="436112"/>
                </a:cubicBezTo>
                <a:cubicBezTo>
                  <a:pt x="652709" y="431086"/>
                  <a:pt x="660095" y="425986"/>
                  <a:pt x="664814" y="425986"/>
                </a:cubicBezTo>
                <a:cubicBezTo>
                  <a:pt x="670982" y="423626"/>
                  <a:pt x="678824" y="422408"/>
                  <a:pt x="684533" y="425606"/>
                </a:cubicBezTo>
                <a:cubicBezTo>
                  <a:pt x="685980" y="426291"/>
                  <a:pt x="687274" y="427890"/>
                  <a:pt x="686818" y="429413"/>
                </a:cubicBezTo>
                <a:lnTo>
                  <a:pt x="686818" y="431012"/>
                </a:lnTo>
                <a:lnTo>
                  <a:pt x="687046" y="431012"/>
                </a:lnTo>
                <a:close/>
              </a:path>
            </a:pathLst>
          </a:custGeom>
          <a:solidFill>
            <a:schemeClr val="accent2"/>
          </a:solidFill>
          <a:ln w="15172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5" name="Graphic 29">
            <a:extLst>
              <a:ext uri="{FF2B5EF4-FFF2-40B4-BE49-F238E27FC236}">
                <a16:creationId xmlns:a16="http://schemas.microsoft.com/office/drawing/2014/main" id="{2D2C0982-F157-A8C6-CE9D-0FE3E4CC0F6E}"/>
              </a:ext>
            </a:extLst>
          </p:cNvPr>
          <p:cNvSpPr>
            <a:spLocks noChangeAspect="1"/>
          </p:cNvSpPr>
          <p:nvPr/>
        </p:nvSpPr>
        <p:spPr>
          <a:xfrm>
            <a:off x="6632519" y="4761769"/>
            <a:ext cx="221505" cy="221505"/>
          </a:xfrm>
          <a:custGeom>
            <a:avLst/>
            <a:gdLst>
              <a:gd name="connsiteX0" fmla="*/ 0 w 1951473"/>
              <a:gd name="connsiteY0" fmla="*/ 487868 h 1951473"/>
              <a:gd name="connsiteX1" fmla="*/ 487868 w 1951473"/>
              <a:gd name="connsiteY1" fmla="*/ 487868 h 1951473"/>
              <a:gd name="connsiteX2" fmla="*/ 487868 w 1951473"/>
              <a:gd name="connsiteY2" fmla="*/ 0 h 1951473"/>
              <a:gd name="connsiteX3" fmla="*/ 0 w 1951473"/>
              <a:gd name="connsiteY3" fmla="*/ 0 h 1951473"/>
              <a:gd name="connsiteX4" fmla="*/ 0 w 1951473"/>
              <a:gd name="connsiteY4" fmla="*/ 487868 h 1951473"/>
              <a:gd name="connsiteX5" fmla="*/ 731803 w 1951473"/>
              <a:gd name="connsiteY5" fmla="*/ 1951473 h 1951473"/>
              <a:gd name="connsiteX6" fmla="*/ 1219671 w 1951473"/>
              <a:gd name="connsiteY6" fmla="*/ 1951473 h 1951473"/>
              <a:gd name="connsiteX7" fmla="*/ 1219671 w 1951473"/>
              <a:gd name="connsiteY7" fmla="*/ 1463605 h 1951473"/>
              <a:gd name="connsiteX8" fmla="*/ 731803 w 1951473"/>
              <a:gd name="connsiteY8" fmla="*/ 1463605 h 1951473"/>
              <a:gd name="connsiteX9" fmla="*/ 731803 w 1951473"/>
              <a:gd name="connsiteY9" fmla="*/ 1951473 h 1951473"/>
              <a:gd name="connsiteX10" fmla="*/ 0 w 1951473"/>
              <a:gd name="connsiteY10" fmla="*/ 1951473 h 1951473"/>
              <a:gd name="connsiteX11" fmla="*/ 487868 w 1951473"/>
              <a:gd name="connsiteY11" fmla="*/ 1951473 h 1951473"/>
              <a:gd name="connsiteX12" fmla="*/ 487868 w 1951473"/>
              <a:gd name="connsiteY12" fmla="*/ 1463605 h 1951473"/>
              <a:gd name="connsiteX13" fmla="*/ 0 w 1951473"/>
              <a:gd name="connsiteY13" fmla="*/ 1463605 h 1951473"/>
              <a:gd name="connsiteX14" fmla="*/ 0 w 1951473"/>
              <a:gd name="connsiteY14" fmla="*/ 1951473 h 1951473"/>
              <a:gd name="connsiteX15" fmla="*/ 0 w 1951473"/>
              <a:gd name="connsiteY15" fmla="*/ 1219671 h 1951473"/>
              <a:gd name="connsiteX16" fmla="*/ 487868 w 1951473"/>
              <a:gd name="connsiteY16" fmla="*/ 1219671 h 1951473"/>
              <a:gd name="connsiteX17" fmla="*/ 487868 w 1951473"/>
              <a:gd name="connsiteY17" fmla="*/ 731803 h 1951473"/>
              <a:gd name="connsiteX18" fmla="*/ 0 w 1951473"/>
              <a:gd name="connsiteY18" fmla="*/ 731803 h 1951473"/>
              <a:gd name="connsiteX19" fmla="*/ 0 w 1951473"/>
              <a:gd name="connsiteY19" fmla="*/ 1219671 h 1951473"/>
              <a:gd name="connsiteX20" fmla="*/ 731803 w 1951473"/>
              <a:gd name="connsiteY20" fmla="*/ 1219671 h 1951473"/>
              <a:gd name="connsiteX21" fmla="*/ 1219671 w 1951473"/>
              <a:gd name="connsiteY21" fmla="*/ 1219671 h 1951473"/>
              <a:gd name="connsiteX22" fmla="*/ 1219671 w 1951473"/>
              <a:gd name="connsiteY22" fmla="*/ 731803 h 1951473"/>
              <a:gd name="connsiteX23" fmla="*/ 731803 w 1951473"/>
              <a:gd name="connsiteY23" fmla="*/ 731803 h 1951473"/>
              <a:gd name="connsiteX24" fmla="*/ 731803 w 1951473"/>
              <a:gd name="connsiteY24" fmla="*/ 1219671 h 1951473"/>
              <a:gd name="connsiteX25" fmla="*/ 1463605 w 1951473"/>
              <a:gd name="connsiteY25" fmla="*/ 0 h 1951473"/>
              <a:gd name="connsiteX26" fmla="*/ 1463605 w 1951473"/>
              <a:gd name="connsiteY26" fmla="*/ 487868 h 1951473"/>
              <a:gd name="connsiteX27" fmla="*/ 1951473 w 1951473"/>
              <a:gd name="connsiteY27" fmla="*/ 487868 h 1951473"/>
              <a:gd name="connsiteX28" fmla="*/ 1951473 w 1951473"/>
              <a:gd name="connsiteY28" fmla="*/ 0 h 1951473"/>
              <a:gd name="connsiteX29" fmla="*/ 1463605 w 1951473"/>
              <a:gd name="connsiteY29" fmla="*/ 0 h 1951473"/>
              <a:gd name="connsiteX30" fmla="*/ 731803 w 1951473"/>
              <a:gd name="connsiteY30" fmla="*/ 487868 h 1951473"/>
              <a:gd name="connsiteX31" fmla="*/ 1219671 w 1951473"/>
              <a:gd name="connsiteY31" fmla="*/ 487868 h 1951473"/>
              <a:gd name="connsiteX32" fmla="*/ 1219671 w 1951473"/>
              <a:gd name="connsiteY32" fmla="*/ 0 h 1951473"/>
              <a:gd name="connsiteX33" fmla="*/ 731803 w 1951473"/>
              <a:gd name="connsiteY33" fmla="*/ 0 h 1951473"/>
              <a:gd name="connsiteX34" fmla="*/ 731803 w 1951473"/>
              <a:gd name="connsiteY34" fmla="*/ 487868 h 1951473"/>
              <a:gd name="connsiteX35" fmla="*/ 1463605 w 1951473"/>
              <a:gd name="connsiteY35" fmla="*/ 1219671 h 1951473"/>
              <a:gd name="connsiteX36" fmla="*/ 1951473 w 1951473"/>
              <a:gd name="connsiteY36" fmla="*/ 1219671 h 1951473"/>
              <a:gd name="connsiteX37" fmla="*/ 1951473 w 1951473"/>
              <a:gd name="connsiteY37" fmla="*/ 731803 h 1951473"/>
              <a:gd name="connsiteX38" fmla="*/ 1463605 w 1951473"/>
              <a:gd name="connsiteY38" fmla="*/ 731803 h 1951473"/>
              <a:gd name="connsiteX39" fmla="*/ 1463605 w 1951473"/>
              <a:gd name="connsiteY39" fmla="*/ 1219671 h 1951473"/>
              <a:gd name="connsiteX40" fmla="*/ 1463605 w 1951473"/>
              <a:gd name="connsiteY40" fmla="*/ 1951473 h 1951473"/>
              <a:gd name="connsiteX41" fmla="*/ 1951473 w 1951473"/>
              <a:gd name="connsiteY41" fmla="*/ 1951473 h 1951473"/>
              <a:gd name="connsiteX42" fmla="*/ 1951473 w 1951473"/>
              <a:gd name="connsiteY42" fmla="*/ 1463605 h 1951473"/>
              <a:gd name="connsiteX43" fmla="*/ 1463605 w 1951473"/>
              <a:gd name="connsiteY43" fmla="*/ 1463605 h 1951473"/>
              <a:gd name="connsiteX44" fmla="*/ 1463605 w 1951473"/>
              <a:gd name="connsiteY44" fmla="*/ 1951473 h 195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51473" h="1951473">
                <a:moveTo>
                  <a:pt x="0" y="487868"/>
                </a:moveTo>
                <a:lnTo>
                  <a:pt x="487868" y="487868"/>
                </a:lnTo>
                <a:lnTo>
                  <a:pt x="487868" y="0"/>
                </a:lnTo>
                <a:lnTo>
                  <a:pt x="0" y="0"/>
                </a:lnTo>
                <a:lnTo>
                  <a:pt x="0" y="487868"/>
                </a:lnTo>
                <a:close/>
                <a:moveTo>
                  <a:pt x="731803" y="1951473"/>
                </a:moveTo>
                <a:lnTo>
                  <a:pt x="1219671" y="1951473"/>
                </a:lnTo>
                <a:lnTo>
                  <a:pt x="1219671" y="1463605"/>
                </a:lnTo>
                <a:lnTo>
                  <a:pt x="731803" y="1463605"/>
                </a:lnTo>
                <a:lnTo>
                  <a:pt x="731803" y="1951473"/>
                </a:lnTo>
                <a:close/>
                <a:moveTo>
                  <a:pt x="0" y="1951473"/>
                </a:moveTo>
                <a:lnTo>
                  <a:pt x="487868" y="1951473"/>
                </a:lnTo>
                <a:lnTo>
                  <a:pt x="487868" y="1463605"/>
                </a:lnTo>
                <a:lnTo>
                  <a:pt x="0" y="1463605"/>
                </a:lnTo>
                <a:lnTo>
                  <a:pt x="0" y="1951473"/>
                </a:lnTo>
                <a:close/>
                <a:moveTo>
                  <a:pt x="0" y="1219671"/>
                </a:moveTo>
                <a:lnTo>
                  <a:pt x="487868" y="1219671"/>
                </a:lnTo>
                <a:lnTo>
                  <a:pt x="487868" y="731803"/>
                </a:lnTo>
                <a:lnTo>
                  <a:pt x="0" y="731803"/>
                </a:lnTo>
                <a:lnTo>
                  <a:pt x="0" y="1219671"/>
                </a:lnTo>
                <a:close/>
                <a:moveTo>
                  <a:pt x="731803" y="1219671"/>
                </a:moveTo>
                <a:lnTo>
                  <a:pt x="1219671" y="1219671"/>
                </a:lnTo>
                <a:lnTo>
                  <a:pt x="1219671" y="731803"/>
                </a:lnTo>
                <a:lnTo>
                  <a:pt x="731803" y="731803"/>
                </a:lnTo>
                <a:lnTo>
                  <a:pt x="731803" y="1219671"/>
                </a:lnTo>
                <a:close/>
                <a:moveTo>
                  <a:pt x="1463605" y="0"/>
                </a:moveTo>
                <a:lnTo>
                  <a:pt x="1463605" y="487868"/>
                </a:lnTo>
                <a:lnTo>
                  <a:pt x="1951473" y="487868"/>
                </a:lnTo>
                <a:lnTo>
                  <a:pt x="1951473" y="0"/>
                </a:lnTo>
                <a:lnTo>
                  <a:pt x="1463605" y="0"/>
                </a:lnTo>
                <a:close/>
                <a:moveTo>
                  <a:pt x="731803" y="487868"/>
                </a:moveTo>
                <a:lnTo>
                  <a:pt x="1219671" y="487868"/>
                </a:lnTo>
                <a:lnTo>
                  <a:pt x="1219671" y="0"/>
                </a:lnTo>
                <a:lnTo>
                  <a:pt x="731803" y="0"/>
                </a:lnTo>
                <a:lnTo>
                  <a:pt x="731803" y="487868"/>
                </a:lnTo>
                <a:close/>
                <a:moveTo>
                  <a:pt x="1463605" y="1219671"/>
                </a:moveTo>
                <a:lnTo>
                  <a:pt x="1951473" y="1219671"/>
                </a:lnTo>
                <a:lnTo>
                  <a:pt x="1951473" y="731803"/>
                </a:lnTo>
                <a:lnTo>
                  <a:pt x="1463605" y="731803"/>
                </a:lnTo>
                <a:lnTo>
                  <a:pt x="1463605" y="1219671"/>
                </a:lnTo>
                <a:close/>
                <a:moveTo>
                  <a:pt x="1463605" y="1951473"/>
                </a:moveTo>
                <a:lnTo>
                  <a:pt x="1951473" y="1951473"/>
                </a:lnTo>
                <a:lnTo>
                  <a:pt x="1951473" y="1463605"/>
                </a:lnTo>
                <a:lnTo>
                  <a:pt x="1463605" y="1463605"/>
                </a:lnTo>
                <a:lnTo>
                  <a:pt x="1463605" y="1951473"/>
                </a:lnTo>
                <a:close/>
              </a:path>
            </a:pathLst>
          </a:custGeom>
          <a:solidFill>
            <a:schemeClr val="accent2"/>
          </a:solidFill>
          <a:ln w="121841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1026" name="Picture 2" descr="https://devoncroft.com/wp-content/uploads/2019/08/AWS-Logo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818693"/>
            <a:ext cx="268899" cy="1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E52523-A8BD-4A8E-9B64-AA0AE3F2D8C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0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Preliminary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Relatively simple deployment with minimal code adaptation (for a simple application)</a:t>
            </a:r>
          </a:p>
          <a:p>
            <a:r>
              <a:rPr lang="en-GB" dirty="0" smtClean="0"/>
              <a:t>Sparse documentation (but some source code available)</a:t>
            </a:r>
          </a:p>
          <a:p>
            <a:r>
              <a:rPr lang="en-GB" dirty="0" smtClean="0"/>
              <a:t>Constrained communication (“</a:t>
            </a:r>
            <a:r>
              <a:rPr lang="en-GB" dirty="0" err="1" smtClean="0"/>
              <a:t>vsock</a:t>
            </a:r>
            <a:r>
              <a:rPr lang="en-GB" dirty="0" smtClean="0"/>
              <a:t>” – point to point communication)</a:t>
            </a:r>
          </a:p>
          <a:p>
            <a:r>
              <a:rPr lang="en-GB" dirty="0" smtClean="0"/>
              <a:t>Attestation not designed to be verified over the Internet (service provider need to manage that themselves)</a:t>
            </a:r>
          </a:p>
          <a:p>
            <a:r>
              <a:rPr lang="en-GB" dirty="0" smtClean="0"/>
              <a:t>Improved security: better protection from other customers, AWS operators and administrators</a:t>
            </a:r>
          </a:p>
          <a:p>
            <a:r>
              <a:rPr lang="en-GB" dirty="0" smtClean="0"/>
              <a:t>Theoretically possible for Amazon to mount an attack since: </a:t>
            </a:r>
          </a:p>
          <a:p>
            <a:pPr lvl="1"/>
            <a:r>
              <a:rPr lang="en-GB" dirty="0" smtClean="0"/>
              <a:t>Amazon runs the data centre,</a:t>
            </a:r>
          </a:p>
          <a:p>
            <a:pPr lvl="1"/>
            <a:r>
              <a:rPr lang="en-GB" dirty="0" smtClean="0"/>
              <a:t>Amazon builds the Nitro hardware,</a:t>
            </a:r>
          </a:p>
          <a:p>
            <a:pPr lvl="1"/>
            <a:r>
              <a:rPr lang="en-GB" dirty="0" smtClean="0"/>
              <a:t>Amazon generates the attestation.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E52523-A8BD-4A8E-9B64-AA0AE3F2D8C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5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95CE"/>
      </a:dk1>
      <a:lt1>
        <a:srgbClr val="FFFFFF"/>
      </a:lt1>
      <a:dk2>
        <a:srgbClr val="000000"/>
      </a:dk2>
      <a:lt2>
        <a:srgbClr val="E7E6E6"/>
      </a:lt2>
      <a:accent1>
        <a:srgbClr val="0095CE"/>
      </a:accent1>
      <a:accent2>
        <a:srgbClr val="005B9C"/>
      </a:accent2>
      <a:accent3>
        <a:srgbClr val="0095CE"/>
      </a:accent3>
      <a:accent4>
        <a:srgbClr val="954F72"/>
      </a:accent4>
      <a:accent5>
        <a:srgbClr val="20C4CA"/>
      </a:accent5>
      <a:accent6>
        <a:srgbClr val="005B9C"/>
      </a:accent6>
      <a:hlink>
        <a:srgbClr val="20C4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ln>
          <a:headEnd/>
          <a:tailEnd/>
        </a:ln>
        <a:extLst/>
      </a:spPr>
      <a:bodyPr vert="horz" wrap="square" lIns="36000" tIns="36000" rIns="36000" bIns="36000" numCol="1" rtlCol="0" anchor="ctr" anchorCtr="0" compatLnSpc="1">
        <a:prstTxWarp prst="textNoShape">
          <a:avLst/>
        </a:prstTxWarp>
      </a:bodyPr>
      <a:lstStyle>
        <a:defPPr algn="ctr">
          <a:defRPr sz="1050" dirty="0" smtClean="0">
            <a:solidFill>
              <a:schemeClr val="tx2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Management Briefing TEMPLATE 2019-2020_16-9.potx" id="{595846CD-EFF3-4922-ABC0-30C6B44456DF}" vid="{7DC8D183-10BF-49C1-ABC1-89349659BE0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Archived xmlns="6c2ef7ed-c2f8-46e5-bc8a-af14b0d2a9a1">false</IsArchived>
    <KeyDocument xmlns="6c2ef7ed-c2f8-46e5-bc8a-af14b0d2a9a1">false</KeyDocument>
    <g159131ef9cf4bcf91575741c737189a xmlns="e263037d-6caa-4e2f-97cd-aac3eab9ca8b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31109b1e-1de7-4b65-9244-e75ace56b1cc</TermId>
        </TermInfo>
      </Terms>
    </g159131ef9cf4bcf91575741c737189a>
    <TaxCatchAllLabel xmlns="6c2ef7ed-c2f8-46e5-bc8a-af14b0d2a9a1"/>
    <ProjectBis xmlns="f285cc15-e6eb-49a2-bd9f-d2ebdc486d45">211</ProjectBis>
    <CategoryDescription xmlns="http://schemas.microsoft.com/sharepoint.v3" xsi:nil="true"/>
    <Document_x0020_Type xmlns="e263037d-6caa-4e2f-97cd-aac3eab9ca8b">1</Document_x0020_Type>
    <TaxCatchAll xmlns="6c2ef7ed-c2f8-46e5-bc8a-af14b0d2a9a1">
      <Value>858</Value>
      <Value>1528</Value>
    </TaxCatchAll>
    <TaxKeywordTaxHTField xmlns="6db99727-f3ee-42c9-aa27-ba1b6ea87456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confidential computing</TermName>
          <TermId xmlns="http://schemas.microsoft.com/office/infopath/2007/PartnerControls">d270bdff-6aad-46db-a409-e2969c40b41d</TermId>
        </TermInfo>
      </Terms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owerpoint" ma:contentTypeID="0x0101003D0AC2729B96C84C9327D0CCB94B67AD010600B0A67CC6FAA51A4EA023A486B0F76743" ma:contentTypeVersion="14" ma:contentTypeDescription="" ma:contentTypeScope="" ma:versionID="7302baaf58430ca98389dc0c7a6d8da5">
  <xsd:schema xmlns:xsd="http://www.w3.org/2001/XMLSchema" xmlns:xs="http://www.w3.org/2001/XMLSchema" xmlns:p="http://schemas.microsoft.com/office/2006/metadata/properties" xmlns:ns2="e263037d-6caa-4e2f-97cd-aac3eab9ca8b" xmlns:ns3="http://schemas.microsoft.com/sharepoint.v3" xmlns:ns4="6db99727-f3ee-42c9-aa27-ba1b6ea87456" xmlns:ns5="6c2ef7ed-c2f8-46e5-bc8a-af14b0d2a9a1" xmlns:ns6="f285cc15-e6eb-49a2-bd9f-d2ebdc486d45" targetNamespace="http://schemas.microsoft.com/office/2006/metadata/properties" ma:root="true" ma:fieldsID="47d5b91b9d3c0c5a48e6c6b786038701" ns2:_="" ns3:_="" ns4:_="" ns5:_="" ns6:_="">
    <xsd:import namespace="e263037d-6caa-4e2f-97cd-aac3eab9ca8b"/>
    <xsd:import namespace="http://schemas.microsoft.com/sharepoint.v3"/>
    <xsd:import namespace="6db99727-f3ee-42c9-aa27-ba1b6ea87456"/>
    <xsd:import namespace="6c2ef7ed-c2f8-46e5-bc8a-af14b0d2a9a1"/>
    <xsd:import namespace="f285cc15-e6eb-49a2-bd9f-d2ebdc486d45"/>
    <xsd:element name="properties">
      <xsd:complexType>
        <xsd:sequence>
          <xsd:element name="documentManagement">
            <xsd:complexType>
              <xsd:all>
                <xsd:element ref="ns2:Document_x0020_Type"/>
                <xsd:element ref="ns3:CategoryDescription" minOccurs="0"/>
                <xsd:element ref="ns5:KeyDocument" minOccurs="0"/>
                <xsd:element ref="ns5:IsArchived" minOccurs="0"/>
                <xsd:element ref="ns6:ProjectBis"/>
                <xsd:element ref="ns4:TaxKeywordTaxHTField" minOccurs="0"/>
                <xsd:element ref="ns5:TaxCatchAll" minOccurs="0"/>
                <xsd:element ref="ns5:TaxCatchAllLabel" minOccurs="0"/>
                <xsd:element ref="ns2:g159131ef9cf4bcf91575741c737189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3037d-6caa-4e2f-97cd-aac3eab9ca8b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2" ma:displayName="Document Type" ma:list="{bd61317b-07b3-4c85-b4e1-a5ab4c2a5eed}" ma:internalName="Document_x0020_Type" ma:readOnly="false" ma:showField="Title" ma:web="e263037d-6caa-4e2f-97cd-aac3eab9ca8b">
      <xsd:simpleType>
        <xsd:restriction base="dms:Lookup"/>
      </xsd:simpleType>
    </xsd:element>
    <xsd:element name="g159131ef9cf4bcf91575741c737189a" ma:index="16" nillable="true" ma:taxonomy="true" ma:internalName="g159131ef9cf4bcf91575741c737189a" ma:taxonomyFieldName="Organisational_x0020_Keywords" ma:displayName="Organisational Keywords" ma:readOnly="false" ma:fieldId="{0159131e-f9cf-4bcf-9157-5741c737189a}" ma:taxonomyMulti="true" ma:sspId="f9f758b7-f6eb-44e3-bd59-2cbef40d0fc5" ma:termSetId="7261737b-9b78-4ff0-881a-1c5d5006ffb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3" nillable="true" ma:displayName="Description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99727-f3ee-42c9-aa27-ba1b6ea87456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2" nillable="true" ma:taxonomy="true" ma:internalName="TaxKeywordTaxHTField" ma:taxonomyFieldName="TaxKeyword" ma:displayName="Enterprise Keywords" ma:readOnly="false" ma:fieldId="{23f27201-bee3-471e-b2e7-b64fd8b7ca38}" ma:taxonomyMulti="true" ma:sspId="f9f758b7-f6eb-44e3-bd59-2cbef40d0fc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2ef7ed-c2f8-46e5-bc8a-af14b0d2a9a1" elementFormDefault="qualified">
    <xsd:import namespace="http://schemas.microsoft.com/office/2006/documentManagement/types"/>
    <xsd:import namespace="http://schemas.microsoft.com/office/infopath/2007/PartnerControls"/>
    <xsd:element name="KeyDocument" ma:index="6" nillable="true" ma:displayName="KeyDocument" ma:default="0" ma:description="Allow to promote a document to key document status" ma:internalName="KeyDocument" ma:readOnly="false">
      <xsd:simpleType>
        <xsd:restriction base="dms:Boolean"/>
      </xsd:simpleType>
    </xsd:element>
    <xsd:element name="IsArchived" ma:index="7" nillable="true" ma:displayName="IsArchived" ma:default="0" ma:description="Allow to display the document only in Archive View" ma:internalName="IsArchived" ma:readOnly="false">
      <xsd:simpleType>
        <xsd:restriction base="dms:Boolean"/>
      </xsd:simpleType>
    </xsd:element>
    <xsd:element name="TaxCatchAll" ma:index="13" nillable="true" ma:displayName="Taxonomy Catch All Column" ma:hidden="true" ma:list="{9b377aea-fe4a-4de4-961c-644d3796f9f5}" ma:internalName="TaxCatchAll" ma:readOnly="false" ma:showField="CatchAllData" ma:web="6db99727-f3ee-42c9-aa27-ba1b6ea874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9b377aea-fe4a-4de4-961c-644d3796f9f5}" ma:internalName="TaxCatchAllLabel" ma:readOnly="false" ma:showField="CatchAllDataLabel" ma:web="6db99727-f3ee-42c9-aa27-ba1b6ea874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85cc15-e6eb-49a2-bd9f-d2ebdc486d45" elementFormDefault="qualified">
    <xsd:import namespace="http://schemas.microsoft.com/office/2006/documentManagement/types"/>
    <xsd:import namespace="http://schemas.microsoft.com/office/infopath/2007/PartnerControls"/>
    <xsd:element name="ProjectBis" ma:index="8" ma:displayName="Project" ma:list="{fa3d7638-3a8d-4578-b79f-5fba5343cb05}" ma:internalName="ProjectBis" ma:readOnly="fals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628EB6-2AF2-481C-8075-D7111AD47AA5}">
  <ds:schemaRefs>
    <ds:schemaRef ds:uri="http://purl.org/dc/elements/1.1/"/>
    <ds:schemaRef ds:uri="http://schemas.microsoft.com/office/2006/metadata/properties"/>
    <ds:schemaRef ds:uri="e263037d-6caa-4e2f-97cd-aac3eab9ca8b"/>
    <ds:schemaRef ds:uri="f285cc15-e6eb-49a2-bd9f-d2ebdc486d45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6db99727-f3ee-42c9-aa27-ba1b6ea87456"/>
    <ds:schemaRef ds:uri="http://schemas.openxmlformats.org/package/2006/metadata/core-properties"/>
    <ds:schemaRef ds:uri="6c2ef7ed-c2f8-46e5-bc8a-af14b0d2a9a1"/>
    <ds:schemaRef ds:uri="http://schemas.microsoft.com/sharepoint.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031492-6ECF-41B8-8E3A-FF863CA9E1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63037d-6caa-4e2f-97cd-aac3eab9ca8b"/>
    <ds:schemaRef ds:uri="http://schemas.microsoft.com/sharepoint.v3"/>
    <ds:schemaRef ds:uri="6db99727-f3ee-42c9-aa27-ba1b6ea87456"/>
    <ds:schemaRef ds:uri="6c2ef7ed-c2f8-46e5-bc8a-af14b0d2a9a1"/>
    <ds:schemaRef ds:uri="f285cc15-e6eb-49a2-bd9f-d2ebdc486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804B9A-A38A-4C43-97BF-7D5E73DE4D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8752</TotalTime>
  <Words>444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1_Office Theme</vt:lpstr>
      <vt:lpstr>Custom Design</vt:lpstr>
      <vt:lpstr>Confidential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SMALS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Nitro Experiment</dc:title>
  <dc:creator>Fabien Petitcolas</dc:creator>
  <cp:keywords>confidential computing</cp:keywords>
  <cp:lastModifiedBy>Fabien Petitcolas</cp:lastModifiedBy>
  <cp:revision>137</cp:revision>
  <dcterms:created xsi:type="dcterms:W3CDTF">2023-01-03T10:55:45Z</dcterms:created>
  <dcterms:modified xsi:type="dcterms:W3CDTF">2023-03-22T13:47:17Z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0x0101003D0AC2729B96C84C9327D0CCB94B67AD010600B0A67CC6FAA51A4EA023A486B0F76743</vt:lpwstr>
  </property>
  <property fmtid="{D5CDD505-2E9C-101B-9397-08002B2CF9AE}" pid="3" name="TaxKeyword">
    <vt:lpwstr>1528;#confidential computing|d270bdff-6aad-46db-a409-e2969c40b41d</vt:lpwstr>
  </property>
  <property fmtid="{D5CDD505-2E9C-101B-9397-08002B2CF9AE}" pid="4" name="Organisational Keywords">
    <vt:lpwstr>858;#Presentation|31109b1e-1de7-4b65-9244-e75ace56b1cc</vt:lpwstr>
  </property>
</Properties>
</file>