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BB8B8-36F0-4AF0-BE69-A091B42AC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88B708-328F-4415-9DB1-9145275B7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891D5-4FE9-4F42-B9E2-B5CCDE66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34ABD-1B9C-41BD-9A52-41B3CC40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F44AA-331B-49AC-8EE7-DA675B98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7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541C-67C6-44E4-B987-C51EB0A6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FB708D-8C94-47CB-9C22-B879F4C9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1BDA8-116F-469D-89AD-4A848732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B90C9-0B8E-40BD-B1AC-BE230DED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E2AC7F-AE85-47DB-886E-C671770D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1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ED0EB-B290-44AD-81E3-A307F5FAF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04D8C7-10A1-4DCF-8230-CDD645FD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8129C-52F9-4449-A4E7-E134906A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1C317-29FF-4353-BEC3-FC25D07A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75E06-FCAB-43C5-AABC-4AE87D6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6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93E1-552A-4B99-A393-265C3AB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2386E-DEEB-4577-B05B-6D094E39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7C7E8-85D4-494F-95B7-EA025FE6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DE7C8A-4318-4505-A8B6-5A815D9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A2D16-3523-40E0-A4D3-A792678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5A9E2-9F5D-4151-B430-AF86D8E3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DC1713-9E10-4862-99CA-0FBC233E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3762EF-4A62-4710-A91E-E0727081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EEE43-816E-4B17-B108-40ED483F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2B3A4-C7E0-4FFD-9EE3-01BD10F5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4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EEDF5-B4B0-4587-84F4-1D0629F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6858D-7761-4F7E-B41C-0F34BD88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31444F-E73A-470E-BBFF-BD2952A04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4DFB1F-019C-47AA-B2FA-2110E7BE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20DB0-2E49-4C1F-B2E3-7224DF21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2A1C9-A7C9-4896-84EF-AE9EE76A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0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4D2AF-3D8F-4B74-830F-EBB410CA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697DE5-DF74-47D9-970B-D72324A6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F0AB24-1B0B-4A46-B424-4741E0BCF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EE2948-DDB0-452D-BE09-52A73EA6E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014515-9CAF-48B3-898C-98CFBEA4B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E550EF-DACF-478B-980E-084902CF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214802-1A9E-470B-8356-079D5D40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4279D5-6693-4112-940A-DE5E342C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40018-9871-44EC-B3EB-3624D40C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4DB013-62F5-4E2C-A666-EB34FB24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9B535-B6B0-4A15-B65E-1879F19D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5A6670-14D1-4517-9DFD-05176A69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64C5C3-CD8E-4F80-A406-C4BBD531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9DCC5-0EA4-4D3D-87EE-6EAA3100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444F2F-1E6E-41B3-9514-B418CA06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9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0AE31-F6B7-4E30-9260-FBD10ED0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4555F-020F-4F2E-959B-D6DDF46D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93949-2C9B-4FCE-B1C3-858EE7E4C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E936DD-B039-4792-AEBA-5B0D803E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A03901-234C-4743-BF6C-D8E4A6FA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D4FD19-86E1-4142-BD92-173A6795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7D54E-8BCC-4C99-B286-E4D96EA2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067CAD-7D4E-4B2D-B6E1-D31868D08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AF5D6-8BF5-4BF6-AFA8-D16EC1A8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4B683-2DC8-4BB7-9F37-5614EDC7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20C40-9BAE-47A7-A6B4-5E661E11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F04ECC-B6E1-44B1-ACA9-BE06F514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1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C67786-E7C3-4C2A-AA9B-E0D85D8C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F6003-BBB1-43C5-B889-F79AF0DC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9FC92-2DCB-4F3A-BC22-7FDC688F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54B7-1DF6-426F-8189-8219005B127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CC6DB-2472-4765-A327-0302589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8BF7F-D275-43D2-ADAB-FE91A233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E6C1-BD97-4885-A667-44EEB3273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A98719-2C08-4B73-B34B-2AA3664D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" y="0"/>
            <a:ext cx="12104558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E4E40A7-353E-497B-9282-9D9739EAA5CB}"/>
              </a:ext>
            </a:extLst>
          </p:cNvPr>
          <p:cNvSpPr/>
          <p:nvPr/>
        </p:nvSpPr>
        <p:spPr>
          <a:xfrm>
            <a:off x="165464" y="87087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20B8625-0D6D-46F0-B62A-CC6B91FB4724}"/>
              </a:ext>
            </a:extLst>
          </p:cNvPr>
          <p:cNvSpPr/>
          <p:nvPr/>
        </p:nvSpPr>
        <p:spPr>
          <a:xfrm>
            <a:off x="2947849" y="912222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802A573-F9B3-43A6-A25A-ED3800854E30}"/>
              </a:ext>
            </a:extLst>
          </p:cNvPr>
          <p:cNvSpPr/>
          <p:nvPr/>
        </p:nvSpPr>
        <p:spPr>
          <a:xfrm>
            <a:off x="1780902" y="1678577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E4B3D12-852C-40F0-8BC7-ADB2F8157EA9}"/>
              </a:ext>
            </a:extLst>
          </p:cNvPr>
          <p:cNvSpPr/>
          <p:nvPr/>
        </p:nvSpPr>
        <p:spPr>
          <a:xfrm>
            <a:off x="1780902" y="2798716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6BBDB29-E6CF-46AD-9161-F6DB09AEF331}"/>
              </a:ext>
            </a:extLst>
          </p:cNvPr>
          <p:cNvSpPr/>
          <p:nvPr/>
        </p:nvSpPr>
        <p:spPr>
          <a:xfrm>
            <a:off x="1780902" y="4010295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0EBEB0A-D3DF-4B28-8154-85A40A920525}"/>
              </a:ext>
            </a:extLst>
          </p:cNvPr>
          <p:cNvSpPr/>
          <p:nvPr/>
        </p:nvSpPr>
        <p:spPr>
          <a:xfrm>
            <a:off x="1780901" y="5206633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591B74-5CEC-4387-AB4E-572978CE943C}"/>
              </a:ext>
            </a:extLst>
          </p:cNvPr>
          <p:cNvSpPr/>
          <p:nvPr/>
        </p:nvSpPr>
        <p:spPr>
          <a:xfrm>
            <a:off x="6318068" y="1678577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BFC9860-6C5E-473B-8D7A-B35F6A4B2814}"/>
              </a:ext>
            </a:extLst>
          </p:cNvPr>
          <p:cNvSpPr/>
          <p:nvPr/>
        </p:nvSpPr>
        <p:spPr>
          <a:xfrm>
            <a:off x="6318067" y="4012472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9904A5D-A2E9-4054-9D42-297EF465AD4B}"/>
              </a:ext>
            </a:extLst>
          </p:cNvPr>
          <p:cNvSpPr/>
          <p:nvPr/>
        </p:nvSpPr>
        <p:spPr>
          <a:xfrm>
            <a:off x="11451594" y="1678576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8614D78-F9EB-4C5F-8FA4-55CB0860BA96}"/>
              </a:ext>
            </a:extLst>
          </p:cNvPr>
          <p:cNvSpPr/>
          <p:nvPr/>
        </p:nvSpPr>
        <p:spPr>
          <a:xfrm>
            <a:off x="11451594" y="4010295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1054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FD7495-78B5-4845-95B4-A5E6B23CD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" y="0"/>
            <a:ext cx="12111734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A57A62FE-407A-47B8-BFCB-6E0DA2C0083E}"/>
              </a:ext>
            </a:extLst>
          </p:cNvPr>
          <p:cNvSpPr/>
          <p:nvPr/>
        </p:nvSpPr>
        <p:spPr>
          <a:xfrm>
            <a:off x="1705345" y="1676400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75A0A22-368D-4167-8695-E9F6FDBCFAD0}"/>
              </a:ext>
            </a:extLst>
          </p:cNvPr>
          <p:cNvSpPr/>
          <p:nvPr/>
        </p:nvSpPr>
        <p:spPr>
          <a:xfrm>
            <a:off x="1705345" y="2878184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88E3895-6E97-44F2-B599-A07CE3C0980D}"/>
              </a:ext>
            </a:extLst>
          </p:cNvPr>
          <p:cNvSpPr/>
          <p:nvPr/>
        </p:nvSpPr>
        <p:spPr>
          <a:xfrm>
            <a:off x="1705344" y="4079968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8F01CB0-592C-4EEA-90CE-D511F35C848C}"/>
              </a:ext>
            </a:extLst>
          </p:cNvPr>
          <p:cNvSpPr/>
          <p:nvPr/>
        </p:nvSpPr>
        <p:spPr>
          <a:xfrm>
            <a:off x="1705343" y="5281752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49526B-7205-4F5E-B785-E3510D5101BD}"/>
              </a:ext>
            </a:extLst>
          </p:cNvPr>
          <p:cNvSpPr/>
          <p:nvPr/>
        </p:nvSpPr>
        <p:spPr>
          <a:xfrm>
            <a:off x="6334135" y="1676400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51C6D5-A7B1-4A9B-81D9-5E1775F46AF7}"/>
              </a:ext>
            </a:extLst>
          </p:cNvPr>
          <p:cNvSpPr/>
          <p:nvPr/>
        </p:nvSpPr>
        <p:spPr>
          <a:xfrm>
            <a:off x="3190155" y="6069878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6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AC61E78-C8D1-4387-AEFF-0EBA4288CF12}"/>
              </a:ext>
            </a:extLst>
          </p:cNvPr>
          <p:cNvSpPr/>
          <p:nvPr/>
        </p:nvSpPr>
        <p:spPr>
          <a:xfrm>
            <a:off x="5478970" y="6069877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16CCFA0-E728-4FFC-B688-076D695F39E6}"/>
              </a:ext>
            </a:extLst>
          </p:cNvPr>
          <p:cNvSpPr/>
          <p:nvPr/>
        </p:nvSpPr>
        <p:spPr>
          <a:xfrm>
            <a:off x="11380937" y="1676400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5693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2A7D142-1010-4018-8082-AF98781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" y="0"/>
            <a:ext cx="12095188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5E96797-8F49-4095-919B-BF568604F6BC}"/>
              </a:ext>
            </a:extLst>
          </p:cNvPr>
          <p:cNvSpPr/>
          <p:nvPr/>
        </p:nvSpPr>
        <p:spPr>
          <a:xfrm>
            <a:off x="1705345" y="1676400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FCB43FA-FE80-4FA8-B29C-00D46D90664A}"/>
              </a:ext>
            </a:extLst>
          </p:cNvPr>
          <p:cNvSpPr/>
          <p:nvPr/>
        </p:nvSpPr>
        <p:spPr>
          <a:xfrm>
            <a:off x="1705345" y="2878184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3F304C-5FBD-49A1-89EC-F4ADB91337F0}"/>
              </a:ext>
            </a:extLst>
          </p:cNvPr>
          <p:cNvSpPr/>
          <p:nvPr/>
        </p:nvSpPr>
        <p:spPr>
          <a:xfrm>
            <a:off x="1705344" y="4079968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80488AB-E66F-4EDD-948B-31D10725001E}"/>
              </a:ext>
            </a:extLst>
          </p:cNvPr>
          <p:cNvSpPr/>
          <p:nvPr/>
        </p:nvSpPr>
        <p:spPr>
          <a:xfrm>
            <a:off x="1705343" y="5281752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36EA2CD-D216-4D2A-BD9B-21E1B922CEA1}"/>
              </a:ext>
            </a:extLst>
          </p:cNvPr>
          <p:cNvSpPr/>
          <p:nvPr/>
        </p:nvSpPr>
        <p:spPr>
          <a:xfrm>
            <a:off x="6490703" y="1676399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557BFAA-F885-4C36-AF11-1D7C69648732}"/>
              </a:ext>
            </a:extLst>
          </p:cNvPr>
          <p:cNvSpPr/>
          <p:nvPr/>
        </p:nvSpPr>
        <p:spPr>
          <a:xfrm>
            <a:off x="6490703" y="4027720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0F42696-7AC0-45AB-9601-0F1D529E3EE1}"/>
              </a:ext>
            </a:extLst>
          </p:cNvPr>
          <p:cNvSpPr/>
          <p:nvPr/>
        </p:nvSpPr>
        <p:spPr>
          <a:xfrm>
            <a:off x="11184623" y="1676398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D183B8F-6551-4CB9-8B76-A9F251AA6082}"/>
              </a:ext>
            </a:extLst>
          </p:cNvPr>
          <p:cNvSpPr/>
          <p:nvPr/>
        </p:nvSpPr>
        <p:spPr>
          <a:xfrm>
            <a:off x="11184623" y="4027720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9769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917703-EA8F-45D4-92E6-DD600607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" y="0"/>
            <a:ext cx="12111735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78DCD1E-BDE0-43B4-86A1-9315A28E005A}"/>
              </a:ext>
            </a:extLst>
          </p:cNvPr>
          <p:cNvSpPr/>
          <p:nvPr/>
        </p:nvSpPr>
        <p:spPr>
          <a:xfrm>
            <a:off x="5747656" y="1693817"/>
            <a:ext cx="696685" cy="653143"/>
          </a:xfrm>
          <a:prstGeom prst="ellipse">
            <a:avLst/>
          </a:prstGeom>
          <a:solidFill>
            <a:srgbClr val="C40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3858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Oliveira</dc:creator>
  <cp:lastModifiedBy>Alex Oliveira</cp:lastModifiedBy>
  <cp:revision>8</cp:revision>
  <dcterms:created xsi:type="dcterms:W3CDTF">2021-04-04T22:50:32Z</dcterms:created>
  <dcterms:modified xsi:type="dcterms:W3CDTF">2021-04-05T21:09:52Z</dcterms:modified>
</cp:coreProperties>
</file>