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AC20DF-45DB-48C5-8B8B-F29627C454C6}" type="datetimeFigureOut">
              <a:rPr lang="de-DE" smtClean="0"/>
              <a:t>23.01.2013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527EC4-A22F-4705-80A5-8C13BBD6BB6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thias\Videos\video-2013-01-23-11-01-43.wmv" TargetMode="Externa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23175"/>
            <a:ext cx="7772400" cy="182976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Umsetzung verschiedener Labyrinth-Algorithmen mit dem </a:t>
            </a:r>
            <a:br>
              <a:rPr lang="de-DE" sz="3200" dirty="0" smtClean="0"/>
            </a:br>
            <a:r>
              <a:rPr lang="de-DE" sz="3200" dirty="0" smtClean="0"/>
              <a:t>Lego </a:t>
            </a:r>
            <a:r>
              <a:rPr lang="de-DE" sz="3200" dirty="0" err="1" smtClean="0"/>
              <a:t>Mindstorms</a:t>
            </a:r>
            <a:r>
              <a:rPr lang="de-DE" sz="3200" dirty="0" smtClean="0"/>
              <a:t> NXT und </a:t>
            </a:r>
            <a:r>
              <a:rPr lang="de-DE" sz="3200" dirty="0" err="1" smtClean="0"/>
              <a:t>LeJos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Studienprojekt bei </a:t>
            </a:r>
          </a:p>
          <a:p>
            <a:r>
              <a:rPr lang="de-DE" dirty="0" smtClean="0"/>
              <a:t>Frau Professor Dr. </a:t>
            </a:r>
            <a:r>
              <a:rPr lang="de-DE" dirty="0" err="1" smtClean="0"/>
              <a:t>Schiedermeier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 action="ppaction://hlinksldjump"/>
              </a:rPr>
              <a:t>Labyrinth</a:t>
            </a:r>
            <a:endParaRPr lang="de-DE" dirty="0" smtClean="0"/>
          </a:p>
          <a:p>
            <a:r>
              <a:rPr lang="de-DE" dirty="0" err="1" smtClean="0">
                <a:hlinkClick r:id="rId3" action="ppaction://hlinksldjump"/>
              </a:rPr>
              <a:t>Pledge</a:t>
            </a:r>
            <a:r>
              <a:rPr lang="de-DE" dirty="0" smtClean="0">
                <a:hlinkClick r:id="rId3" action="ppaction://hlinksldjump"/>
              </a:rPr>
              <a:t>-Algorithmus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Pfeil nach links 3">
            <a:hlinkClick r:id="rId2" action="ppaction://hlinksldjump"/>
          </p:cNvPr>
          <p:cNvSpPr/>
          <p:nvPr/>
        </p:nvSpPr>
        <p:spPr>
          <a:xfrm>
            <a:off x="7812360" y="59492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ideo-2013-01-23-11-01-43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301725"/>
            <a:ext cx="9144000" cy="5143500"/>
          </a:xfrm>
          <a:prstGeom prst="rect">
            <a:avLst/>
          </a:prstGeom>
        </p:spPr>
      </p:pic>
      <p:sp>
        <p:nvSpPr>
          <p:cNvPr id="7" name="Pfeil nach links 6">
            <a:hlinkClick r:id="rId4" action="ppaction://hlinksldjump"/>
          </p:cNvPr>
          <p:cNvSpPr/>
          <p:nvPr/>
        </p:nvSpPr>
        <p:spPr>
          <a:xfrm>
            <a:off x="7812360" y="59492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7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</a:p>
          <a:p>
            <a:r>
              <a:rPr lang="de-DE" dirty="0" smtClean="0"/>
              <a:t>Das Projekt</a:t>
            </a:r>
          </a:p>
          <a:p>
            <a:r>
              <a:rPr lang="de-DE" dirty="0" smtClean="0"/>
              <a:t>Aktueller Stand</a:t>
            </a:r>
          </a:p>
          <a:p>
            <a:r>
              <a:rPr lang="de-DE" dirty="0" smtClean="0"/>
              <a:t>Vorstellung einzelner Gebiete</a:t>
            </a:r>
          </a:p>
          <a:p>
            <a:pPr lvl="1"/>
            <a:r>
              <a:rPr lang="de-DE" dirty="0" smtClean="0"/>
              <a:t>Konstruktion</a:t>
            </a:r>
          </a:p>
          <a:p>
            <a:pPr lvl="1"/>
            <a:r>
              <a:rPr lang="de-DE" dirty="0" err="1" smtClean="0"/>
              <a:t>Pledge</a:t>
            </a:r>
            <a:r>
              <a:rPr lang="de-DE" dirty="0" smtClean="0"/>
              <a:t>-Algorithmus</a:t>
            </a:r>
          </a:p>
          <a:p>
            <a:pPr lvl="1"/>
            <a:r>
              <a:rPr lang="de-DE" dirty="0" smtClean="0"/>
              <a:t>Probleme</a:t>
            </a:r>
          </a:p>
          <a:p>
            <a:r>
              <a:rPr lang="de-DE" dirty="0" smtClean="0"/>
              <a:t>Vorführung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Gruppenfot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412776"/>
            <a:ext cx="6048672" cy="453650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1331640" y="3140968"/>
            <a:ext cx="1800200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95536" y="2780928"/>
            <a:ext cx="8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Alex Vetter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572000" y="1196752"/>
            <a:ext cx="216024" cy="792088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211960" y="54868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Mathias</a:t>
            </a:r>
          </a:p>
          <a:p>
            <a:r>
              <a:rPr lang="de-DE" dirty="0" err="1" smtClean="0"/>
              <a:t>Haunolder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220072" y="4581128"/>
            <a:ext cx="0" cy="1512168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300192" y="2996952"/>
            <a:ext cx="1728192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028384" y="263691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Flo</a:t>
            </a:r>
            <a:endParaRPr lang="de-DE" dirty="0" smtClean="0"/>
          </a:p>
          <a:p>
            <a:r>
              <a:rPr lang="de-DE" dirty="0" smtClean="0"/>
              <a:t>Lang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716016" y="60932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Tobi</a:t>
            </a:r>
          </a:p>
          <a:p>
            <a:r>
              <a:rPr lang="de-DE" dirty="0" smtClean="0"/>
              <a:t>Feldmann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Umsetzung verschiedener Labyrinth-Algorithmen mit dem </a:t>
            </a:r>
            <a:br>
              <a:rPr lang="de-DE" sz="2800" dirty="0" smtClean="0"/>
            </a:br>
            <a:r>
              <a:rPr lang="de-DE" sz="2800" dirty="0" smtClean="0"/>
              <a:t>Lego </a:t>
            </a:r>
            <a:r>
              <a:rPr lang="de-DE" sz="2800" dirty="0" err="1" smtClean="0"/>
              <a:t>Mindstorms</a:t>
            </a:r>
            <a:r>
              <a:rPr lang="de-DE" sz="2800" dirty="0" smtClean="0"/>
              <a:t> NXT und </a:t>
            </a:r>
            <a:r>
              <a:rPr lang="de-DE" sz="2800" dirty="0" err="1" smtClean="0"/>
              <a:t>L</a:t>
            </a:r>
            <a:r>
              <a:rPr lang="de-DE" sz="2800" dirty="0" err="1" smtClean="0"/>
              <a:t>eJOS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pic>
        <p:nvPicPr>
          <p:cNvPr id="4" name="Grafik 3" descr="leJ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4725144"/>
            <a:ext cx="3302000" cy="914400"/>
          </a:xfrm>
          <a:prstGeom prst="rect">
            <a:avLst/>
          </a:prstGeom>
        </p:spPr>
      </p:pic>
      <p:pic>
        <p:nvPicPr>
          <p:cNvPr id="5" name="Grafik 4" descr="Schriftzu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3573016"/>
            <a:ext cx="359092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 smtClean="0"/>
              <a:t>grundlegende Konstruktion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Kalibrierung des Roboters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Prüfen der Fahreigenschaften und Sensoren</a:t>
            </a:r>
          </a:p>
          <a:p>
            <a:pPr>
              <a:buFont typeface="Wingdings" pitchFamily="2" charset="2"/>
              <a:buChar char="ü"/>
            </a:pPr>
            <a:r>
              <a:rPr lang="de-DE" dirty="0" err="1" smtClean="0"/>
              <a:t>Pledge</a:t>
            </a:r>
            <a:r>
              <a:rPr lang="de-DE" dirty="0" smtClean="0"/>
              <a:t>-Algorithmus implementiert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Test in verschiedenen Labyrinthen</a:t>
            </a:r>
          </a:p>
          <a:p>
            <a:pPr>
              <a:buFont typeface="Wingdings" pitchFamily="2" charset="2"/>
              <a:buChar char="ü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Konstruktion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einzelner Gebiete</a:t>
            </a:r>
            <a:endParaRPr lang="de-DE" dirty="0"/>
          </a:p>
        </p:txBody>
      </p:sp>
      <p:pic>
        <p:nvPicPr>
          <p:cNvPr id="5" name="Grafik 4" descr="Von-Der-Se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4216" y="1944216"/>
            <a:ext cx="5148064" cy="386104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923928" y="4437112"/>
            <a:ext cx="648072" cy="1512168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779912" y="3573016"/>
            <a:ext cx="1008112" cy="2376264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283968" y="59492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Druck-Sensoren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300192" y="3284984"/>
            <a:ext cx="1008112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308304" y="299695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Ultraschall-Sensor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5148064" y="4365104"/>
            <a:ext cx="1368152" cy="1584176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211960" y="3501008"/>
            <a:ext cx="2016224" cy="244827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012160" y="59492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Motoren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6372200" y="1844824"/>
            <a:ext cx="792088" cy="288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164288" y="1619508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Hauptbaustein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/>
          <a:lstStyle/>
          <a:p>
            <a:r>
              <a:rPr lang="de-DE" dirty="0" err="1" smtClean="0"/>
              <a:t>Pledge</a:t>
            </a:r>
            <a:r>
              <a:rPr lang="de-DE" dirty="0" smtClean="0"/>
              <a:t>-Algorithmus</a:t>
            </a:r>
            <a:endParaRPr lang="de-DE" dirty="0"/>
          </a:p>
        </p:txBody>
      </p:sp>
      <p:pic>
        <p:nvPicPr>
          <p:cNvPr id="4" name="Grafik 3" descr="alg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764704"/>
            <a:ext cx="5295900" cy="3181350"/>
          </a:xfrm>
          <a:prstGeom prst="rect">
            <a:avLst/>
          </a:prstGeom>
        </p:spPr>
      </p:pic>
      <p:pic>
        <p:nvPicPr>
          <p:cNvPr id="5" name="Grafik 4" descr="alg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3013" y="2780928"/>
            <a:ext cx="41814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algo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3809" y="980728"/>
            <a:ext cx="6124575" cy="435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320480"/>
          </a:xfrm>
        </p:spPr>
        <p:txBody>
          <a:bodyPr/>
          <a:lstStyle/>
          <a:p>
            <a:r>
              <a:rPr lang="de-DE" dirty="0" smtClean="0"/>
              <a:t>Probleme</a:t>
            </a:r>
          </a:p>
          <a:p>
            <a:pPr lvl="1"/>
            <a:r>
              <a:rPr lang="de-DE" dirty="0" smtClean="0"/>
              <a:t>Keine gerade Fahrlinie möglich</a:t>
            </a:r>
          </a:p>
          <a:p>
            <a:pPr lvl="2"/>
            <a:r>
              <a:rPr lang="de-DE" dirty="0" smtClean="0"/>
              <a:t>Wegen schlechter Gewichtsverteilung</a:t>
            </a:r>
          </a:p>
          <a:p>
            <a:pPr lvl="1"/>
            <a:r>
              <a:rPr lang="de-DE" dirty="0" smtClean="0"/>
              <a:t>Drehen des Roboters</a:t>
            </a:r>
          </a:p>
          <a:p>
            <a:pPr lvl="2"/>
            <a:r>
              <a:rPr lang="de-DE" dirty="0" smtClean="0"/>
              <a:t>Fehlende Kalibrierung zu Beginn</a:t>
            </a:r>
          </a:p>
          <a:p>
            <a:pPr lvl="1"/>
            <a:r>
              <a:rPr lang="de-DE" dirty="0" smtClean="0"/>
              <a:t>Verschieben der Labyrinth-Mauern</a:t>
            </a:r>
          </a:p>
          <a:p>
            <a:pPr lvl="2"/>
            <a:r>
              <a:rPr lang="de-DE" dirty="0" smtClean="0"/>
              <a:t>Durch die Druckkraft des Roboters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102</Words>
  <Application>Microsoft Office PowerPoint</Application>
  <PresentationFormat>Bildschirmpräsentation (4:3)</PresentationFormat>
  <Paragraphs>49</Paragraphs>
  <Slides>13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Deimos</vt:lpstr>
      <vt:lpstr>Umsetzung verschiedener Labyrinth-Algorithmen mit dem  Lego Mindstorms NXT und LeJos</vt:lpstr>
      <vt:lpstr>Übersicht</vt:lpstr>
      <vt:lpstr>Das Team</vt:lpstr>
      <vt:lpstr>Das Projekt</vt:lpstr>
      <vt:lpstr>Aktueller Stand</vt:lpstr>
      <vt:lpstr>Vorstellung einzelner Gebiete</vt:lpstr>
      <vt:lpstr>Folie 7</vt:lpstr>
      <vt:lpstr>Folie 8</vt:lpstr>
      <vt:lpstr>Folie 9</vt:lpstr>
      <vt:lpstr>Vorführung</vt:lpstr>
      <vt:lpstr>Folie 11</vt:lpstr>
      <vt:lpstr>Folie 12</vt:lpstr>
      <vt:lpstr>Ende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Mathias Haunolder</dc:creator>
  <cp:lastModifiedBy>Mathias Haunolder</cp:lastModifiedBy>
  <cp:revision>22</cp:revision>
  <dcterms:created xsi:type="dcterms:W3CDTF">2013-01-23T09:24:08Z</dcterms:created>
  <dcterms:modified xsi:type="dcterms:W3CDTF">2013-01-23T12:12:11Z</dcterms:modified>
</cp:coreProperties>
</file>