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433"/>
  </p:normalViewPr>
  <p:slideViewPr>
    <p:cSldViewPr snapToGrid="0" showGuides="1">
      <p:cViewPr varScale="1">
        <p:scale>
          <a:sx n="77" d="100"/>
          <a:sy n="77" d="100"/>
        </p:scale>
        <p:origin x="1240" y="184"/>
      </p:cViewPr>
      <p:guideLst>
        <p:guide orient="horz" pos="2160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  <a:t>‹Nº›</a:t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5777548"/>
            <a:ext cx="6891337" cy="738187"/>
          </a:xfrm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br>
              <a:rPr sz="2400" dirty="0">
                <a:latin typeface="Tahoma" panose="020B0604030504040204" charset="0"/>
                <a:sym typeface="+mn-ea"/>
              </a:rPr>
            </a:br>
            <a:r>
              <a:rPr lang="es-MX" sz="2400" dirty="0">
                <a:latin typeface="Tahoma" panose="020B0604030504040204" charset="0"/>
                <a:sym typeface="+mn-ea"/>
              </a:rPr>
              <a:t>- </a:t>
            </a:r>
            <a:r>
              <a:rPr sz="2400" dirty="0">
                <a:latin typeface="Tahoma" panose="020B0604030504040204" charset="0"/>
                <a:sym typeface="+mn-ea"/>
              </a:rPr>
              <a:t>Miguel Alejandro Villa Guerrero</a:t>
            </a:r>
            <a:endParaRPr lang="es-MX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13155" y="4316095"/>
            <a:ext cx="6916420" cy="1776730"/>
          </a:xfrm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s-MX" sz="5400" b="1" dirty="0">
                <a:solidFill>
                  <a:schemeClr val="tx1"/>
                </a:solidFill>
              </a:rPr>
              <a:t>IOT Project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FB3A57-899B-AB4C-9299-D01EAACC6059}"/>
              </a:ext>
            </a:extLst>
          </p:cNvPr>
          <p:cNvSpPr txBox="1"/>
          <p:nvPr/>
        </p:nvSpPr>
        <p:spPr>
          <a:xfrm>
            <a:off x="7315200" y="606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es-MX" altLang="zh-CN" dirty="0"/>
              <a:t>How it works?</a:t>
            </a:r>
          </a:p>
        </p:txBody>
      </p:sp>
      <p:pic>
        <p:nvPicPr>
          <p:cNvPr id="3" name="Picture 2" descr="raspb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3127375"/>
            <a:ext cx="1428750" cy="1428750"/>
          </a:xfrm>
          <a:prstGeom prst="rect">
            <a:avLst/>
          </a:prstGeom>
        </p:spPr>
      </p:pic>
      <p:pic>
        <p:nvPicPr>
          <p:cNvPr id="5" name="Picture 4" descr="IoT_Service_He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20" y="2156460"/>
            <a:ext cx="1200785" cy="1200785"/>
          </a:xfrm>
          <a:prstGeom prst="rect">
            <a:avLst/>
          </a:prstGeom>
        </p:spPr>
      </p:pic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55" y="3104515"/>
            <a:ext cx="1471295" cy="1451610"/>
          </a:xfrm>
          <a:prstGeom prst="rect">
            <a:avLst/>
          </a:prstGeom>
        </p:spPr>
      </p:pic>
      <p:pic>
        <p:nvPicPr>
          <p:cNvPr id="7" name="Picture 6" descr="cloudant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55" y="4556125"/>
            <a:ext cx="1246505" cy="1246505"/>
          </a:xfrm>
          <a:prstGeom prst="rect">
            <a:avLst/>
          </a:prstGeom>
        </p:spPr>
      </p:pic>
      <p:pic>
        <p:nvPicPr>
          <p:cNvPr id="8" name="Picture 7" descr="dht11-temperature-and-humidity-sensor-module-250x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127375"/>
            <a:ext cx="1451610" cy="145161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1850390" y="3841750"/>
            <a:ext cx="54610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49040" y="2873375"/>
            <a:ext cx="545465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96640" y="4556125"/>
            <a:ext cx="802640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14060" y="2873375"/>
            <a:ext cx="956945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/>
          <p:nvPr/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lstStyle>
            <a:lvl1pPr marL="0" lvl="0" indent="0" algn="l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382E7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es-MX" altLang="zh-CN" dirty="0"/>
              <a:t>Technology used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69900" y="2330450"/>
            <a:ext cx="8241030" cy="219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Temperature and humidity sensor DHT11</a:t>
            </a:r>
          </a:p>
          <a:p>
            <a:r>
              <a:rPr lang="es-MX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Raspberry pi 3</a:t>
            </a:r>
          </a:p>
          <a:p>
            <a:r>
              <a:rPr lang="es-MX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Cloudant DB</a:t>
            </a:r>
          </a:p>
          <a:p>
            <a:r>
              <a:rPr lang="es-MX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IOT Service</a:t>
            </a:r>
          </a:p>
          <a:p>
            <a:r>
              <a:rPr lang="es-MX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Python Cloud Foundry App</a:t>
            </a:r>
          </a:p>
          <a:p>
            <a:endParaRPr lang="es-MX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69900" y="2330450"/>
            <a:ext cx="8241030" cy="1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  <a:p>
            <a:endParaRPr lang="es-MX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30</Words>
  <Application>Microsoft Macintosh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Baskerville Old Face</vt:lpstr>
      <vt:lpstr>Calibri</vt:lpstr>
      <vt:lpstr>Tahoma</vt:lpstr>
      <vt:lpstr>Wingdings</vt:lpstr>
      <vt:lpstr>幼圆</vt:lpstr>
      <vt:lpstr>A000120140530A79PPBG</vt:lpstr>
      <vt:lpstr>1_A000120140530A79PPBG</vt:lpstr>
      <vt:lpstr> - Miguel Alejandro Villa Guerrero</vt:lpstr>
      <vt:lpstr>How it works?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Miguel Alejandro Villa Guerrero</cp:lastModifiedBy>
  <cp:revision>54</cp:revision>
  <dcterms:created xsi:type="dcterms:W3CDTF">2014-06-03T02:52:00Z</dcterms:created>
  <dcterms:modified xsi:type="dcterms:W3CDTF">2019-01-31T23:17:15Z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1033-10.2.0.5845</vt:lpwstr>
  </property>
</Properties>
</file>