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Lst>
  <p:sldIdLst>
    <p:sldId id="256" r:id="rId25"/>
    <p:sldId id="257" r:id="rId26"/>
    <p:sldId id="258" r:id="rId27"/>
    <p:sldId id="259" r:id="rId28"/>
    <p:sldId id="260" r:id="rId29"/>
    <p:sldId id="261" r:id="rId30"/>
    <p:sldId id="262" r:id="rId31"/>
    <p:sldId id="263" r:id="rId32"/>
    <p:sldId id="264" r:id="rId33"/>
    <p:sldId id="265" r:id="rId34"/>
    <p:sldId id="266" r:id="rId35"/>
  </p:sldIdLst>
  <p:sldSz cx="9144000" cy="5143500" type="screen16x9"/>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2.xml"/><Relationship Id="rId39" Type="http://schemas.openxmlformats.org/officeDocument/2006/relationships/tableStyles" Target="tableStyles.xml"/><Relationship Id="rId21" Type="http://schemas.openxmlformats.org/officeDocument/2006/relationships/slideMaster" Target="slideMasters/slideMaster21.xml"/><Relationship Id="rId34"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8.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539640"/>
            <a:ext cx="4447800" cy="9540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9" name="PlaceHolder 1"/>
          <p:cNvSpPr>
            <a:spLocks noGrp="1"/>
          </p:cNvSpPr>
          <p:nvPr>
            <p:ph type="title"/>
          </p:nvPr>
        </p:nvSpPr>
        <p:spPr>
          <a:xfrm>
            <a:off x="713160" y="539640"/>
            <a:ext cx="4447800" cy="9540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54" name="PlaceHolder 1"/>
          <p:cNvSpPr>
            <a:spLocks noGrp="1"/>
          </p:cNvSpPr>
          <p:nvPr>
            <p:ph type="title"/>
          </p:nvPr>
        </p:nvSpPr>
        <p:spPr>
          <a:xfrm>
            <a:off x="713160" y="539640"/>
            <a:ext cx="4447800" cy="9540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59" name="PlaceHolder 1"/>
          <p:cNvSpPr>
            <a:spLocks noGrp="1"/>
          </p:cNvSpPr>
          <p:nvPr>
            <p:ph type="title"/>
          </p:nvPr>
        </p:nvSpPr>
        <p:spPr>
          <a:xfrm>
            <a:off x="713160" y="539640"/>
            <a:ext cx="4447800" cy="9540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Google Shape;9;p2"/>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 name="PlaceHolder 1"/>
          <p:cNvSpPr>
            <a:spLocks noGrp="1"/>
          </p:cNvSpPr>
          <p:nvPr>
            <p:ph type="title"/>
          </p:nvPr>
        </p:nvSpPr>
        <p:spPr>
          <a:xfrm>
            <a:off x="713160" y="1066680"/>
            <a:ext cx="5407560" cy="16621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0" name="Google Shape;95;p19"/>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2" name="Google Shape;106;p20"/>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3" name="PlaceHolder 1"/>
          <p:cNvSpPr>
            <a:spLocks noGrp="1"/>
          </p:cNvSpPr>
          <p:nvPr>
            <p:ph type="title"/>
          </p:nvPr>
        </p:nvSpPr>
        <p:spPr>
          <a:xfrm>
            <a:off x="713160" y="1961280"/>
            <a:ext cx="3492360" cy="799920"/>
          </a:xfrm>
          <a:prstGeom prst="rect">
            <a:avLst/>
          </a:prstGeom>
          <a:noFill/>
          <a:ln w="0">
            <a:noFill/>
          </a:ln>
        </p:spPr>
        <p:txBody>
          <a:bodyPr lIns="91440" tIns="91440" rIns="91440" bIns="91440" anchor="b">
            <a:noAutofit/>
          </a:bodyPr>
          <a:lstStyle/>
          <a:p>
            <a:pPr indent="0">
              <a:lnSpc>
                <a:spcPct val="100000"/>
              </a:lnSpc>
              <a:buNone/>
            </a:pPr>
            <a:r>
              <a:rPr lang="fr-FR" sz="4000" b="0" strike="noStrike" spc="-1">
                <a:solidFill>
                  <a:schemeClr val="lt1"/>
                </a:solidFill>
                <a:latin typeface="Inter Medium"/>
                <a:ea typeface="Inter Medium"/>
              </a:rPr>
              <a:t>xx%</a:t>
            </a:r>
            <a:endParaRPr lang="fr-FR" sz="4000" b="0" strike="noStrike" spc="-1">
              <a:solidFill>
                <a:schemeClr val="dk1"/>
              </a:solidFill>
              <a:latin typeface="Arial"/>
            </a:endParaRPr>
          </a:p>
        </p:txBody>
      </p:sp>
      <p:sp>
        <p:nvSpPr>
          <p:cNvPr id="34" name="PlaceHolder 2"/>
          <p:cNvSpPr>
            <a:spLocks noGrp="1"/>
          </p:cNvSpPr>
          <p:nvPr>
            <p:ph type="title"/>
          </p:nvPr>
        </p:nvSpPr>
        <p:spPr>
          <a:xfrm>
            <a:off x="713160" y="615600"/>
            <a:ext cx="5240880" cy="954000"/>
          </a:xfrm>
          <a:prstGeom prst="rect">
            <a:avLst/>
          </a:prstGeom>
          <a:noFill/>
          <a:ln w="0">
            <a:noFill/>
          </a:ln>
        </p:spPr>
        <p:txBody>
          <a:bodyPr lIns="91440" tIns="91440" rIns="91440" bIns="91440" anchor="b">
            <a:noAutofit/>
          </a:bodyPr>
          <a:lstStyle/>
          <a:p>
            <a:pPr indent="0">
              <a:lnSpc>
                <a:spcPct val="100000"/>
              </a:lnSpc>
              <a:buNone/>
            </a:pPr>
            <a:r>
              <a:rPr lang="fr-FR" sz="5000" b="0" strike="noStrike" spc="-1">
                <a:solidFill>
                  <a:schemeClr val="lt1"/>
                </a:solidFill>
                <a:latin typeface="Inter Medium"/>
                <a:ea typeface="Inter Medium"/>
              </a:rPr>
              <a:t>xx%</a:t>
            </a:r>
            <a:endParaRPr lang="fr-FR" sz="5000" b="0" strike="noStrike" spc="-1">
              <a:solidFill>
                <a:schemeClr val="dk1"/>
              </a:solidFill>
              <a:latin typeface="Arial"/>
            </a:endParaRPr>
          </a:p>
        </p:txBody>
      </p:sp>
      <p:sp>
        <p:nvSpPr>
          <p:cNvPr id="35" name="PlaceHolder 3"/>
          <p:cNvSpPr>
            <a:spLocks noGrp="1"/>
          </p:cNvSpPr>
          <p:nvPr>
            <p:ph type="title"/>
          </p:nvPr>
        </p:nvSpPr>
        <p:spPr>
          <a:xfrm>
            <a:off x="713160" y="3121920"/>
            <a:ext cx="3492360" cy="799920"/>
          </a:xfrm>
          <a:prstGeom prst="rect">
            <a:avLst/>
          </a:prstGeom>
          <a:noFill/>
          <a:ln w="0">
            <a:noFill/>
          </a:ln>
        </p:spPr>
        <p:txBody>
          <a:bodyPr lIns="91440" tIns="91440" rIns="91440" bIns="91440" anchor="b">
            <a:noAutofit/>
          </a:bodyPr>
          <a:lstStyle/>
          <a:p>
            <a:pPr indent="0">
              <a:lnSpc>
                <a:spcPct val="100000"/>
              </a:lnSpc>
              <a:buNone/>
            </a:pPr>
            <a:r>
              <a:rPr lang="fr-FR" sz="4000" b="0" strike="noStrike" spc="-1">
                <a:solidFill>
                  <a:schemeClr val="lt1"/>
                </a:solidFill>
                <a:latin typeface="Inter Medium"/>
                <a:ea typeface="Inter Medium"/>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6" name="Google Shape;13;p3"/>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7" name="PlaceHolder 1"/>
          <p:cNvSpPr>
            <a:spLocks noGrp="1"/>
          </p:cNvSpPr>
          <p:nvPr>
            <p:ph type="title"/>
          </p:nvPr>
        </p:nvSpPr>
        <p:spPr>
          <a:xfrm>
            <a:off x="722520" y="1861200"/>
            <a:ext cx="4131720" cy="1569600"/>
          </a:xfrm>
          <a:prstGeom prst="rect">
            <a:avLst/>
          </a:prstGeom>
          <a:noFill/>
          <a:ln w="0">
            <a:noFill/>
          </a:ln>
        </p:spPr>
        <p:txBody>
          <a:bodyPr lIns="91440" tIns="91440" rIns="91440" bIns="91440" anchor="t">
            <a:noAutofit/>
          </a:bodyPr>
          <a:lstStyle/>
          <a:p>
            <a:pPr indent="0">
              <a:buNone/>
            </a:pPr>
            <a:r>
              <a:rPr lang="fr-FR" sz="4500" b="0" strike="noStrike" spc="-1">
                <a:solidFill>
                  <a:schemeClr val="dk1"/>
                </a:solidFill>
                <a:latin typeface="Arial"/>
              </a:rPr>
              <a:t>Click to edit the title text format</a:t>
            </a:r>
          </a:p>
        </p:txBody>
      </p:sp>
      <p:sp>
        <p:nvSpPr>
          <p:cNvPr id="38" name="PlaceHolder 2"/>
          <p:cNvSpPr>
            <a:spLocks noGrp="1"/>
          </p:cNvSpPr>
          <p:nvPr>
            <p:ph type="title"/>
          </p:nvPr>
        </p:nvSpPr>
        <p:spPr>
          <a:xfrm>
            <a:off x="722520" y="984240"/>
            <a:ext cx="1235520" cy="87696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lt1"/>
                </a:solidFill>
                <a:latin typeface="Inter Medium"/>
                <a:ea typeface="Inter Medium"/>
              </a:rPr>
              <a:t>xx%</a:t>
            </a:r>
            <a:endParaRPr lang="fr-FR" sz="4500" b="0" strike="noStrike" spc="-1">
              <a:solidFill>
                <a:schemeClr val="dk1"/>
              </a:solidFill>
              <a:latin typeface="Arial"/>
            </a:endParaRPr>
          </a:p>
        </p:txBody>
      </p:sp>
      <p:sp>
        <p:nvSpPr>
          <p:cNvPr id="39"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4" name="Google Shape;119;p22"/>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5" name="Google Shape;121;p23"/>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 name="Google Shape;18;p4"/>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48" name="PlaceHolder 2"/>
          <p:cNvSpPr>
            <a:spLocks noGrp="1"/>
          </p:cNvSpPr>
          <p:nvPr>
            <p:ph type="body"/>
          </p:nvPr>
        </p:nvSpPr>
        <p:spPr>
          <a:xfrm>
            <a:off x="720000" y="1210320"/>
            <a:ext cx="7703640" cy="36900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1" name="Google Shape;22;p5"/>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53" name="PlaceHolder 2"/>
          <p:cNvSpPr>
            <a:spLocks noGrp="1"/>
          </p:cNvSpPr>
          <p:nvPr>
            <p:ph type="body"/>
          </p:nvPr>
        </p:nvSpPr>
        <p:spPr>
          <a:xfrm>
            <a:off x="5696280" y="1379880"/>
            <a:ext cx="2727360" cy="2861280"/>
          </a:xfrm>
          <a:prstGeom prst="rect">
            <a:avLst/>
          </a:prstGeom>
          <a:noFill/>
          <a:ln w="0">
            <a:noFill/>
          </a:ln>
        </p:spPr>
        <p:txBody>
          <a:bodyPr lIns="90000" tIns="45000" rIns="90000" bIns="45000" anchor="t">
            <a:normAutofit fontScale="21111"/>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7" name="Google Shape;30;p6"/>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0" name="Google Shape;33;p7"/>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 name="PlaceHolder 1"/>
          <p:cNvSpPr>
            <a:spLocks noGrp="1"/>
          </p:cNvSpPr>
          <p:nvPr>
            <p:ph type="title"/>
          </p:nvPr>
        </p:nvSpPr>
        <p:spPr>
          <a:xfrm>
            <a:off x="713160" y="448200"/>
            <a:ext cx="3681000" cy="57564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62" name="PlaceHolder 2"/>
          <p:cNvSpPr>
            <a:spLocks noGrp="1"/>
          </p:cNvSpPr>
          <p:nvPr>
            <p:ph type="body"/>
          </p:nvPr>
        </p:nvSpPr>
        <p:spPr>
          <a:xfrm>
            <a:off x="4709520" y="445680"/>
            <a:ext cx="3720960" cy="425160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3" name="Google Shape;38;p8"/>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Google Shape;48;p11"/>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 name="PlaceHolder 1"/>
          <p:cNvSpPr>
            <a:spLocks noGrp="1"/>
          </p:cNvSpPr>
          <p:nvPr>
            <p:ph type="title"/>
          </p:nvPr>
        </p:nvSpPr>
        <p:spPr>
          <a:xfrm>
            <a:off x="1284120" y="1288080"/>
            <a:ext cx="6575760" cy="152640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lt1"/>
                </a:solidFill>
                <a:latin typeface="Inter Medium"/>
                <a:ea typeface="Inter Medium"/>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5" name="Google Shape;41;p9"/>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6"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7"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68" name="PlaceHolder 2"/>
          <p:cNvSpPr>
            <a:spLocks noGrp="1"/>
          </p:cNvSpPr>
          <p:nvPr>
            <p:ph type="title"/>
          </p:nvPr>
        </p:nvSpPr>
        <p:spPr>
          <a:xfrm>
            <a:off x="720000" y="4014360"/>
            <a:ext cx="7703640" cy="572400"/>
          </a:xfrm>
          <a:prstGeom prst="rect">
            <a:avLst/>
          </a:prstGeom>
          <a:solidFill>
            <a:srgbClr val="000000"/>
          </a:solidFill>
          <a:ln w="0">
            <a:noFill/>
          </a:ln>
        </p:spPr>
        <p:txBody>
          <a:bodyPr lIns="91440" tIns="91440" rIns="91440" bIns="91440" anchor="ctr">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9" name="Google Shape;127;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71" name="Google Shape;130;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73"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 name="Google Shape;53;p13"/>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9" name="PlaceHolder 2"/>
          <p:cNvSpPr>
            <a:spLocks noGrp="1"/>
          </p:cNvSpPr>
          <p:nvPr>
            <p:ph type="title"/>
          </p:nvPr>
        </p:nvSpPr>
        <p:spPr>
          <a:xfrm>
            <a:off x="713160" y="1400760"/>
            <a:ext cx="577440" cy="676800"/>
          </a:xfrm>
          <a:prstGeom prst="rect">
            <a:avLst/>
          </a:prstGeom>
          <a:noFill/>
          <a:ln w="0">
            <a:noFill/>
          </a:ln>
        </p:spPr>
        <p:txBody>
          <a:bodyPr lIns="91440" tIns="91440" rIns="91440" bIns="91440" anchor="t">
            <a:noAutofit/>
          </a:bodyPr>
          <a:lstStyle/>
          <a:p>
            <a:pPr indent="0" algn="ctr">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
        <p:nvSpPr>
          <p:cNvPr id="10" name="PlaceHolder 3"/>
          <p:cNvSpPr>
            <a:spLocks noGrp="1"/>
          </p:cNvSpPr>
          <p:nvPr>
            <p:ph type="title"/>
          </p:nvPr>
        </p:nvSpPr>
        <p:spPr>
          <a:xfrm>
            <a:off x="4223160" y="1400760"/>
            <a:ext cx="575640" cy="676800"/>
          </a:xfrm>
          <a:prstGeom prst="rect">
            <a:avLst/>
          </a:prstGeom>
          <a:noFill/>
          <a:ln w="0">
            <a:noFill/>
          </a:ln>
        </p:spPr>
        <p:txBody>
          <a:bodyPr lIns="91440" tIns="91440" rIns="91440" bIns="91440" anchor="t">
            <a:noAutofit/>
          </a:bodyPr>
          <a:lstStyle/>
          <a:p>
            <a:pPr indent="0" algn="ctr">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
        <p:nvSpPr>
          <p:cNvPr id="11" name="PlaceHolder 4"/>
          <p:cNvSpPr>
            <a:spLocks noGrp="1"/>
          </p:cNvSpPr>
          <p:nvPr>
            <p:ph type="title"/>
          </p:nvPr>
        </p:nvSpPr>
        <p:spPr>
          <a:xfrm>
            <a:off x="713160" y="2472480"/>
            <a:ext cx="577440" cy="676800"/>
          </a:xfrm>
          <a:prstGeom prst="rect">
            <a:avLst/>
          </a:prstGeom>
          <a:noFill/>
          <a:ln w="0">
            <a:noFill/>
          </a:ln>
        </p:spPr>
        <p:txBody>
          <a:bodyPr lIns="91440" tIns="91440" rIns="91440" bIns="91440" anchor="t">
            <a:noAutofit/>
          </a:bodyPr>
          <a:lstStyle/>
          <a:p>
            <a:pPr indent="0" algn="ctr">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
        <p:nvSpPr>
          <p:cNvPr id="12" name="PlaceHolder 5"/>
          <p:cNvSpPr>
            <a:spLocks noGrp="1"/>
          </p:cNvSpPr>
          <p:nvPr>
            <p:ph type="title"/>
          </p:nvPr>
        </p:nvSpPr>
        <p:spPr>
          <a:xfrm>
            <a:off x="4223160" y="2472480"/>
            <a:ext cx="575640" cy="676800"/>
          </a:xfrm>
          <a:prstGeom prst="rect">
            <a:avLst/>
          </a:prstGeom>
          <a:noFill/>
          <a:ln w="0">
            <a:noFill/>
          </a:ln>
        </p:spPr>
        <p:txBody>
          <a:bodyPr lIns="91440" tIns="91440" rIns="91440" bIns="91440" anchor="t">
            <a:noAutofit/>
          </a:bodyPr>
          <a:lstStyle/>
          <a:p>
            <a:pPr indent="0" algn="ctr">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
        <p:nvSpPr>
          <p:cNvPr id="13" name="PlaceHolder 6"/>
          <p:cNvSpPr>
            <a:spLocks noGrp="1"/>
          </p:cNvSpPr>
          <p:nvPr>
            <p:ph type="title"/>
          </p:nvPr>
        </p:nvSpPr>
        <p:spPr>
          <a:xfrm>
            <a:off x="713160" y="3543840"/>
            <a:ext cx="577440" cy="676800"/>
          </a:xfrm>
          <a:prstGeom prst="rect">
            <a:avLst/>
          </a:prstGeom>
          <a:noFill/>
          <a:ln w="0">
            <a:noFill/>
          </a:ln>
        </p:spPr>
        <p:txBody>
          <a:bodyPr lIns="91440" tIns="91440" rIns="91440" bIns="91440" anchor="t">
            <a:noAutofit/>
          </a:bodyPr>
          <a:lstStyle/>
          <a:p>
            <a:pPr indent="0" algn="ctr">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
        <p:nvSpPr>
          <p:cNvPr id="14" name="PlaceHolder 7"/>
          <p:cNvSpPr>
            <a:spLocks noGrp="1"/>
          </p:cNvSpPr>
          <p:nvPr>
            <p:ph type="title"/>
          </p:nvPr>
        </p:nvSpPr>
        <p:spPr>
          <a:xfrm>
            <a:off x="4223160" y="3543840"/>
            <a:ext cx="575640" cy="676800"/>
          </a:xfrm>
          <a:prstGeom prst="rect">
            <a:avLst/>
          </a:prstGeom>
          <a:noFill/>
          <a:ln w="0">
            <a:noFill/>
          </a:ln>
        </p:spPr>
        <p:txBody>
          <a:bodyPr lIns="91440" tIns="91440" rIns="91440" bIns="91440" anchor="t">
            <a:noAutofit/>
          </a:bodyPr>
          <a:lstStyle/>
          <a:p>
            <a:pPr indent="0" algn="ctr">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 name="Google Shape;68;p14"/>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 name="PlaceHolder 1"/>
          <p:cNvSpPr>
            <a:spLocks noGrp="1"/>
          </p:cNvSpPr>
          <p:nvPr>
            <p:ph type="title"/>
          </p:nvPr>
        </p:nvSpPr>
        <p:spPr>
          <a:xfrm>
            <a:off x="713160" y="448200"/>
            <a:ext cx="3681000" cy="57564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17" name="PlaceHolder 2"/>
          <p:cNvSpPr>
            <a:spLocks noGrp="1"/>
          </p:cNvSpPr>
          <p:nvPr>
            <p:ph type="body"/>
          </p:nvPr>
        </p:nvSpPr>
        <p:spPr>
          <a:xfrm>
            <a:off x="4709520" y="445680"/>
            <a:ext cx="3720960" cy="425160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 name="Google Shape;73;p15"/>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 name="PlaceHolder 1"/>
          <p:cNvSpPr>
            <a:spLocks noGrp="1"/>
          </p:cNvSpPr>
          <p:nvPr>
            <p:ph type="title"/>
          </p:nvPr>
        </p:nvSpPr>
        <p:spPr>
          <a:xfrm>
            <a:off x="713160" y="794520"/>
            <a:ext cx="7717320" cy="69804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20" name="PlaceHolder 2"/>
          <p:cNvSpPr>
            <a:spLocks noGrp="1"/>
          </p:cNvSpPr>
          <p:nvPr>
            <p:ph type="body"/>
          </p:nvPr>
        </p:nvSpPr>
        <p:spPr>
          <a:xfrm>
            <a:off x="3488760" y="2398680"/>
            <a:ext cx="4941720" cy="19501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 name="Google Shape;77;p16"/>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3" name="Google Shape;80;p17"/>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5" name="Google Shape;83;p18"/>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27" name="PlaceHolder 2"/>
          <p:cNvSpPr>
            <a:spLocks noGrp="1"/>
          </p:cNvSpPr>
          <p:nvPr>
            <p:ph type="title"/>
          </p:nvPr>
        </p:nvSpPr>
        <p:spPr>
          <a:xfrm>
            <a:off x="3319560" y="1555920"/>
            <a:ext cx="734400" cy="430920"/>
          </a:xfrm>
          <a:prstGeom prst="rect">
            <a:avLst/>
          </a:prstGeom>
          <a:noFill/>
          <a:ln w="0">
            <a:noFill/>
          </a:ln>
        </p:spPr>
        <p:txBody>
          <a:bodyPr lIns="91440" tIns="91440" rIns="91440" bIns="91440" anchor="ctr">
            <a:noAutofit/>
          </a:bodyPr>
          <a:lstStyle/>
          <a:p>
            <a:pPr indent="0">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
        <p:nvSpPr>
          <p:cNvPr id="28" name="PlaceHolder 3"/>
          <p:cNvSpPr>
            <a:spLocks noGrp="1"/>
          </p:cNvSpPr>
          <p:nvPr>
            <p:ph type="title"/>
          </p:nvPr>
        </p:nvSpPr>
        <p:spPr>
          <a:xfrm>
            <a:off x="713160" y="1555920"/>
            <a:ext cx="734400" cy="430920"/>
          </a:xfrm>
          <a:prstGeom prst="rect">
            <a:avLst/>
          </a:prstGeom>
          <a:noFill/>
          <a:ln w="0">
            <a:noFill/>
          </a:ln>
        </p:spPr>
        <p:txBody>
          <a:bodyPr lIns="91440" tIns="91440" rIns="91440" bIns="91440" anchor="ctr">
            <a:noAutofit/>
          </a:bodyPr>
          <a:lstStyle/>
          <a:p>
            <a:pPr indent="0">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
        <p:nvSpPr>
          <p:cNvPr id="29" name="PlaceHolder 4"/>
          <p:cNvSpPr>
            <a:spLocks noGrp="1"/>
          </p:cNvSpPr>
          <p:nvPr>
            <p:ph type="title"/>
          </p:nvPr>
        </p:nvSpPr>
        <p:spPr>
          <a:xfrm>
            <a:off x="5925600" y="1555920"/>
            <a:ext cx="734400" cy="430920"/>
          </a:xfrm>
          <a:prstGeom prst="rect">
            <a:avLst/>
          </a:prstGeom>
          <a:noFill/>
          <a:ln w="0">
            <a:noFill/>
          </a:ln>
        </p:spPr>
        <p:txBody>
          <a:bodyPr lIns="91440" tIns="91440" rIns="91440" bIns="91440" anchor="ctr">
            <a:noAutofit/>
          </a:bodyPr>
          <a:lstStyle/>
          <a:p>
            <a:pPr indent="0">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714240" y="1066680"/>
            <a:ext cx="5409720" cy="16664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Inter Medium"/>
                <a:ea typeface="Inter Medium"/>
              </a:rPr>
              <a:t>Historia Interactiva</a:t>
            </a:r>
            <a:endParaRPr lang="fr-FR" sz="6000" b="0" strike="noStrike" spc="-1">
              <a:solidFill>
                <a:schemeClr val="dk1"/>
              </a:solidFill>
              <a:latin typeface="Arial"/>
            </a:endParaRPr>
          </a:p>
        </p:txBody>
      </p:sp>
      <p:sp>
        <p:nvSpPr>
          <p:cNvPr id="75" name="PlaceHolder 2"/>
          <p:cNvSpPr>
            <a:spLocks noGrp="1"/>
          </p:cNvSpPr>
          <p:nvPr>
            <p:ph type="subTitle"/>
          </p:nvPr>
        </p:nvSpPr>
        <p:spPr>
          <a:xfrm>
            <a:off x="714240" y="3390840"/>
            <a:ext cx="6352920" cy="428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a:solidFill>
                  <a:schemeClr val="lt1"/>
                </a:solidFill>
                <a:latin typeface="Roboto"/>
                <a:ea typeface="Roboto"/>
              </a:rPr>
              <a:t>Descubre la experiencia de narración personalizada con IA.</a:t>
            </a:r>
            <a:endParaRPr lang="en-US" sz="1600" b="0" strike="noStrike" spc="-1">
              <a:solidFill>
                <a:srgbClr val="000000"/>
              </a:solidFill>
              <a:latin typeface="OpenSymbol"/>
            </a:endParaRPr>
          </a:p>
        </p:txBody>
      </p:sp>
      <p:sp>
        <p:nvSpPr>
          <p:cNvPr id="76" name="Google Shape;139;p28"/>
          <p:cNvSpPr/>
          <p:nvPr/>
        </p:nvSpPr>
        <p:spPr>
          <a:xfrm>
            <a:off x="1343160" y="4848120"/>
            <a:ext cx="1228320" cy="4262760"/>
          </a:xfrm>
          <a:prstGeom prst="rect">
            <a:avLst/>
          </a:prstGeom>
          <a:noFill/>
          <a:ln w="0">
            <a:noFill/>
          </a:ln>
        </p:spPr>
        <p:style>
          <a:lnRef idx="0">
            <a:scrgbClr r="0" g="0" b="0"/>
          </a:lnRef>
          <a:fillRef idx="0">
            <a:scrgbClr r="0" g="0" b="0"/>
          </a:fillRef>
          <a:effectRef idx="0">
            <a:scrgbClr r="0" g="0" b="0"/>
          </a:effectRef>
          <a:fontRef idx="minor"/>
        </p:style>
        <p:txBody>
          <a:bodyPr lIns="870823080" tIns="1065960" rIns="870823080" bIns="1065960" anchor="t">
            <a:spAutoFit/>
          </a:bodyPr>
          <a:lstStyle/>
          <a:p>
            <a:pPr defTabSz="914400">
              <a:lnSpc>
                <a:spcPct val="100000"/>
              </a:lnSpc>
              <a:tabLst>
                <a:tab pos="0" algn="l"/>
              </a:tabLst>
            </a:pPr>
            <a:r>
              <a:rPr lang="en" sz="700" b="0" strike="noStrike" spc="-1">
                <a:solidFill>
                  <a:schemeClr val="dk1"/>
                </a:solidFill>
                <a:latin typeface="Arial"/>
              </a:rPr>
              <a:t>Feature Name/Product</a:t>
            </a:r>
            <a:endParaRPr lang="en-US" sz="700" b="0" strike="noStrike" spc="-1">
              <a:solidFill>
                <a:srgbClr val="000000"/>
              </a:solidFill>
              <a:latin typeface="OpenSymbol"/>
            </a:endParaRPr>
          </a:p>
        </p:txBody>
      </p:sp>
      <p:sp>
        <p:nvSpPr>
          <p:cNvPr id="77" name="Google Shape;140;p28"/>
          <p:cNvSpPr/>
          <p:nvPr/>
        </p:nvSpPr>
        <p:spPr>
          <a:xfrm>
            <a:off x="114480" y="4848120"/>
            <a:ext cx="1228320" cy="2131560"/>
          </a:xfrm>
          <a:prstGeom prst="rect">
            <a:avLst/>
          </a:prstGeom>
          <a:noFill/>
          <a:ln w="0">
            <a:noFill/>
          </a:ln>
        </p:spPr>
        <p:style>
          <a:lnRef idx="0">
            <a:scrgbClr r="0" g="0" b="0"/>
          </a:lnRef>
          <a:fillRef idx="0">
            <a:scrgbClr r="0" g="0" b="0"/>
          </a:fillRef>
          <a:effectRef idx="0">
            <a:scrgbClr r="0" g="0" b="0"/>
          </a:effectRef>
          <a:fontRef idx="minor"/>
        </p:style>
        <p:txBody>
          <a:bodyPr lIns="870823080" tIns="533160" rIns="870823080" bIns="533160" anchor="t">
            <a:spAutoFit/>
          </a:bodyPr>
          <a:lstStyle/>
          <a:p>
            <a:pPr defTabSz="914400">
              <a:lnSpc>
                <a:spcPct val="100000"/>
              </a:lnSpc>
              <a:tabLst>
                <a:tab pos="0" algn="l"/>
              </a:tabLst>
            </a:pPr>
            <a:r>
              <a:rPr lang="en" sz="700" b="0" strike="noStrike" spc="-1">
                <a:solidFill>
                  <a:schemeClr val="dk1"/>
                </a:solidFill>
                <a:latin typeface="Arial"/>
              </a:rPr>
              <a:t>DD/MM/YYYY</a:t>
            </a:r>
            <a:endParaRPr lang="en-US" sz="700" b="0" strike="noStrike" spc="-1">
              <a:solidFill>
                <a:srgbClr val="000000"/>
              </a:solidFill>
              <a:latin typeface="OpenSymbol"/>
            </a:endParaRPr>
          </a:p>
        </p:txBody>
      </p:sp>
      <p:sp>
        <p:nvSpPr>
          <p:cNvPr id="78" name="Google Shape;141;p28"/>
          <p:cNvSpPr/>
          <p:nvPr/>
        </p:nvSpPr>
        <p:spPr>
          <a:xfrm>
            <a:off x="7800840" y="4848120"/>
            <a:ext cx="1228320" cy="3623400"/>
          </a:xfrm>
          <a:prstGeom prst="rect">
            <a:avLst/>
          </a:prstGeom>
          <a:noFill/>
          <a:ln w="0">
            <a:noFill/>
          </a:ln>
        </p:spPr>
        <p:style>
          <a:lnRef idx="0">
            <a:scrgbClr r="0" g="0" b="0"/>
          </a:lnRef>
          <a:fillRef idx="0">
            <a:scrgbClr r="0" g="0" b="0"/>
          </a:fillRef>
          <a:effectRef idx="0">
            <a:scrgbClr r="0" g="0" b="0"/>
          </a:effectRef>
          <a:fontRef idx="minor"/>
        </p:style>
        <p:txBody>
          <a:bodyPr lIns="870823080" tIns="906120" rIns="870823080" bIns="906120" anchor="t">
            <a:spAutoFit/>
          </a:bodyPr>
          <a:lstStyle/>
          <a:p>
            <a:pPr algn="r" defTabSz="914400">
              <a:lnSpc>
                <a:spcPct val="100000"/>
              </a:lnSpc>
              <a:tabLst>
                <a:tab pos="0" algn="l"/>
              </a:tabLst>
            </a:pPr>
            <a:r>
              <a:rPr lang="en" sz="700" b="0" strike="noStrike" spc="-1">
                <a:solidFill>
                  <a:schemeClr val="dk1"/>
                </a:solidFill>
                <a:latin typeface="Arial"/>
              </a:rPr>
              <a:t>Your Company Name</a:t>
            </a:r>
            <a:endParaRPr lang="en-US" sz="700" b="0" strike="noStrike" spc="-1">
              <a:solidFill>
                <a:srgbClr val="000000"/>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Google Shape;178;p31"/>
          <p:cNvSpPr/>
          <p:nvPr/>
        </p:nvSpPr>
        <p:spPr>
          <a:xfrm>
            <a:off x="4709520" y="445680"/>
            <a:ext cx="3720960" cy="4251600"/>
          </a:xfrm>
          <a:prstGeom prst="roundRect">
            <a:avLst>
              <a:gd name="adj" fmla="val 0"/>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123" name="Google Shape;179;p31"/>
          <p:cNvSpPr/>
          <p:nvPr/>
        </p:nvSpPr>
        <p:spPr>
          <a:xfrm>
            <a:off x="1343160" y="4848120"/>
            <a:ext cx="1228320" cy="4262760"/>
          </a:xfrm>
          <a:prstGeom prst="rect">
            <a:avLst/>
          </a:prstGeom>
          <a:noFill/>
          <a:ln w="0">
            <a:noFill/>
          </a:ln>
        </p:spPr>
        <p:style>
          <a:lnRef idx="0">
            <a:scrgbClr r="0" g="0" b="0"/>
          </a:lnRef>
          <a:fillRef idx="0">
            <a:scrgbClr r="0" g="0" b="0"/>
          </a:fillRef>
          <a:effectRef idx="0">
            <a:scrgbClr r="0" g="0" b="0"/>
          </a:effectRef>
          <a:fontRef idx="minor"/>
        </p:style>
        <p:txBody>
          <a:bodyPr lIns="870823080" tIns="1065960" rIns="870823080" bIns="1065960" anchor="t">
            <a:spAutoFit/>
          </a:bodyPr>
          <a:lstStyle/>
          <a:p>
            <a:pPr defTabSz="914400">
              <a:lnSpc>
                <a:spcPct val="100000"/>
              </a:lnSpc>
              <a:tabLst>
                <a:tab pos="0" algn="l"/>
              </a:tabLst>
            </a:pPr>
            <a:r>
              <a:rPr lang="en" sz="700" b="0" strike="noStrike" spc="-1">
                <a:solidFill>
                  <a:schemeClr val="dk1"/>
                </a:solidFill>
                <a:latin typeface="Arial"/>
              </a:rPr>
              <a:t>Feature Name/Product</a:t>
            </a:r>
            <a:endParaRPr lang="en-US" sz="700" b="0" strike="noStrike" spc="-1">
              <a:solidFill>
                <a:srgbClr val="FFFFFF"/>
              </a:solidFill>
              <a:latin typeface="OpenSymbol"/>
            </a:endParaRPr>
          </a:p>
        </p:txBody>
      </p:sp>
      <p:sp>
        <p:nvSpPr>
          <p:cNvPr id="124" name="Google Shape;180;p31"/>
          <p:cNvSpPr/>
          <p:nvPr/>
        </p:nvSpPr>
        <p:spPr>
          <a:xfrm>
            <a:off x="114480" y="4848120"/>
            <a:ext cx="1228320" cy="2131560"/>
          </a:xfrm>
          <a:prstGeom prst="rect">
            <a:avLst/>
          </a:prstGeom>
          <a:noFill/>
          <a:ln w="0">
            <a:noFill/>
          </a:ln>
        </p:spPr>
        <p:style>
          <a:lnRef idx="0">
            <a:scrgbClr r="0" g="0" b="0"/>
          </a:lnRef>
          <a:fillRef idx="0">
            <a:scrgbClr r="0" g="0" b="0"/>
          </a:fillRef>
          <a:effectRef idx="0">
            <a:scrgbClr r="0" g="0" b="0"/>
          </a:effectRef>
          <a:fontRef idx="minor"/>
        </p:style>
        <p:txBody>
          <a:bodyPr lIns="870823080" tIns="533160" rIns="870823080" bIns="533160" anchor="t">
            <a:spAutoFit/>
          </a:bodyPr>
          <a:lstStyle/>
          <a:p>
            <a:pPr defTabSz="914400">
              <a:lnSpc>
                <a:spcPct val="100000"/>
              </a:lnSpc>
              <a:tabLst>
                <a:tab pos="0" algn="l"/>
              </a:tabLst>
            </a:pPr>
            <a:r>
              <a:rPr lang="en" sz="700" b="0" strike="noStrike" spc="-1">
                <a:solidFill>
                  <a:schemeClr val="dk1"/>
                </a:solidFill>
                <a:latin typeface="Arial"/>
              </a:rPr>
              <a:t>DD/MM/YYYY</a:t>
            </a:r>
            <a:endParaRPr lang="en-US" sz="700" b="0" strike="noStrike" spc="-1">
              <a:solidFill>
                <a:srgbClr val="FFFFFF"/>
              </a:solidFill>
              <a:latin typeface="OpenSymbol"/>
            </a:endParaRPr>
          </a:p>
        </p:txBody>
      </p:sp>
      <p:sp>
        <p:nvSpPr>
          <p:cNvPr id="125" name="Google Shape;181;p31"/>
          <p:cNvSpPr/>
          <p:nvPr/>
        </p:nvSpPr>
        <p:spPr>
          <a:xfrm>
            <a:off x="7800840" y="4848120"/>
            <a:ext cx="1228320" cy="3623400"/>
          </a:xfrm>
          <a:prstGeom prst="rect">
            <a:avLst/>
          </a:prstGeom>
          <a:noFill/>
          <a:ln w="0">
            <a:noFill/>
          </a:ln>
        </p:spPr>
        <p:style>
          <a:lnRef idx="0">
            <a:scrgbClr r="0" g="0" b="0"/>
          </a:lnRef>
          <a:fillRef idx="0">
            <a:scrgbClr r="0" g="0" b="0"/>
          </a:fillRef>
          <a:effectRef idx="0">
            <a:scrgbClr r="0" g="0" b="0"/>
          </a:effectRef>
          <a:fontRef idx="minor"/>
        </p:style>
        <p:txBody>
          <a:bodyPr lIns="870823080" tIns="906120" rIns="870823080" bIns="906120" anchor="t">
            <a:spAutoFit/>
          </a:bodyPr>
          <a:lstStyle/>
          <a:p>
            <a:pPr algn="r" defTabSz="914400">
              <a:lnSpc>
                <a:spcPct val="100000"/>
              </a:lnSpc>
              <a:tabLst>
                <a:tab pos="0" algn="l"/>
              </a:tabLst>
            </a:pPr>
            <a:r>
              <a:rPr lang="en" sz="700" b="0" strike="noStrike" spc="-1">
                <a:solidFill>
                  <a:schemeClr val="dk1"/>
                </a:solidFill>
                <a:latin typeface="Arial"/>
              </a:rPr>
              <a:t>Your Company Name</a:t>
            </a:r>
            <a:endParaRPr lang="en-US" sz="700" b="0" strike="noStrike" spc="-1">
              <a:solidFill>
                <a:srgbClr val="FFFFFF"/>
              </a:solidFill>
              <a:latin typeface="OpenSymbol"/>
            </a:endParaRPr>
          </a:p>
        </p:txBody>
      </p:sp>
      <p:sp>
        <p:nvSpPr>
          <p:cNvPr id="126" name="PlaceHolder 1"/>
          <p:cNvSpPr>
            <a:spLocks noGrp="1"/>
          </p:cNvSpPr>
          <p:nvPr>
            <p:ph type="title"/>
          </p:nvPr>
        </p:nvSpPr>
        <p:spPr>
          <a:xfrm>
            <a:off x="714240" y="447840"/>
            <a:ext cx="367632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2600" b="0" strike="noStrike" spc="-1">
                <a:solidFill>
                  <a:schemeClr val="dk1"/>
                </a:solidFill>
                <a:latin typeface="Inter Medium"/>
                <a:ea typeface="Inter Medium"/>
              </a:rPr>
              <a:t>Influencia en la narrativa</a:t>
            </a:r>
            <a:endParaRPr lang="fr-FR" sz="2600" b="0" strike="noStrike" spc="-1">
              <a:solidFill>
                <a:schemeClr val="dk1"/>
              </a:solidFill>
              <a:latin typeface="Arial"/>
            </a:endParaRPr>
          </a:p>
        </p:txBody>
      </p:sp>
      <p:sp>
        <p:nvSpPr>
          <p:cNvPr id="127" name="PlaceHolder 2"/>
          <p:cNvSpPr>
            <a:spLocks noGrp="1"/>
          </p:cNvSpPr>
          <p:nvPr>
            <p:ph type="subTitle"/>
          </p:nvPr>
        </p:nvSpPr>
        <p:spPr>
          <a:xfrm>
            <a:off x="714240" y="1743120"/>
            <a:ext cx="3676320" cy="2161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oboto"/>
                <a:ea typeface="Roboto"/>
              </a:rPr>
              <a:t>Cada decisión tomada por los usuarios transformará la narrativa en tiempo real. Las consecuencias de sus elecciones se irán acumulando, permitiendo que la historia se sienta verdaderamente personalizada y comprometida con el jugador.</a:t>
            </a:r>
            <a:endParaRPr lang="en-US" sz="1200" b="0" strike="noStrike" spc="-1">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389070" y="17617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spc="-1" dirty="0">
                <a:solidFill>
                  <a:schemeClr val="dk1"/>
                </a:solidFill>
                <a:latin typeface="Inter Medium"/>
              </a:rPr>
              <a:t>Diagramas</a:t>
            </a:r>
            <a:endParaRPr lang="fr-FR" sz="4000" b="0" strike="noStrike" spc="-1" dirty="0">
              <a:solidFill>
                <a:schemeClr val="dk1"/>
              </a:solidFill>
              <a:latin typeface="Arial"/>
            </a:endParaRPr>
          </a:p>
        </p:txBody>
      </p:sp>
      <p:sp>
        <p:nvSpPr>
          <p:cNvPr id="130" name="Google Shape;200;p33"/>
          <p:cNvSpPr/>
          <p:nvPr/>
        </p:nvSpPr>
        <p:spPr>
          <a:xfrm>
            <a:off x="1343160" y="4848120"/>
            <a:ext cx="1228320" cy="4262760"/>
          </a:xfrm>
          <a:prstGeom prst="rect">
            <a:avLst/>
          </a:prstGeom>
          <a:noFill/>
          <a:ln w="0">
            <a:noFill/>
          </a:ln>
        </p:spPr>
        <p:style>
          <a:lnRef idx="0">
            <a:scrgbClr r="0" g="0" b="0"/>
          </a:lnRef>
          <a:fillRef idx="0">
            <a:scrgbClr r="0" g="0" b="0"/>
          </a:fillRef>
          <a:effectRef idx="0">
            <a:scrgbClr r="0" g="0" b="0"/>
          </a:effectRef>
          <a:fontRef idx="minor"/>
        </p:style>
        <p:txBody>
          <a:bodyPr lIns="870823080" tIns="1065960" rIns="870823080" bIns="1065960" anchor="t">
            <a:spAutoFit/>
          </a:bodyPr>
          <a:lstStyle/>
          <a:p>
            <a:pPr defTabSz="914400">
              <a:lnSpc>
                <a:spcPct val="100000"/>
              </a:lnSpc>
              <a:tabLst>
                <a:tab pos="0" algn="l"/>
              </a:tabLst>
            </a:pPr>
            <a:r>
              <a:rPr lang="en" sz="700" b="0" strike="noStrike" spc="-1">
                <a:solidFill>
                  <a:schemeClr val="dk1"/>
                </a:solidFill>
                <a:latin typeface="Arial"/>
              </a:rPr>
              <a:t>Feature Name/Product</a:t>
            </a:r>
            <a:endParaRPr lang="en-US" sz="700" b="0" strike="noStrike" spc="-1">
              <a:solidFill>
                <a:srgbClr val="FFFFFF"/>
              </a:solidFill>
              <a:latin typeface="OpenSymbol"/>
            </a:endParaRPr>
          </a:p>
        </p:txBody>
      </p:sp>
      <p:sp>
        <p:nvSpPr>
          <p:cNvPr id="131" name="Google Shape;201;p33"/>
          <p:cNvSpPr/>
          <p:nvPr/>
        </p:nvSpPr>
        <p:spPr>
          <a:xfrm>
            <a:off x="114480" y="4848120"/>
            <a:ext cx="1228320" cy="2131560"/>
          </a:xfrm>
          <a:prstGeom prst="rect">
            <a:avLst/>
          </a:prstGeom>
          <a:noFill/>
          <a:ln w="0">
            <a:noFill/>
          </a:ln>
        </p:spPr>
        <p:style>
          <a:lnRef idx="0">
            <a:scrgbClr r="0" g="0" b="0"/>
          </a:lnRef>
          <a:fillRef idx="0">
            <a:scrgbClr r="0" g="0" b="0"/>
          </a:fillRef>
          <a:effectRef idx="0">
            <a:scrgbClr r="0" g="0" b="0"/>
          </a:effectRef>
          <a:fontRef idx="minor"/>
        </p:style>
        <p:txBody>
          <a:bodyPr lIns="870823080" tIns="533160" rIns="870823080" bIns="533160" anchor="t">
            <a:spAutoFit/>
          </a:bodyPr>
          <a:lstStyle/>
          <a:p>
            <a:pPr defTabSz="914400">
              <a:lnSpc>
                <a:spcPct val="100000"/>
              </a:lnSpc>
              <a:tabLst>
                <a:tab pos="0" algn="l"/>
              </a:tabLst>
            </a:pPr>
            <a:r>
              <a:rPr lang="en" sz="700" b="0" strike="noStrike" spc="-1">
                <a:solidFill>
                  <a:schemeClr val="dk1"/>
                </a:solidFill>
                <a:latin typeface="Arial"/>
              </a:rPr>
              <a:t>DD/MM/YYYY</a:t>
            </a:r>
            <a:endParaRPr lang="en-US" sz="700" b="0" strike="noStrike" spc="-1">
              <a:solidFill>
                <a:srgbClr val="FFFFFF"/>
              </a:solidFill>
              <a:latin typeface="OpenSymbol"/>
            </a:endParaRPr>
          </a:p>
        </p:txBody>
      </p:sp>
      <p:sp>
        <p:nvSpPr>
          <p:cNvPr id="132" name="Google Shape;202;p33"/>
          <p:cNvSpPr/>
          <p:nvPr/>
        </p:nvSpPr>
        <p:spPr>
          <a:xfrm>
            <a:off x="7800840" y="4848120"/>
            <a:ext cx="1228320" cy="3623400"/>
          </a:xfrm>
          <a:prstGeom prst="rect">
            <a:avLst/>
          </a:prstGeom>
          <a:noFill/>
          <a:ln w="0">
            <a:noFill/>
          </a:ln>
        </p:spPr>
        <p:style>
          <a:lnRef idx="0">
            <a:scrgbClr r="0" g="0" b="0"/>
          </a:lnRef>
          <a:fillRef idx="0">
            <a:scrgbClr r="0" g="0" b="0"/>
          </a:fillRef>
          <a:effectRef idx="0">
            <a:scrgbClr r="0" g="0" b="0"/>
          </a:effectRef>
          <a:fontRef idx="minor"/>
        </p:style>
        <p:txBody>
          <a:bodyPr lIns="870823080" tIns="906120" rIns="870823080" bIns="906120" anchor="t">
            <a:spAutoFit/>
          </a:bodyPr>
          <a:lstStyle/>
          <a:p>
            <a:pPr algn="r" defTabSz="914400">
              <a:lnSpc>
                <a:spcPct val="100000"/>
              </a:lnSpc>
              <a:tabLst>
                <a:tab pos="0" algn="l"/>
              </a:tabLst>
            </a:pPr>
            <a:r>
              <a:rPr lang="en" sz="700" b="0" strike="noStrike" spc="-1">
                <a:solidFill>
                  <a:schemeClr val="dk1"/>
                </a:solidFill>
                <a:latin typeface="Arial"/>
              </a:rPr>
              <a:t>Your Company Name</a:t>
            </a:r>
            <a:endParaRPr lang="en-US" sz="700" b="0" strike="noStrike" spc="-1">
              <a:solidFill>
                <a:srgbClr val="FFFFFF"/>
              </a:solidFill>
              <a:latin typeface="OpenSymbol"/>
            </a:endParaRPr>
          </a:p>
        </p:txBody>
      </p:sp>
      <p:pic>
        <p:nvPicPr>
          <p:cNvPr id="2" name="Marcador de contenido 1" descr="Diagrama&#10;&#10;El contenido generado por IA puede ser incorrecto.">
            <a:extLst>
              <a:ext uri="{FF2B5EF4-FFF2-40B4-BE49-F238E27FC236}">
                <a16:creationId xmlns:a16="http://schemas.microsoft.com/office/drawing/2014/main" id="{68C3AA2E-840E-6061-02E7-64BD19A38D0C}"/>
              </a:ext>
            </a:extLst>
          </p:cNvPr>
          <p:cNvPicPr>
            <a:picLocks noGrp="1" noChangeAspect="1"/>
          </p:cNvPicPr>
          <p:nvPr>
            <p:ph/>
          </p:nvPr>
        </p:nvPicPr>
        <p:blipFill>
          <a:blip r:embed="rId2" cstate="print">
            <a:extLst>
              <a:ext uri="{28A0092B-C50C-407E-A947-70E740481C1C}">
                <a14:useLocalDpi xmlns:a14="http://schemas.microsoft.com/office/drawing/2010/main" val="0"/>
              </a:ext>
            </a:extLst>
          </a:blip>
          <a:srcRect/>
          <a:stretch>
            <a:fillRect/>
          </a:stretch>
        </p:blipFill>
        <p:spPr bwMode="auto">
          <a:xfrm>
            <a:off x="3889762" y="1582899"/>
            <a:ext cx="5139398" cy="1366699"/>
          </a:xfrm>
          <a:prstGeom prst="rect">
            <a:avLst/>
          </a:prstGeom>
          <a:noFill/>
          <a:ln>
            <a:noFill/>
          </a:ln>
        </p:spPr>
      </p:pic>
      <p:pic>
        <p:nvPicPr>
          <p:cNvPr id="3" name="Imagen 2" descr="Imagen que contiene Tabla&#10;&#10;El contenido generado por IA puede ser incorrecto.">
            <a:extLst>
              <a:ext uri="{FF2B5EF4-FFF2-40B4-BE49-F238E27FC236}">
                <a16:creationId xmlns:a16="http://schemas.microsoft.com/office/drawing/2014/main" id="{765438A3-978D-E9FA-1DBE-74317062CA4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367" y="906798"/>
            <a:ext cx="3517830" cy="36543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714240" y="79056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Inter Medium"/>
                <a:ea typeface="Inter Medium"/>
              </a:rPr>
              <a:t>Introducción</a:t>
            </a:r>
            <a:endParaRPr lang="fr-FR" sz="4000" b="0" strike="noStrike" spc="-1">
              <a:solidFill>
                <a:schemeClr val="dk1"/>
              </a:solidFill>
              <a:latin typeface="Arial"/>
            </a:endParaRPr>
          </a:p>
        </p:txBody>
      </p:sp>
      <p:sp>
        <p:nvSpPr>
          <p:cNvPr id="80" name="PlaceHolder 2"/>
          <p:cNvSpPr>
            <a:spLocks noGrp="1"/>
          </p:cNvSpPr>
          <p:nvPr>
            <p:ph/>
          </p:nvPr>
        </p:nvSpPr>
        <p:spPr>
          <a:xfrm>
            <a:off x="3486240" y="2400480"/>
            <a:ext cx="4943160" cy="1952280"/>
          </a:xfrm>
          <a:prstGeom prst="rect">
            <a:avLst/>
          </a:prstGeom>
          <a:noFill/>
          <a:ln w="0">
            <a:noFill/>
          </a:ln>
        </p:spPr>
        <p:txBody>
          <a:bodyPr lIns="91440" tIns="91440" rIns="91440" bIns="91440" anchor="t">
            <a:normAutofit/>
          </a:bodyPr>
          <a:lstStyle/>
          <a:p>
            <a:pPr indent="0">
              <a:spcBef>
                <a:spcPts val="1417"/>
              </a:spcBef>
              <a:buNone/>
            </a:pPr>
            <a:endParaRPr lang="fr-FR" sz="1200" b="0" strike="noStrike" spc="-1">
              <a:solidFill>
                <a:schemeClr val="dk1"/>
              </a:solidFill>
              <a:latin typeface="Roboto"/>
              <a:ea typeface="Roboto"/>
            </a:endParaRPr>
          </a:p>
        </p:txBody>
      </p:sp>
      <p:sp>
        <p:nvSpPr>
          <p:cNvPr id="81" name="Google Shape;200;p33"/>
          <p:cNvSpPr/>
          <p:nvPr/>
        </p:nvSpPr>
        <p:spPr>
          <a:xfrm>
            <a:off x="1343160" y="4848120"/>
            <a:ext cx="1228320" cy="4262760"/>
          </a:xfrm>
          <a:prstGeom prst="rect">
            <a:avLst/>
          </a:prstGeom>
          <a:noFill/>
          <a:ln w="0">
            <a:noFill/>
          </a:ln>
        </p:spPr>
        <p:style>
          <a:lnRef idx="0">
            <a:scrgbClr r="0" g="0" b="0"/>
          </a:lnRef>
          <a:fillRef idx="0">
            <a:scrgbClr r="0" g="0" b="0"/>
          </a:fillRef>
          <a:effectRef idx="0">
            <a:scrgbClr r="0" g="0" b="0"/>
          </a:effectRef>
          <a:fontRef idx="minor"/>
        </p:style>
        <p:txBody>
          <a:bodyPr lIns="870823080" tIns="1065960" rIns="870823080" bIns="1065960" anchor="t">
            <a:spAutoFit/>
          </a:bodyPr>
          <a:lstStyle/>
          <a:p>
            <a:pPr defTabSz="914400">
              <a:lnSpc>
                <a:spcPct val="100000"/>
              </a:lnSpc>
              <a:tabLst>
                <a:tab pos="0" algn="l"/>
              </a:tabLst>
            </a:pPr>
            <a:r>
              <a:rPr lang="en" sz="700" b="0" strike="noStrike" spc="-1">
                <a:solidFill>
                  <a:schemeClr val="dk1"/>
                </a:solidFill>
                <a:latin typeface="Arial"/>
              </a:rPr>
              <a:t>Feature Name/Product</a:t>
            </a:r>
            <a:endParaRPr lang="en-US" sz="700" b="0" strike="noStrike" spc="-1">
              <a:solidFill>
                <a:srgbClr val="FFFFFF"/>
              </a:solidFill>
              <a:latin typeface="OpenSymbol"/>
            </a:endParaRPr>
          </a:p>
        </p:txBody>
      </p:sp>
      <p:sp>
        <p:nvSpPr>
          <p:cNvPr id="82" name="Google Shape;201;p33"/>
          <p:cNvSpPr/>
          <p:nvPr/>
        </p:nvSpPr>
        <p:spPr>
          <a:xfrm>
            <a:off x="114480" y="4848120"/>
            <a:ext cx="1228320" cy="2131560"/>
          </a:xfrm>
          <a:prstGeom prst="rect">
            <a:avLst/>
          </a:prstGeom>
          <a:noFill/>
          <a:ln w="0">
            <a:noFill/>
          </a:ln>
        </p:spPr>
        <p:style>
          <a:lnRef idx="0">
            <a:scrgbClr r="0" g="0" b="0"/>
          </a:lnRef>
          <a:fillRef idx="0">
            <a:scrgbClr r="0" g="0" b="0"/>
          </a:fillRef>
          <a:effectRef idx="0">
            <a:scrgbClr r="0" g="0" b="0"/>
          </a:effectRef>
          <a:fontRef idx="minor"/>
        </p:style>
        <p:txBody>
          <a:bodyPr lIns="870823080" tIns="533160" rIns="870823080" bIns="533160" anchor="t">
            <a:spAutoFit/>
          </a:bodyPr>
          <a:lstStyle/>
          <a:p>
            <a:pPr defTabSz="914400">
              <a:lnSpc>
                <a:spcPct val="100000"/>
              </a:lnSpc>
              <a:tabLst>
                <a:tab pos="0" algn="l"/>
              </a:tabLst>
            </a:pPr>
            <a:r>
              <a:rPr lang="en" sz="700" b="0" strike="noStrike" spc="-1">
                <a:solidFill>
                  <a:schemeClr val="dk1"/>
                </a:solidFill>
                <a:latin typeface="Arial"/>
              </a:rPr>
              <a:t>DD/MM/YYYY</a:t>
            </a:r>
            <a:endParaRPr lang="en-US" sz="700" b="0" strike="noStrike" spc="-1">
              <a:solidFill>
                <a:srgbClr val="FFFFFF"/>
              </a:solidFill>
              <a:latin typeface="OpenSymbol"/>
            </a:endParaRPr>
          </a:p>
        </p:txBody>
      </p:sp>
      <p:sp>
        <p:nvSpPr>
          <p:cNvPr id="83" name="Google Shape;202;p33"/>
          <p:cNvSpPr/>
          <p:nvPr/>
        </p:nvSpPr>
        <p:spPr>
          <a:xfrm>
            <a:off x="7800840" y="4848120"/>
            <a:ext cx="1228320" cy="3623400"/>
          </a:xfrm>
          <a:prstGeom prst="rect">
            <a:avLst/>
          </a:prstGeom>
          <a:noFill/>
          <a:ln w="0">
            <a:noFill/>
          </a:ln>
        </p:spPr>
        <p:style>
          <a:lnRef idx="0">
            <a:scrgbClr r="0" g="0" b="0"/>
          </a:lnRef>
          <a:fillRef idx="0">
            <a:scrgbClr r="0" g="0" b="0"/>
          </a:fillRef>
          <a:effectRef idx="0">
            <a:scrgbClr r="0" g="0" b="0"/>
          </a:effectRef>
          <a:fontRef idx="minor"/>
        </p:style>
        <p:txBody>
          <a:bodyPr lIns="870823080" tIns="906120" rIns="870823080" bIns="906120" anchor="t">
            <a:spAutoFit/>
          </a:bodyPr>
          <a:lstStyle/>
          <a:p>
            <a:pPr algn="r" defTabSz="914400">
              <a:lnSpc>
                <a:spcPct val="100000"/>
              </a:lnSpc>
              <a:tabLst>
                <a:tab pos="0" algn="l"/>
              </a:tabLst>
            </a:pPr>
            <a:r>
              <a:rPr lang="en" sz="700" b="0" strike="noStrike" spc="-1">
                <a:solidFill>
                  <a:schemeClr val="dk1"/>
                </a:solidFill>
                <a:latin typeface="Arial"/>
              </a:rPr>
              <a:t>Your Company Name</a:t>
            </a:r>
            <a:endParaRPr lang="en-US" sz="700" b="0" strike="noStrike" spc="-1">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Google Shape;188;p32"/>
          <p:cNvSpPr/>
          <p:nvPr/>
        </p:nvSpPr>
        <p:spPr>
          <a:xfrm>
            <a:off x="1343160" y="4848120"/>
            <a:ext cx="122832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normAutofit fontScale="25000" lnSpcReduction="20000"/>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189;p32"/>
          <p:cNvSpPr/>
          <p:nvPr/>
        </p:nvSpPr>
        <p:spPr>
          <a:xfrm>
            <a:off x="114480" y="4848120"/>
            <a:ext cx="122832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normAutofit fontScale="25000" lnSpcReduction="20000"/>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190;p32"/>
          <p:cNvSpPr/>
          <p:nvPr/>
        </p:nvSpPr>
        <p:spPr>
          <a:xfrm>
            <a:off x="7800840" y="4848120"/>
            <a:ext cx="122832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normAutofit fontScale="25000" lnSpcReduction="20000"/>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87" name="PlaceHolder 1"/>
          <p:cNvSpPr>
            <a:spLocks noGrp="1"/>
          </p:cNvSpPr>
          <p:nvPr>
            <p:ph type="title"/>
          </p:nvPr>
        </p:nvSpPr>
        <p:spPr>
          <a:xfrm>
            <a:off x="723960" y="1857240"/>
            <a:ext cx="4133520" cy="1571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500" b="0" strike="noStrike" spc="-1">
                <a:solidFill>
                  <a:schemeClr val="lt1"/>
                </a:solidFill>
                <a:latin typeface="Inter Medium"/>
                <a:ea typeface="Inter Medium"/>
              </a:rPr>
              <a:t>Historia Generativa</a:t>
            </a:r>
            <a:endParaRPr lang="fr-FR" sz="4500" b="0" strike="noStrike" spc="-1">
              <a:solidFill>
                <a:schemeClr val="dk1"/>
              </a:solidFill>
              <a:latin typeface="Arial"/>
            </a:endParaRPr>
          </a:p>
        </p:txBody>
      </p:sp>
      <p:sp>
        <p:nvSpPr>
          <p:cNvPr id="88" name="PlaceHolder 2"/>
          <p:cNvSpPr>
            <a:spLocks noGrp="1"/>
          </p:cNvSpPr>
          <p:nvPr>
            <p:ph type="title"/>
          </p:nvPr>
        </p:nvSpPr>
        <p:spPr>
          <a:xfrm>
            <a:off x="723960" y="981000"/>
            <a:ext cx="1238040" cy="8758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500" b="0" strike="noStrike" spc="-1">
                <a:solidFill>
                  <a:schemeClr val="lt1"/>
                </a:solidFill>
                <a:latin typeface="Inter Medium"/>
                <a:ea typeface="Inter Medium"/>
              </a:rPr>
              <a:t>01</a:t>
            </a:r>
            <a:endParaRPr lang="fr-FR" sz="4500" b="0" strike="noStrike" spc="-1">
              <a:solidFill>
                <a:schemeClr val="dk1"/>
              </a:solidFill>
              <a:latin typeface="Arial"/>
            </a:endParaRPr>
          </a:p>
        </p:txBody>
      </p:sp>
      <p:sp>
        <p:nvSpPr>
          <p:cNvPr id="89" name="PlaceHolder 3"/>
          <p:cNvSpPr>
            <a:spLocks noGrp="1"/>
          </p:cNvSpPr>
          <p:nvPr>
            <p:ph type="subTitle"/>
          </p:nvPr>
        </p:nvSpPr>
        <p:spPr>
          <a:xfrm>
            <a:off x="723960" y="3429000"/>
            <a:ext cx="4133520" cy="399600"/>
          </a:xfrm>
          <a:prstGeom prst="rect">
            <a:avLst/>
          </a:prstGeom>
          <a:noFill/>
          <a:ln w="0">
            <a:noFill/>
          </a:ln>
        </p:spPr>
        <p:txBody>
          <a:bodyPr lIns="91440" tIns="91440" rIns="91440" bIns="91440" anchor="t">
            <a:normAutofit/>
          </a:bodyPr>
          <a:lstStyle/>
          <a:p>
            <a:pPr indent="0" algn="ctr">
              <a:buNone/>
            </a:pPr>
            <a:endParaRPr lang="en-US" sz="1400" b="0" strike="noStrike" spc="-1">
              <a:solidFill>
                <a:schemeClr val="lt1"/>
              </a:solidFill>
              <a:latin typeface="Roboto"/>
              <a:ea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Google Shape;179;p31"/>
          <p:cNvSpPr/>
          <p:nvPr/>
        </p:nvSpPr>
        <p:spPr>
          <a:xfrm>
            <a:off x="1343160" y="4848120"/>
            <a:ext cx="1228320" cy="4262760"/>
          </a:xfrm>
          <a:prstGeom prst="rect">
            <a:avLst/>
          </a:prstGeom>
          <a:noFill/>
          <a:ln w="0">
            <a:noFill/>
          </a:ln>
        </p:spPr>
        <p:style>
          <a:lnRef idx="0">
            <a:scrgbClr r="0" g="0" b="0"/>
          </a:lnRef>
          <a:fillRef idx="0">
            <a:scrgbClr r="0" g="0" b="0"/>
          </a:fillRef>
          <a:effectRef idx="0">
            <a:scrgbClr r="0" g="0" b="0"/>
          </a:effectRef>
          <a:fontRef idx="minor"/>
        </p:style>
        <p:txBody>
          <a:bodyPr lIns="870823080" tIns="1065960" rIns="870823080" bIns="1065960" anchor="t">
            <a:spAutoFit/>
          </a:bodyPr>
          <a:lstStyle/>
          <a:p>
            <a:pPr defTabSz="914400">
              <a:lnSpc>
                <a:spcPct val="100000"/>
              </a:lnSpc>
              <a:tabLst>
                <a:tab pos="0" algn="l"/>
              </a:tabLst>
            </a:pPr>
            <a:r>
              <a:rPr lang="en" sz="700" b="0" strike="noStrike" spc="-1">
                <a:solidFill>
                  <a:schemeClr val="dk1"/>
                </a:solidFill>
                <a:latin typeface="Arial"/>
              </a:rPr>
              <a:t>Feature Name/Product</a:t>
            </a:r>
            <a:endParaRPr lang="en-US" sz="700" b="0" strike="noStrike" spc="-1">
              <a:solidFill>
                <a:srgbClr val="FFFFFF"/>
              </a:solidFill>
              <a:latin typeface="OpenSymbol"/>
            </a:endParaRPr>
          </a:p>
        </p:txBody>
      </p:sp>
      <p:sp>
        <p:nvSpPr>
          <p:cNvPr id="92" name="Google Shape;180;p31"/>
          <p:cNvSpPr/>
          <p:nvPr/>
        </p:nvSpPr>
        <p:spPr>
          <a:xfrm>
            <a:off x="114480" y="4848120"/>
            <a:ext cx="1228320" cy="2131560"/>
          </a:xfrm>
          <a:prstGeom prst="rect">
            <a:avLst/>
          </a:prstGeom>
          <a:noFill/>
          <a:ln w="0">
            <a:noFill/>
          </a:ln>
        </p:spPr>
        <p:style>
          <a:lnRef idx="0">
            <a:scrgbClr r="0" g="0" b="0"/>
          </a:lnRef>
          <a:fillRef idx="0">
            <a:scrgbClr r="0" g="0" b="0"/>
          </a:fillRef>
          <a:effectRef idx="0">
            <a:scrgbClr r="0" g="0" b="0"/>
          </a:effectRef>
          <a:fontRef idx="minor"/>
        </p:style>
        <p:txBody>
          <a:bodyPr lIns="870823080" tIns="533160" rIns="870823080" bIns="533160" anchor="t">
            <a:spAutoFit/>
          </a:bodyPr>
          <a:lstStyle/>
          <a:p>
            <a:pPr defTabSz="914400">
              <a:lnSpc>
                <a:spcPct val="100000"/>
              </a:lnSpc>
              <a:tabLst>
                <a:tab pos="0" algn="l"/>
              </a:tabLst>
            </a:pPr>
            <a:r>
              <a:rPr lang="en" sz="700" b="0" strike="noStrike" spc="-1">
                <a:solidFill>
                  <a:schemeClr val="dk1"/>
                </a:solidFill>
                <a:latin typeface="Arial"/>
              </a:rPr>
              <a:t>DD/MM/YYYY</a:t>
            </a:r>
            <a:endParaRPr lang="en-US" sz="700" b="0" strike="noStrike" spc="-1">
              <a:solidFill>
                <a:srgbClr val="FFFFFF"/>
              </a:solidFill>
              <a:latin typeface="OpenSymbol"/>
            </a:endParaRPr>
          </a:p>
        </p:txBody>
      </p:sp>
      <p:sp>
        <p:nvSpPr>
          <p:cNvPr id="93" name="Google Shape;181;p31"/>
          <p:cNvSpPr/>
          <p:nvPr/>
        </p:nvSpPr>
        <p:spPr>
          <a:xfrm>
            <a:off x="7800840" y="4848120"/>
            <a:ext cx="1228320" cy="3623400"/>
          </a:xfrm>
          <a:prstGeom prst="rect">
            <a:avLst/>
          </a:prstGeom>
          <a:noFill/>
          <a:ln w="0">
            <a:noFill/>
          </a:ln>
        </p:spPr>
        <p:style>
          <a:lnRef idx="0">
            <a:scrgbClr r="0" g="0" b="0"/>
          </a:lnRef>
          <a:fillRef idx="0">
            <a:scrgbClr r="0" g="0" b="0"/>
          </a:fillRef>
          <a:effectRef idx="0">
            <a:scrgbClr r="0" g="0" b="0"/>
          </a:effectRef>
          <a:fontRef idx="minor"/>
        </p:style>
        <p:txBody>
          <a:bodyPr lIns="870823080" tIns="906120" rIns="870823080" bIns="906120" anchor="t">
            <a:spAutoFit/>
          </a:bodyPr>
          <a:lstStyle/>
          <a:p>
            <a:pPr algn="r" defTabSz="914400">
              <a:lnSpc>
                <a:spcPct val="100000"/>
              </a:lnSpc>
              <a:tabLst>
                <a:tab pos="0" algn="l"/>
              </a:tabLst>
            </a:pPr>
            <a:r>
              <a:rPr lang="en" sz="700" b="0" strike="noStrike" spc="-1">
                <a:solidFill>
                  <a:schemeClr val="dk1"/>
                </a:solidFill>
                <a:latin typeface="Arial"/>
              </a:rPr>
              <a:t>Your Company Name</a:t>
            </a:r>
            <a:endParaRPr lang="en-US" sz="700" b="0" strike="noStrike" spc="-1">
              <a:solidFill>
                <a:srgbClr val="FFFFFF"/>
              </a:solidFill>
              <a:latin typeface="OpenSymbol"/>
            </a:endParaRPr>
          </a:p>
        </p:txBody>
      </p:sp>
      <p:sp>
        <p:nvSpPr>
          <p:cNvPr id="94" name="PlaceHolder 1"/>
          <p:cNvSpPr>
            <a:spLocks noGrp="1"/>
          </p:cNvSpPr>
          <p:nvPr>
            <p:ph type="title"/>
          </p:nvPr>
        </p:nvSpPr>
        <p:spPr>
          <a:xfrm>
            <a:off x="714240" y="447840"/>
            <a:ext cx="367632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2600" b="0" strike="noStrike" spc="-1">
                <a:solidFill>
                  <a:schemeClr val="dk1"/>
                </a:solidFill>
                <a:latin typeface="Inter Medium"/>
                <a:ea typeface="Inter Medium"/>
              </a:rPr>
              <a:t>Eventos y diálogos que marca el usuario</a:t>
            </a:r>
            <a:endParaRPr lang="fr-FR" sz="2600" b="0" strike="noStrike" spc="-1">
              <a:solidFill>
                <a:schemeClr val="dk1"/>
              </a:solidFill>
              <a:latin typeface="Arial"/>
            </a:endParaRPr>
          </a:p>
        </p:txBody>
      </p:sp>
      <p:sp>
        <p:nvSpPr>
          <p:cNvPr id="95" name="PlaceHolder 2"/>
          <p:cNvSpPr>
            <a:spLocks noGrp="1"/>
          </p:cNvSpPr>
          <p:nvPr>
            <p:ph type="subTitle"/>
          </p:nvPr>
        </p:nvSpPr>
        <p:spPr>
          <a:xfrm>
            <a:off x="714240" y="1743120"/>
            <a:ext cx="3676320" cy="2161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oboto"/>
                <a:ea typeface="Roboto"/>
              </a:rPr>
              <a:t>La IA generará eventos únicos y diálogos dinámicos en función de las decisiones que tomen los usuarios. Esto permite que cada interacción sea distinta, creando una experiencia de narración atractiva y entretenida.</a:t>
            </a:r>
            <a:endParaRPr lang="en-US" sz="1200" b="0" strike="noStrike" spc="-1">
              <a:solidFill>
                <a:srgbClr val="FFFFFF"/>
              </a:solidFill>
              <a:latin typeface="OpenSymbol"/>
            </a:endParaRPr>
          </a:p>
        </p:txBody>
      </p:sp>
      <p:pic>
        <p:nvPicPr>
          <p:cNvPr id="1028" name="Picture 4" descr="Pila De Libros Y Libro Abierto En La Ilustración De Dibujos Animados  Superior PNG ,dibujos Libro, Estudiar, Libros PNG y PSD para Descargar  Gratis | Pngtree">
            <a:extLst>
              <a:ext uri="{FF2B5EF4-FFF2-40B4-BE49-F238E27FC236}">
                <a16:creationId xmlns:a16="http://schemas.microsoft.com/office/drawing/2014/main" id="{0BA9E6C5-1E2F-41F4-9A90-A6D2BE0A3B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00772" y="-173182"/>
            <a:ext cx="51435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714240" y="79056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Inter Medium"/>
                <a:ea typeface="Inter Medium"/>
              </a:rPr>
              <a:t>Rejugabilidad y experiencias variadas</a:t>
            </a:r>
            <a:endParaRPr lang="fr-FR" sz="4000" b="0" strike="noStrike" spc="-1">
              <a:solidFill>
                <a:schemeClr val="dk1"/>
              </a:solidFill>
              <a:latin typeface="Arial"/>
            </a:endParaRPr>
          </a:p>
        </p:txBody>
      </p:sp>
      <p:sp>
        <p:nvSpPr>
          <p:cNvPr id="97" name="PlaceHolder 2"/>
          <p:cNvSpPr>
            <a:spLocks noGrp="1"/>
          </p:cNvSpPr>
          <p:nvPr>
            <p:ph/>
          </p:nvPr>
        </p:nvSpPr>
        <p:spPr>
          <a:xfrm>
            <a:off x="3486240" y="2400480"/>
            <a:ext cx="4943160" cy="1952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oboto"/>
                <a:ea typeface="Roboto"/>
              </a:rPr>
              <a:t>Cada historia generada será única, ofreciendo a los usuarios múltiples opciones y caminos. Esta rejugabilidad garantiza que cada sesión se sienta fresca y emocionante, animando a los jugadores a explorar diferentes decisiones.</a:t>
            </a:r>
            <a:endParaRPr lang="fr-FR" sz="1200" b="0" strike="noStrike" spc="-1">
              <a:solidFill>
                <a:srgbClr val="000000"/>
              </a:solidFill>
              <a:latin typeface="Arial"/>
            </a:endParaRPr>
          </a:p>
        </p:txBody>
      </p:sp>
      <p:sp>
        <p:nvSpPr>
          <p:cNvPr id="98" name="Google Shape;200;p33"/>
          <p:cNvSpPr/>
          <p:nvPr/>
        </p:nvSpPr>
        <p:spPr>
          <a:xfrm>
            <a:off x="1343160" y="4848120"/>
            <a:ext cx="1228320" cy="4262760"/>
          </a:xfrm>
          <a:prstGeom prst="rect">
            <a:avLst/>
          </a:prstGeom>
          <a:noFill/>
          <a:ln w="0">
            <a:noFill/>
          </a:ln>
        </p:spPr>
        <p:style>
          <a:lnRef idx="0">
            <a:scrgbClr r="0" g="0" b="0"/>
          </a:lnRef>
          <a:fillRef idx="0">
            <a:scrgbClr r="0" g="0" b="0"/>
          </a:fillRef>
          <a:effectRef idx="0">
            <a:scrgbClr r="0" g="0" b="0"/>
          </a:effectRef>
          <a:fontRef idx="minor"/>
        </p:style>
        <p:txBody>
          <a:bodyPr lIns="870823080" tIns="1065960" rIns="870823080" bIns="1065960" anchor="t">
            <a:spAutoFit/>
          </a:bodyPr>
          <a:lstStyle/>
          <a:p>
            <a:pPr defTabSz="914400">
              <a:lnSpc>
                <a:spcPct val="100000"/>
              </a:lnSpc>
              <a:tabLst>
                <a:tab pos="0" algn="l"/>
              </a:tabLst>
            </a:pPr>
            <a:r>
              <a:rPr lang="en" sz="700" b="0" strike="noStrike" spc="-1">
                <a:solidFill>
                  <a:schemeClr val="dk1"/>
                </a:solidFill>
                <a:latin typeface="Arial"/>
              </a:rPr>
              <a:t>Feature Name/Product</a:t>
            </a:r>
            <a:endParaRPr lang="en-US" sz="700" b="0" strike="noStrike" spc="-1">
              <a:solidFill>
                <a:srgbClr val="FFFFFF"/>
              </a:solidFill>
              <a:latin typeface="OpenSymbol"/>
            </a:endParaRPr>
          </a:p>
        </p:txBody>
      </p:sp>
      <p:sp>
        <p:nvSpPr>
          <p:cNvPr id="99" name="Google Shape;201;p33"/>
          <p:cNvSpPr/>
          <p:nvPr/>
        </p:nvSpPr>
        <p:spPr>
          <a:xfrm>
            <a:off x="114480" y="4848120"/>
            <a:ext cx="1228320" cy="2131560"/>
          </a:xfrm>
          <a:prstGeom prst="rect">
            <a:avLst/>
          </a:prstGeom>
          <a:noFill/>
          <a:ln w="0">
            <a:noFill/>
          </a:ln>
        </p:spPr>
        <p:style>
          <a:lnRef idx="0">
            <a:scrgbClr r="0" g="0" b="0"/>
          </a:lnRef>
          <a:fillRef idx="0">
            <a:scrgbClr r="0" g="0" b="0"/>
          </a:fillRef>
          <a:effectRef idx="0">
            <a:scrgbClr r="0" g="0" b="0"/>
          </a:effectRef>
          <a:fontRef idx="minor"/>
        </p:style>
        <p:txBody>
          <a:bodyPr lIns="870823080" tIns="533160" rIns="870823080" bIns="533160" anchor="t">
            <a:spAutoFit/>
          </a:bodyPr>
          <a:lstStyle/>
          <a:p>
            <a:pPr defTabSz="914400">
              <a:lnSpc>
                <a:spcPct val="100000"/>
              </a:lnSpc>
              <a:tabLst>
                <a:tab pos="0" algn="l"/>
              </a:tabLst>
            </a:pPr>
            <a:r>
              <a:rPr lang="en" sz="700" b="0" strike="noStrike" spc="-1">
                <a:solidFill>
                  <a:schemeClr val="dk1"/>
                </a:solidFill>
                <a:latin typeface="Arial"/>
              </a:rPr>
              <a:t>DD/MM/YYYY</a:t>
            </a:r>
            <a:endParaRPr lang="en-US" sz="700" b="0" strike="noStrike" spc="-1">
              <a:solidFill>
                <a:srgbClr val="FFFFFF"/>
              </a:solidFill>
              <a:latin typeface="OpenSymbol"/>
            </a:endParaRPr>
          </a:p>
        </p:txBody>
      </p:sp>
      <p:sp>
        <p:nvSpPr>
          <p:cNvPr id="100" name="Google Shape;202;p33"/>
          <p:cNvSpPr/>
          <p:nvPr/>
        </p:nvSpPr>
        <p:spPr>
          <a:xfrm>
            <a:off x="7800840" y="4848120"/>
            <a:ext cx="1228320" cy="3623400"/>
          </a:xfrm>
          <a:prstGeom prst="rect">
            <a:avLst/>
          </a:prstGeom>
          <a:noFill/>
          <a:ln w="0">
            <a:noFill/>
          </a:ln>
        </p:spPr>
        <p:style>
          <a:lnRef idx="0">
            <a:scrgbClr r="0" g="0" b="0"/>
          </a:lnRef>
          <a:fillRef idx="0">
            <a:scrgbClr r="0" g="0" b="0"/>
          </a:fillRef>
          <a:effectRef idx="0">
            <a:scrgbClr r="0" g="0" b="0"/>
          </a:effectRef>
          <a:fontRef idx="minor"/>
        </p:style>
        <p:txBody>
          <a:bodyPr lIns="870823080" tIns="906120" rIns="870823080" bIns="906120" anchor="t">
            <a:spAutoFit/>
          </a:bodyPr>
          <a:lstStyle/>
          <a:p>
            <a:pPr algn="r" defTabSz="914400">
              <a:lnSpc>
                <a:spcPct val="100000"/>
              </a:lnSpc>
              <a:tabLst>
                <a:tab pos="0" algn="l"/>
              </a:tabLst>
            </a:pPr>
            <a:r>
              <a:rPr lang="en" sz="700" b="0" strike="noStrike" spc="-1">
                <a:solidFill>
                  <a:schemeClr val="dk1"/>
                </a:solidFill>
                <a:latin typeface="Arial"/>
              </a:rPr>
              <a:t>Your Company Name</a:t>
            </a:r>
            <a:endParaRPr lang="en-US" sz="7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714240" y="79056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Inter Medium"/>
                <a:ea typeface="Inter Medium"/>
              </a:rPr>
              <a:t>Coherencia narrativa única</a:t>
            </a:r>
            <a:endParaRPr lang="fr-FR" sz="4000" b="0" strike="noStrike" spc="-1">
              <a:solidFill>
                <a:schemeClr val="dk1"/>
              </a:solidFill>
              <a:latin typeface="Arial"/>
            </a:endParaRPr>
          </a:p>
        </p:txBody>
      </p:sp>
      <p:sp>
        <p:nvSpPr>
          <p:cNvPr id="102" name="PlaceHolder 2"/>
          <p:cNvSpPr>
            <a:spLocks noGrp="1"/>
          </p:cNvSpPr>
          <p:nvPr>
            <p:ph/>
          </p:nvPr>
        </p:nvSpPr>
        <p:spPr>
          <a:xfrm>
            <a:off x="3486240" y="2400480"/>
            <a:ext cx="4943160" cy="1952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oboto"/>
                <a:ea typeface="Roboto"/>
              </a:rPr>
              <a:t>La inteligencia artificial registrará las decisiones y el progreso de cada usuario, creando una historia que tenga sentido y fluya de manera lógica. Esto asegura que cada elección afecte no solo el desarrollo inmediato de la narrativa, sino también el contexto general y la evolución de la historia.</a:t>
            </a:r>
            <a:endParaRPr lang="fr-FR" sz="1200" b="0" strike="noStrike" spc="-1">
              <a:solidFill>
                <a:srgbClr val="000000"/>
              </a:solidFill>
              <a:latin typeface="Arial"/>
            </a:endParaRPr>
          </a:p>
        </p:txBody>
      </p:sp>
      <p:sp>
        <p:nvSpPr>
          <p:cNvPr id="103" name="Google Shape;200;p33"/>
          <p:cNvSpPr/>
          <p:nvPr/>
        </p:nvSpPr>
        <p:spPr>
          <a:xfrm>
            <a:off x="1343160" y="4848120"/>
            <a:ext cx="1228320" cy="4262760"/>
          </a:xfrm>
          <a:prstGeom prst="rect">
            <a:avLst/>
          </a:prstGeom>
          <a:noFill/>
          <a:ln w="0">
            <a:noFill/>
          </a:ln>
        </p:spPr>
        <p:style>
          <a:lnRef idx="0">
            <a:scrgbClr r="0" g="0" b="0"/>
          </a:lnRef>
          <a:fillRef idx="0">
            <a:scrgbClr r="0" g="0" b="0"/>
          </a:fillRef>
          <a:effectRef idx="0">
            <a:scrgbClr r="0" g="0" b="0"/>
          </a:effectRef>
          <a:fontRef idx="minor"/>
        </p:style>
        <p:txBody>
          <a:bodyPr lIns="870823080" tIns="1065960" rIns="870823080" bIns="1065960" anchor="t">
            <a:spAutoFit/>
          </a:bodyPr>
          <a:lstStyle/>
          <a:p>
            <a:pPr defTabSz="914400">
              <a:lnSpc>
                <a:spcPct val="100000"/>
              </a:lnSpc>
              <a:tabLst>
                <a:tab pos="0" algn="l"/>
              </a:tabLst>
            </a:pPr>
            <a:r>
              <a:rPr lang="en" sz="700" b="0" strike="noStrike" spc="-1">
                <a:solidFill>
                  <a:schemeClr val="dk1"/>
                </a:solidFill>
                <a:latin typeface="Arial"/>
              </a:rPr>
              <a:t>Feature Name/Product</a:t>
            </a:r>
            <a:endParaRPr lang="en-US" sz="700" b="0" strike="noStrike" spc="-1">
              <a:solidFill>
                <a:srgbClr val="FFFFFF"/>
              </a:solidFill>
              <a:latin typeface="OpenSymbol"/>
            </a:endParaRPr>
          </a:p>
        </p:txBody>
      </p:sp>
      <p:sp>
        <p:nvSpPr>
          <p:cNvPr id="104" name="Google Shape;201;p33"/>
          <p:cNvSpPr/>
          <p:nvPr/>
        </p:nvSpPr>
        <p:spPr>
          <a:xfrm>
            <a:off x="114480" y="4848120"/>
            <a:ext cx="1228320" cy="2131560"/>
          </a:xfrm>
          <a:prstGeom prst="rect">
            <a:avLst/>
          </a:prstGeom>
          <a:noFill/>
          <a:ln w="0">
            <a:noFill/>
          </a:ln>
        </p:spPr>
        <p:style>
          <a:lnRef idx="0">
            <a:scrgbClr r="0" g="0" b="0"/>
          </a:lnRef>
          <a:fillRef idx="0">
            <a:scrgbClr r="0" g="0" b="0"/>
          </a:fillRef>
          <a:effectRef idx="0">
            <a:scrgbClr r="0" g="0" b="0"/>
          </a:effectRef>
          <a:fontRef idx="minor"/>
        </p:style>
        <p:txBody>
          <a:bodyPr lIns="870823080" tIns="533160" rIns="870823080" bIns="533160" anchor="t">
            <a:spAutoFit/>
          </a:bodyPr>
          <a:lstStyle/>
          <a:p>
            <a:pPr defTabSz="914400">
              <a:lnSpc>
                <a:spcPct val="100000"/>
              </a:lnSpc>
              <a:tabLst>
                <a:tab pos="0" algn="l"/>
              </a:tabLst>
            </a:pPr>
            <a:r>
              <a:rPr lang="en" sz="700" b="0" strike="noStrike" spc="-1">
                <a:solidFill>
                  <a:schemeClr val="dk1"/>
                </a:solidFill>
                <a:latin typeface="Arial"/>
              </a:rPr>
              <a:t>DD/MM/YYYY</a:t>
            </a:r>
            <a:endParaRPr lang="en-US" sz="700" b="0" strike="noStrike" spc="-1">
              <a:solidFill>
                <a:srgbClr val="FFFFFF"/>
              </a:solidFill>
              <a:latin typeface="OpenSymbol"/>
            </a:endParaRPr>
          </a:p>
        </p:txBody>
      </p:sp>
      <p:sp>
        <p:nvSpPr>
          <p:cNvPr id="105" name="Google Shape;202;p33"/>
          <p:cNvSpPr/>
          <p:nvPr/>
        </p:nvSpPr>
        <p:spPr>
          <a:xfrm>
            <a:off x="7800840" y="4848120"/>
            <a:ext cx="1228320" cy="3623400"/>
          </a:xfrm>
          <a:prstGeom prst="rect">
            <a:avLst/>
          </a:prstGeom>
          <a:noFill/>
          <a:ln w="0">
            <a:noFill/>
          </a:ln>
        </p:spPr>
        <p:style>
          <a:lnRef idx="0">
            <a:scrgbClr r="0" g="0" b="0"/>
          </a:lnRef>
          <a:fillRef idx="0">
            <a:scrgbClr r="0" g="0" b="0"/>
          </a:fillRef>
          <a:effectRef idx="0">
            <a:scrgbClr r="0" g="0" b="0"/>
          </a:effectRef>
          <a:fontRef idx="minor"/>
        </p:style>
        <p:txBody>
          <a:bodyPr lIns="870823080" tIns="906120" rIns="870823080" bIns="906120" anchor="t">
            <a:spAutoFit/>
          </a:bodyPr>
          <a:lstStyle/>
          <a:p>
            <a:pPr algn="r" defTabSz="914400">
              <a:lnSpc>
                <a:spcPct val="100000"/>
              </a:lnSpc>
              <a:tabLst>
                <a:tab pos="0" algn="l"/>
              </a:tabLst>
            </a:pPr>
            <a:r>
              <a:rPr lang="en" sz="700" b="0" strike="noStrike" spc="-1">
                <a:solidFill>
                  <a:schemeClr val="dk1"/>
                </a:solidFill>
                <a:latin typeface="Arial"/>
              </a:rPr>
              <a:t>Your Company Name</a:t>
            </a:r>
            <a:endParaRPr lang="en-US" sz="7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Google Shape;188;p32"/>
          <p:cNvSpPr/>
          <p:nvPr/>
        </p:nvSpPr>
        <p:spPr>
          <a:xfrm>
            <a:off x="1343160" y="4848120"/>
            <a:ext cx="122832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normAutofit fontScale="25000" lnSpcReduction="20000"/>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189;p32"/>
          <p:cNvSpPr/>
          <p:nvPr/>
        </p:nvSpPr>
        <p:spPr>
          <a:xfrm>
            <a:off x="114480" y="4848120"/>
            <a:ext cx="122832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normAutofit fontScale="25000" lnSpcReduction="20000"/>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190;p32"/>
          <p:cNvSpPr/>
          <p:nvPr/>
        </p:nvSpPr>
        <p:spPr>
          <a:xfrm>
            <a:off x="7800840" y="4848120"/>
            <a:ext cx="122832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normAutofit fontScale="25000" lnSpcReduction="20000"/>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109" name="PlaceHolder 1"/>
          <p:cNvSpPr>
            <a:spLocks noGrp="1"/>
          </p:cNvSpPr>
          <p:nvPr>
            <p:ph type="title"/>
          </p:nvPr>
        </p:nvSpPr>
        <p:spPr>
          <a:xfrm>
            <a:off x="723960" y="1857240"/>
            <a:ext cx="4133520" cy="1571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500" b="0" strike="noStrike" spc="-1">
                <a:solidFill>
                  <a:schemeClr val="lt1"/>
                </a:solidFill>
                <a:latin typeface="Inter Medium"/>
                <a:ea typeface="Inter Medium"/>
              </a:rPr>
              <a:t>Decisiones con Impacto</a:t>
            </a:r>
            <a:endParaRPr lang="fr-FR" sz="4500" b="0" strike="noStrike" spc="-1">
              <a:solidFill>
                <a:schemeClr val="dk1"/>
              </a:solidFill>
              <a:latin typeface="Arial"/>
            </a:endParaRPr>
          </a:p>
        </p:txBody>
      </p:sp>
      <p:sp>
        <p:nvSpPr>
          <p:cNvPr id="110" name="PlaceHolder 2"/>
          <p:cNvSpPr>
            <a:spLocks noGrp="1"/>
          </p:cNvSpPr>
          <p:nvPr>
            <p:ph type="title"/>
          </p:nvPr>
        </p:nvSpPr>
        <p:spPr>
          <a:xfrm>
            <a:off x="723960" y="981000"/>
            <a:ext cx="1238040" cy="8758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500" b="0" strike="noStrike" spc="-1">
                <a:solidFill>
                  <a:schemeClr val="lt1"/>
                </a:solidFill>
                <a:latin typeface="Inter Medium"/>
                <a:ea typeface="Inter Medium"/>
              </a:rPr>
              <a:t>02</a:t>
            </a:r>
            <a:endParaRPr lang="fr-FR" sz="4500" b="0" strike="noStrike" spc="-1">
              <a:solidFill>
                <a:schemeClr val="dk1"/>
              </a:solidFill>
              <a:latin typeface="Arial"/>
            </a:endParaRPr>
          </a:p>
        </p:txBody>
      </p:sp>
      <p:sp>
        <p:nvSpPr>
          <p:cNvPr id="111" name="PlaceHolder 3"/>
          <p:cNvSpPr>
            <a:spLocks noGrp="1"/>
          </p:cNvSpPr>
          <p:nvPr>
            <p:ph type="subTitle"/>
          </p:nvPr>
        </p:nvSpPr>
        <p:spPr>
          <a:xfrm>
            <a:off x="723960" y="3429000"/>
            <a:ext cx="4133520" cy="399600"/>
          </a:xfrm>
          <a:prstGeom prst="rect">
            <a:avLst/>
          </a:prstGeom>
          <a:noFill/>
          <a:ln w="0">
            <a:noFill/>
          </a:ln>
        </p:spPr>
        <p:txBody>
          <a:bodyPr lIns="91440" tIns="91440" rIns="91440" bIns="91440" anchor="t">
            <a:normAutofit/>
          </a:bodyPr>
          <a:lstStyle/>
          <a:p>
            <a:pPr indent="0" algn="ctr">
              <a:buNone/>
            </a:pPr>
            <a:endParaRPr lang="en-US" sz="1400" b="0" strike="noStrike" spc="-1">
              <a:solidFill>
                <a:schemeClr val="lt1"/>
              </a:solidFill>
              <a:latin typeface="Roboto"/>
              <a:ea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714240" y="79056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Inter Medium"/>
                <a:ea typeface="Inter Medium"/>
              </a:rPr>
              <a:t>Opciones en puntos clave</a:t>
            </a:r>
            <a:endParaRPr lang="fr-FR" sz="4000" b="0" strike="noStrike" spc="-1">
              <a:solidFill>
                <a:schemeClr val="dk1"/>
              </a:solidFill>
              <a:latin typeface="Arial"/>
            </a:endParaRPr>
          </a:p>
        </p:txBody>
      </p:sp>
      <p:sp>
        <p:nvSpPr>
          <p:cNvPr id="113" name="PlaceHolder 2"/>
          <p:cNvSpPr>
            <a:spLocks noGrp="1"/>
          </p:cNvSpPr>
          <p:nvPr>
            <p:ph/>
          </p:nvPr>
        </p:nvSpPr>
        <p:spPr>
          <a:xfrm>
            <a:off x="3486240" y="2400480"/>
            <a:ext cx="4943160" cy="1952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oboto"/>
                <a:ea typeface="Roboto"/>
              </a:rPr>
              <a:t>A medida que los usuarios avanzan en la historia, se encontrarán con decisiones cruciales que ofrecerán múltiples caminos. Estas elecciones no solo determinan la dirección que tomará la trama, sino que también afectan a los personajes y escenarios que descubrirán.</a:t>
            </a:r>
            <a:endParaRPr lang="fr-FR" sz="1200" b="0" strike="noStrike" spc="-1">
              <a:solidFill>
                <a:srgbClr val="000000"/>
              </a:solidFill>
              <a:latin typeface="Arial"/>
            </a:endParaRPr>
          </a:p>
        </p:txBody>
      </p:sp>
      <p:sp>
        <p:nvSpPr>
          <p:cNvPr id="114" name="Google Shape;200;p33"/>
          <p:cNvSpPr/>
          <p:nvPr/>
        </p:nvSpPr>
        <p:spPr>
          <a:xfrm>
            <a:off x="1343160" y="4848120"/>
            <a:ext cx="1228320" cy="4262760"/>
          </a:xfrm>
          <a:prstGeom prst="rect">
            <a:avLst/>
          </a:prstGeom>
          <a:noFill/>
          <a:ln w="0">
            <a:noFill/>
          </a:ln>
        </p:spPr>
        <p:style>
          <a:lnRef idx="0">
            <a:scrgbClr r="0" g="0" b="0"/>
          </a:lnRef>
          <a:fillRef idx="0">
            <a:scrgbClr r="0" g="0" b="0"/>
          </a:fillRef>
          <a:effectRef idx="0">
            <a:scrgbClr r="0" g="0" b="0"/>
          </a:effectRef>
          <a:fontRef idx="minor"/>
        </p:style>
        <p:txBody>
          <a:bodyPr lIns="870823080" tIns="1065960" rIns="870823080" bIns="1065960" anchor="t">
            <a:spAutoFit/>
          </a:bodyPr>
          <a:lstStyle/>
          <a:p>
            <a:pPr defTabSz="914400">
              <a:lnSpc>
                <a:spcPct val="100000"/>
              </a:lnSpc>
              <a:tabLst>
                <a:tab pos="0" algn="l"/>
              </a:tabLst>
            </a:pPr>
            <a:r>
              <a:rPr lang="en" sz="700" b="0" strike="noStrike" spc="-1">
                <a:solidFill>
                  <a:schemeClr val="dk1"/>
                </a:solidFill>
                <a:latin typeface="Arial"/>
              </a:rPr>
              <a:t>Feature Name/Product</a:t>
            </a:r>
            <a:endParaRPr lang="en-US" sz="700" b="0" strike="noStrike" spc="-1">
              <a:solidFill>
                <a:srgbClr val="FFFFFF"/>
              </a:solidFill>
              <a:latin typeface="OpenSymbol"/>
            </a:endParaRPr>
          </a:p>
        </p:txBody>
      </p:sp>
      <p:sp>
        <p:nvSpPr>
          <p:cNvPr id="115" name="Google Shape;201;p33"/>
          <p:cNvSpPr/>
          <p:nvPr/>
        </p:nvSpPr>
        <p:spPr>
          <a:xfrm>
            <a:off x="114480" y="4848120"/>
            <a:ext cx="1228320" cy="2131560"/>
          </a:xfrm>
          <a:prstGeom prst="rect">
            <a:avLst/>
          </a:prstGeom>
          <a:noFill/>
          <a:ln w="0">
            <a:noFill/>
          </a:ln>
        </p:spPr>
        <p:style>
          <a:lnRef idx="0">
            <a:scrgbClr r="0" g="0" b="0"/>
          </a:lnRef>
          <a:fillRef idx="0">
            <a:scrgbClr r="0" g="0" b="0"/>
          </a:fillRef>
          <a:effectRef idx="0">
            <a:scrgbClr r="0" g="0" b="0"/>
          </a:effectRef>
          <a:fontRef idx="minor"/>
        </p:style>
        <p:txBody>
          <a:bodyPr lIns="870823080" tIns="533160" rIns="870823080" bIns="533160" anchor="t">
            <a:spAutoFit/>
          </a:bodyPr>
          <a:lstStyle/>
          <a:p>
            <a:pPr defTabSz="914400">
              <a:lnSpc>
                <a:spcPct val="100000"/>
              </a:lnSpc>
              <a:tabLst>
                <a:tab pos="0" algn="l"/>
              </a:tabLst>
            </a:pPr>
            <a:r>
              <a:rPr lang="en" sz="700" b="0" strike="noStrike" spc="-1">
                <a:solidFill>
                  <a:schemeClr val="dk1"/>
                </a:solidFill>
                <a:latin typeface="Arial"/>
              </a:rPr>
              <a:t>DD/MM/YYYY</a:t>
            </a:r>
            <a:endParaRPr lang="en-US" sz="700" b="0" strike="noStrike" spc="-1">
              <a:solidFill>
                <a:srgbClr val="FFFFFF"/>
              </a:solidFill>
              <a:latin typeface="OpenSymbol"/>
            </a:endParaRPr>
          </a:p>
        </p:txBody>
      </p:sp>
      <p:sp>
        <p:nvSpPr>
          <p:cNvPr id="116" name="Google Shape;202;p33"/>
          <p:cNvSpPr/>
          <p:nvPr/>
        </p:nvSpPr>
        <p:spPr>
          <a:xfrm>
            <a:off x="7800840" y="4848120"/>
            <a:ext cx="1228320" cy="3623400"/>
          </a:xfrm>
          <a:prstGeom prst="rect">
            <a:avLst/>
          </a:prstGeom>
          <a:noFill/>
          <a:ln w="0">
            <a:noFill/>
          </a:ln>
        </p:spPr>
        <p:style>
          <a:lnRef idx="0">
            <a:scrgbClr r="0" g="0" b="0"/>
          </a:lnRef>
          <a:fillRef idx="0">
            <a:scrgbClr r="0" g="0" b="0"/>
          </a:fillRef>
          <a:effectRef idx="0">
            <a:scrgbClr r="0" g="0" b="0"/>
          </a:effectRef>
          <a:fontRef idx="minor"/>
        </p:style>
        <p:txBody>
          <a:bodyPr lIns="870823080" tIns="906120" rIns="870823080" bIns="906120" anchor="t">
            <a:spAutoFit/>
          </a:bodyPr>
          <a:lstStyle/>
          <a:p>
            <a:pPr algn="r" defTabSz="914400">
              <a:lnSpc>
                <a:spcPct val="100000"/>
              </a:lnSpc>
              <a:tabLst>
                <a:tab pos="0" algn="l"/>
              </a:tabLst>
            </a:pPr>
            <a:r>
              <a:rPr lang="en" sz="700" b="0" strike="noStrike" spc="-1">
                <a:solidFill>
                  <a:schemeClr val="dk1"/>
                </a:solidFill>
                <a:latin typeface="Arial"/>
              </a:rPr>
              <a:t>Your Company Name</a:t>
            </a:r>
            <a:endParaRPr lang="en-US" sz="7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714240" y="79056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Inter Medium"/>
                <a:ea typeface="Inter Medium"/>
              </a:rPr>
              <a:t>Cambio en personajes y conflictos</a:t>
            </a:r>
            <a:endParaRPr lang="fr-FR" sz="4000" b="0" strike="noStrike" spc="-1">
              <a:solidFill>
                <a:schemeClr val="dk1"/>
              </a:solidFill>
              <a:latin typeface="Arial"/>
            </a:endParaRPr>
          </a:p>
        </p:txBody>
      </p:sp>
      <p:sp>
        <p:nvSpPr>
          <p:cNvPr id="118" name="PlaceHolder 2"/>
          <p:cNvSpPr>
            <a:spLocks noGrp="1"/>
          </p:cNvSpPr>
          <p:nvPr>
            <p:ph/>
          </p:nvPr>
        </p:nvSpPr>
        <p:spPr>
          <a:xfrm>
            <a:off x="3486240" y="2400480"/>
            <a:ext cx="4943160" cy="1952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oboto"/>
                <a:ea typeface="Roboto"/>
              </a:rPr>
              <a:t>Las decisiones del usuario influirán en el desarrollo de personajes, permitiendo que unos se vuelvan aliados y otros adversarios. Además, la trama se adaptará a estas elecciones, creando conflictos únicos para cada jugador.</a:t>
            </a:r>
            <a:endParaRPr lang="fr-FR" sz="1200" b="0" strike="noStrike" spc="-1">
              <a:solidFill>
                <a:srgbClr val="000000"/>
              </a:solidFill>
              <a:latin typeface="Arial"/>
            </a:endParaRPr>
          </a:p>
        </p:txBody>
      </p:sp>
      <p:sp>
        <p:nvSpPr>
          <p:cNvPr id="119" name="Google Shape;200;p33"/>
          <p:cNvSpPr/>
          <p:nvPr/>
        </p:nvSpPr>
        <p:spPr>
          <a:xfrm>
            <a:off x="1343160" y="4848120"/>
            <a:ext cx="1228320" cy="4262760"/>
          </a:xfrm>
          <a:prstGeom prst="rect">
            <a:avLst/>
          </a:prstGeom>
          <a:noFill/>
          <a:ln w="0">
            <a:noFill/>
          </a:ln>
        </p:spPr>
        <p:style>
          <a:lnRef idx="0">
            <a:scrgbClr r="0" g="0" b="0"/>
          </a:lnRef>
          <a:fillRef idx="0">
            <a:scrgbClr r="0" g="0" b="0"/>
          </a:fillRef>
          <a:effectRef idx="0">
            <a:scrgbClr r="0" g="0" b="0"/>
          </a:effectRef>
          <a:fontRef idx="minor"/>
        </p:style>
        <p:txBody>
          <a:bodyPr lIns="870823080" tIns="1065960" rIns="870823080" bIns="1065960" anchor="t">
            <a:spAutoFit/>
          </a:bodyPr>
          <a:lstStyle/>
          <a:p>
            <a:pPr defTabSz="914400">
              <a:lnSpc>
                <a:spcPct val="100000"/>
              </a:lnSpc>
              <a:tabLst>
                <a:tab pos="0" algn="l"/>
              </a:tabLst>
            </a:pPr>
            <a:r>
              <a:rPr lang="en" sz="700" b="0" strike="noStrike" spc="-1">
                <a:solidFill>
                  <a:schemeClr val="dk1"/>
                </a:solidFill>
                <a:latin typeface="Arial"/>
              </a:rPr>
              <a:t>Feature Name/Product</a:t>
            </a:r>
            <a:endParaRPr lang="en-US" sz="700" b="0" strike="noStrike" spc="-1">
              <a:solidFill>
                <a:srgbClr val="FFFFFF"/>
              </a:solidFill>
              <a:latin typeface="OpenSymbol"/>
            </a:endParaRPr>
          </a:p>
        </p:txBody>
      </p:sp>
      <p:sp>
        <p:nvSpPr>
          <p:cNvPr id="120" name="Google Shape;201;p33"/>
          <p:cNvSpPr/>
          <p:nvPr/>
        </p:nvSpPr>
        <p:spPr>
          <a:xfrm>
            <a:off x="114480" y="4848120"/>
            <a:ext cx="1228320" cy="2131560"/>
          </a:xfrm>
          <a:prstGeom prst="rect">
            <a:avLst/>
          </a:prstGeom>
          <a:noFill/>
          <a:ln w="0">
            <a:noFill/>
          </a:ln>
        </p:spPr>
        <p:style>
          <a:lnRef idx="0">
            <a:scrgbClr r="0" g="0" b="0"/>
          </a:lnRef>
          <a:fillRef idx="0">
            <a:scrgbClr r="0" g="0" b="0"/>
          </a:fillRef>
          <a:effectRef idx="0">
            <a:scrgbClr r="0" g="0" b="0"/>
          </a:effectRef>
          <a:fontRef idx="minor"/>
        </p:style>
        <p:txBody>
          <a:bodyPr lIns="870823080" tIns="533160" rIns="870823080" bIns="533160" anchor="t">
            <a:spAutoFit/>
          </a:bodyPr>
          <a:lstStyle/>
          <a:p>
            <a:pPr defTabSz="914400">
              <a:lnSpc>
                <a:spcPct val="100000"/>
              </a:lnSpc>
              <a:tabLst>
                <a:tab pos="0" algn="l"/>
              </a:tabLst>
            </a:pPr>
            <a:r>
              <a:rPr lang="en" sz="700" b="0" strike="noStrike" spc="-1">
                <a:solidFill>
                  <a:schemeClr val="dk1"/>
                </a:solidFill>
                <a:latin typeface="Arial"/>
              </a:rPr>
              <a:t>DD/MM/YYYY</a:t>
            </a:r>
            <a:endParaRPr lang="en-US" sz="700" b="0" strike="noStrike" spc="-1">
              <a:solidFill>
                <a:srgbClr val="FFFFFF"/>
              </a:solidFill>
              <a:latin typeface="OpenSymbol"/>
            </a:endParaRPr>
          </a:p>
        </p:txBody>
      </p:sp>
      <p:sp>
        <p:nvSpPr>
          <p:cNvPr id="121" name="Google Shape;202;p33"/>
          <p:cNvSpPr/>
          <p:nvPr/>
        </p:nvSpPr>
        <p:spPr>
          <a:xfrm>
            <a:off x="7800840" y="4848120"/>
            <a:ext cx="1228320" cy="3623400"/>
          </a:xfrm>
          <a:prstGeom prst="rect">
            <a:avLst/>
          </a:prstGeom>
          <a:noFill/>
          <a:ln w="0">
            <a:noFill/>
          </a:ln>
        </p:spPr>
        <p:style>
          <a:lnRef idx="0">
            <a:scrgbClr r="0" g="0" b="0"/>
          </a:lnRef>
          <a:fillRef idx="0">
            <a:scrgbClr r="0" g="0" b="0"/>
          </a:fillRef>
          <a:effectRef idx="0">
            <a:scrgbClr r="0" g="0" b="0"/>
          </a:effectRef>
          <a:fontRef idx="minor"/>
        </p:style>
        <p:txBody>
          <a:bodyPr lIns="870823080" tIns="906120" rIns="870823080" bIns="906120" anchor="t">
            <a:spAutoFit/>
          </a:bodyPr>
          <a:lstStyle/>
          <a:p>
            <a:pPr algn="r" defTabSz="914400">
              <a:lnSpc>
                <a:spcPct val="100000"/>
              </a:lnSpc>
              <a:tabLst>
                <a:tab pos="0" algn="l"/>
              </a:tabLst>
            </a:pPr>
            <a:r>
              <a:rPr lang="en" sz="700" b="0" strike="noStrike" spc="-1">
                <a:solidFill>
                  <a:schemeClr val="dk1"/>
                </a:solidFill>
                <a:latin typeface="Arial"/>
              </a:rPr>
              <a:t>Your Company Name</a:t>
            </a:r>
            <a:endParaRPr lang="en-US" sz="7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396</Words>
  <Application>Microsoft Office PowerPoint</Application>
  <PresentationFormat>Presentación en pantalla (16:9)</PresentationFormat>
  <Paragraphs>47</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24</vt:i4>
      </vt:variant>
      <vt:variant>
        <vt:lpstr>Títulos de diapositiva</vt:lpstr>
      </vt:variant>
      <vt:variant>
        <vt:i4>11</vt:i4>
      </vt:variant>
    </vt:vector>
  </HeadingPairs>
  <TitlesOfParts>
    <vt:vector size="41" baseType="lpstr">
      <vt:lpstr>Arial</vt:lpstr>
      <vt:lpstr>Inter Medium</vt:lpstr>
      <vt:lpstr>OpenSymbol</vt:lpstr>
      <vt:lpstr>Roboto</vt:lpstr>
      <vt:lpstr>Symbol</vt:lpstr>
      <vt:lpstr>Wingdings</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Slidesgo Final Pages</vt:lpstr>
      <vt:lpstr>Slidesgo Final Pages</vt:lpstr>
      <vt:lpstr>Slidesgo Final Pages</vt:lpstr>
      <vt:lpstr>Historia Interactiva</vt:lpstr>
      <vt:lpstr>Introducción</vt:lpstr>
      <vt:lpstr>Historia Generativa</vt:lpstr>
      <vt:lpstr>Eventos y diálogos que marca el usuario</vt:lpstr>
      <vt:lpstr>Rejugabilidad y experiencias variadas</vt:lpstr>
      <vt:lpstr>Coherencia narrativa única</vt:lpstr>
      <vt:lpstr>Decisiones con Impacto</vt:lpstr>
      <vt:lpstr>Opciones en puntos clave</vt:lpstr>
      <vt:lpstr>Cambio en personajes y conflictos</vt:lpstr>
      <vt:lpstr>Influencia en la narrativa</vt:lpstr>
      <vt:lpstr>Diagramas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alex VH</dc:creator>
  <cp:lastModifiedBy>alex VH</cp:lastModifiedBy>
  <cp:revision>2</cp:revision>
  <dcterms:modified xsi:type="dcterms:W3CDTF">2025-05-20T05:51:14Z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2025-05-20T05:44:11Z</dcterms:created>
  <dc:creator>Unknown Creator</dc:creator>
  <dc:description/>
  <dc:language>en-US</dc:language>
  <cp:lastModifiedBy>Unknown Creator</cp:lastModifiedBy>
  <dcterms:modified xsi:type="dcterms:W3CDTF">2025-05-20T05:44:11Z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