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6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1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9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9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52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9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6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48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10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2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3B51-AADE-40DF-9E31-6C795552D21C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1B6-AE8D-4C25-B38F-3DE162555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42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Токенизатор корпуса анекдотов: идеи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smtClean="0"/>
              <a:t>А. Виняр, Е. Герасименко</a:t>
            </a:r>
          </a:p>
          <a:p>
            <a:pPr algn="r"/>
            <a:r>
              <a:rPr lang="ru-RU" sz="2400" smtClean="0"/>
              <a:t>3 курс ФиКЛ</a:t>
            </a:r>
          </a:p>
          <a:p>
            <a:pPr algn="r"/>
            <a:r>
              <a:rPr lang="ru-RU" sz="2400" smtClean="0"/>
              <a:t>17.03.2017</a:t>
            </a:r>
            <a:endParaRPr lang="ru-RU" sz="2400"/>
          </a:p>
        </p:txBody>
      </p:sp>
      <p:pic>
        <p:nvPicPr>
          <p:cNvPr id="1026" name="Picture 2" descr="Картинки по запросу пепе лягушка улыбаетс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00449"/>
            <a:ext cx="3282950" cy="32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5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3600" i="1" dirty="0" smtClean="0"/>
              <a:t>Написали Катя с Лешей </a:t>
            </a:r>
            <a:r>
              <a:rPr lang="ru-RU" sz="3600" i="1" dirty="0" err="1" smtClean="0"/>
              <a:t>токенизатор</a:t>
            </a:r>
            <a:r>
              <a:rPr lang="ru-RU" sz="3600" i="1" dirty="0" smtClean="0"/>
              <a:t>, а он им…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24200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Два сборника анекдотов:</a:t>
            </a:r>
          </a:p>
          <a:p>
            <a:r>
              <a:rPr lang="ru-RU" dirty="0"/>
              <a:t>Традиционные (</a:t>
            </a:r>
            <a:r>
              <a:rPr lang="ru-RU" dirty="0" err="1"/>
              <a:t>Линник</a:t>
            </a:r>
            <a:r>
              <a:rPr lang="ru-RU" dirty="0"/>
              <a:t> Виктор. Сборник анекдотов</a:t>
            </a:r>
            <a:r>
              <a:rPr lang="ru-RU" dirty="0" smtClean="0"/>
              <a:t>)</a:t>
            </a:r>
            <a:endParaRPr lang="ru-RU" dirty="0" smtClean="0"/>
          </a:p>
          <a:p>
            <a:r>
              <a:rPr lang="ru-RU" dirty="0"/>
              <a:t>Постмодерн (творчество подписчиков </a:t>
            </a:r>
            <a:r>
              <a:rPr lang="ru-RU" dirty="0" err="1"/>
              <a:t>паблика</a:t>
            </a:r>
            <a:r>
              <a:rPr lang="ru-RU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Есть вставки на английском языке.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Аналитик – Леша</a:t>
            </a:r>
          </a:p>
          <a:p>
            <a:pPr marL="0" indent="0">
              <a:buNone/>
            </a:pPr>
            <a:r>
              <a:rPr lang="ru-RU" dirty="0" smtClean="0"/>
              <a:t>Разработчик – Катя</a:t>
            </a:r>
          </a:p>
          <a:p>
            <a:pPr marL="0" indent="0">
              <a:buNone/>
            </a:pPr>
            <a:r>
              <a:rPr lang="ru-RU" dirty="0" smtClean="0"/>
              <a:t>Тестирование – совместно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37261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Команда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1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1</a:t>
            </a:r>
            <a:r>
              <a:rPr lang="ru-RU" dirty="0" smtClean="0"/>
              <a:t>) знаки препинания вообще стоят через пробел от предыдущего слова.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Решение: </a:t>
            </a:r>
            <a:r>
              <a:rPr lang="ru-RU" dirty="0" smtClean="0"/>
              <a:t>простое. Когда чистим слово от конечных знаков препинания, пустые строки после очистки не брать.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Еще проблема</a:t>
            </a:r>
            <a:r>
              <a:rPr lang="ru-RU" dirty="0" smtClean="0"/>
              <a:t>: валюта в долларах при числах – с пробелом и без, доллар числится в знаках препинания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Решение</a:t>
            </a:r>
            <a:r>
              <a:rPr lang="ru-RU" dirty="0" smtClean="0"/>
              <a:t>: не отрезать после числа и перед ним – исключить из знаков препинания и смотреть отдельно, после букв отрезать. Потом посмотреть, что если через пробел рядом с числом, считать за один </a:t>
            </a:r>
            <a:r>
              <a:rPr lang="ru-RU" dirty="0" err="1" smtClean="0"/>
              <a:t>токен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6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mtClean="0"/>
              <a:t>2) цензура мата, то есть особые знаки или знаки препинания в середине слова.</a:t>
            </a:r>
          </a:p>
          <a:p>
            <a:pPr marL="0" indent="0">
              <a:buNone/>
            </a:pPr>
            <a:r>
              <a:rPr lang="ru-RU" smtClean="0"/>
              <a:t>3) непоследовательность в отбивке знаков препинания. Часто после знака препинания не стоит пробел.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b="1" smtClean="0"/>
              <a:t>Решение: </a:t>
            </a:r>
            <a:r>
              <a:rPr lang="ru-RU" smtClean="0"/>
              <a:t>оставлять все специальные знаки (</a:t>
            </a:r>
            <a:r>
              <a:rPr lang="en-US" smtClean="0"/>
              <a:t>#, @) </a:t>
            </a:r>
            <a:r>
              <a:rPr lang="ru-RU" smtClean="0"/>
              <a:t>внутри слова, а делить:</a:t>
            </a:r>
          </a:p>
          <a:p>
            <a:r>
              <a:rPr lang="ru-RU" smtClean="0"/>
              <a:t>по точке, если она одна и за ней идет большая буква;</a:t>
            </a:r>
          </a:p>
          <a:p>
            <a:r>
              <a:rPr lang="ru-RU" smtClean="0"/>
              <a:t>по остальным знакам препинания, если они встречаются в «слове» один раз;</a:t>
            </a:r>
          </a:p>
          <a:p>
            <a:r>
              <a:rPr lang="ru-RU" smtClean="0"/>
              <a:t>делить только слова, а не числовые комплексы. То есть если слева и справа от знака препинания стоят числа, то мы их не делим.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9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/>
              <a:t>4</a:t>
            </a:r>
            <a:r>
              <a:rPr lang="ru-RU" smtClean="0"/>
              <a:t>) смайлики. Мы считаем более естественным считать их токенами. Проблема начинается с обрезания знаков препинания на концах слова (смайлик превращается в пустую строку) и продолжается сквозь весь процесс шаманизма со знаками препинания.</a:t>
            </a:r>
          </a:p>
          <a:p>
            <a:pPr marL="0" indent="0">
              <a:buNone/>
            </a:pPr>
            <a:endParaRPr lang="ru-RU" smtClean="0"/>
          </a:p>
          <a:p>
            <a:pPr marL="0" indent="0">
              <a:buNone/>
            </a:pPr>
            <a:r>
              <a:rPr lang="ru-RU" b="1" smtClean="0"/>
              <a:t>Решение</a:t>
            </a:r>
            <a:r>
              <a:rPr lang="ru-RU" smtClean="0"/>
              <a:t>: сначала посмотреть, что слово состоит из </a:t>
            </a:r>
            <a:r>
              <a:rPr lang="en-US"/>
              <a:t>&gt;</a:t>
            </a:r>
            <a:r>
              <a:rPr lang="ru-RU" smtClean="0"/>
              <a:t>2 символов, среди которых есть : или </a:t>
            </a:r>
            <a:r>
              <a:rPr lang="en-US" smtClean="0"/>
              <a:t>;</a:t>
            </a:r>
            <a:r>
              <a:rPr lang="ru-RU" smtClean="0"/>
              <a:t> и такие слова не трогать. Дальше также вести их контроль по тому же признаку.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2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5</a:t>
            </a:r>
            <a:r>
              <a:rPr lang="ru-RU" dirty="0" smtClean="0"/>
              <a:t>) разрядка пробелами.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Решение: </a:t>
            </a:r>
            <a:r>
              <a:rPr lang="ru-RU" dirty="0" smtClean="0"/>
              <a:t>написать регулярное выражение, которое ищет последовательность буква-пробел, повторяющееся минимум три раза, а потом найденные результаты заменить их версией без пробела.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Еще проблема: </a:t>
            </a:r>
            <a:r>
              <a:rPr lang="ru-RU" dirty="0" smtClean="0"/>
              <a:t>с такой разрядкой слова склеиваются в одно.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71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6) дефисы. Как отличить </a:t>
            </a:r>
            <a:r>
              <a:rPr lang="en-US" dirty="0" smtClean="0"/>
              <a:t>‘</a:t>
            </a:r>
            <a:r>
              <a:rPr lang="ru-RU" dirty="0" smtClean="0"/>
              <a:t>я-то</a:t>
            </a:r>
            <a:r>
              <a:rPr lang="en-US" dirty="0" smtClean="0"/>
              <a:t>’</a:t>
            </a:r>
            <a:r>
              <a:rPr lang="ru-RU" dirty="0" smtClean="0"/>
              <a:t> от </a:t>
            </a:r>
            <a:r>
              <a:rPr lang="en-US" dirty="0" smtClean="0"/>
              <a:t>‘</a:t>
            </a:r>
            <a:r>
              <a:rPr lang="ru-RU" dirty="0" smtClean="0"/>
              <a:t>г-г-гоголя</a:t>
            </a:r>
            <a:r>
              <a:rPr lang="en-US" dirty="0" smtClean="0"/>
              <a:t>’</a:t>
            </a:r>
            <a:r>
              <a:rPr lang="ru-RU" dirty="0" smtClean="0"/>
              <a:t> (заикание) и от </a:t>
            </a:r>
            <a:r>
              <a:rPr lang="en-US" dirty="0" smtClean="0"/>
              <a:t>‘</a:t>
            </a:r>
            <a:r>
              <a:rPr lang="ru-RU" dirty="0" smtClean="0"/>
              <a:t>А-а-а-а-а!</a:t>
            </a:r>
            <a:r>
              <a:rPr lang="en-US" dirty="0" smtClean="0"/>
              <a:t>’</a:t>
            </a:r>
            <a:r>
              <a:rPr lang="ru-RU" dirty="0" smtClean="0"/>
              <a:t>и всякое такое прочее?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Решение: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опробуем прикрутить списки:</a:t>
            </a:r>
          </a:p>
          <a:p>
            <a:r>
              <a:rPr lang="ru-RU" dirty="0" smtClean="0"/>
              <a:t>слов закрытых классов, которые пишутся через дефис (какой-то) – чтобы не разделять</a:t>
            </a:r>
          </a:p>
          <a:p>
            <a:r>
              <a:rPr lang="ru-RU" dirty="0"/>
              <a:t>и</a:t>
            </a:r>
            <a:r>
              <a:rPr lang="ru-RU" dirty="0" smtClean="0"/>
              <a:t>мен собственных через дефис – чтобы не разделять</a:t>
            </a:r>
          </a:p>
          <a:p>
            <a:r>
              <a:rPr lang="ru-RU" dirty="0" err="1"/>
              <a:t>к</a:t>
            </a:r>
            <a:r>
              <a:rPr lang="ru-RU" dirty="0" err="1" smtClean="0"/>
              <a:t>литик</a:t>
            </a:r>
            <a:r>
              <a:rPr lang="ru-RU" dirty="0" smtClean="0"/>
              <a:t>, которые пишутся через дефис – чтобы </a:t>
            </a:r>
            <a:r>
              <a:rPr lang="ru-RU" dirty="0" smtClean="0"/>
              <a:t>разделять.</a:t>
            </a:r>
          </a:p>
          <a:p>
            <a:pPr marL="0" indent="0">
              <a:buNone/>
            </a:pPr>
            <a:r>
              <a:rPr lang="en-US" dirty="0" smtClean="0"/>
              <a:t>NB: </a:t>
            </a:r>
            <a:r>
              <a:rPr lang="ru-RU" dirty="0" smtClean="0"/>
              <a:t>Постараться как-то учитывать разговорный язык и сленг.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Остальное:</a:t>
            </a:r>
          </a:p>
          <a:p>
            <a:pPr marL="0" indent="0">
              <a:buNone/>
            </a:pPr>
            <a:r>
              <a:rPr lang="ru-RU" dirty="0" smtClean="0"/>
              <a:t>Если с обеих стороны дефиса больше 2 букв, делим. Если на какой-то стороне меньше 2 букв – не делим.</a:t>
            </a:r>
          </a:p>
        </p:txBody>
      </p:sp>
    </p:spTree>
    <p:extLst>
      <p:ext uri="{BB962C8B-B14F-4D97-AF65-F5344CB8AC3E}">
        <p14:creationId xmlns:p14="http://schemas.microsoft.com/office/powerpoint/2010/main" val="235473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507288" cy="55732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 предложения:</a:t>
            </a:r>
          </a:p>
          <a:p>
            <a:pPr marL="0" indent="0">
              <a:buNone/>
            </a:pPr>
            <a:r>
              <a:rPr lang="ru-RU" dirty="0" smtClean="0"/>
              <a:t>Иногда встречаются странные переносы посреди предложения.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Решение: </a:t>
            </a:r>
            <a:r>
              <a:rPr lang="ru-RU" dirty="0" smtClean="0"/>
              <a:t>сначала разделить анекдоты, а потом внутри каждого анекдота в таком случае идти до точки или до конца. </a:t>
            </a:r>
          </a:p>
          <a:p>
            <a:r>
              <a:rPr lang="ru-RU" dirty="0" smtClean="0"/>
              <a:t>Если дошли до точки – удалить переносы и считать предложением. </a:t>
            </a:r>
          </a:p>
          <a:p>
            <a:r>
              <a:rPr lang="ru-RU" dirty="0" smtClean="0"/>
              <a:t>Если до конца – значит, это постмодерн, считать оставшееся предложением.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/>
              <a:t>Еще проблема: </a:t>
            </a:r>
            <a:r>
              <a:rPr lang="ru-RU" dirty="0" smtClean="0"/>
              <a:t>пирожки и им подобные – мало ли, встретятся… Про это еще стоит подумать после придирчивого тестирования предложенного выше решения.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72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ru-RU" dirty="0" smtClean="0"/>
              <a:t>Прочитать анекдоты, удалить разрядку</a:t>
            </a:r>
          </a:p>
          <a:p>
            <a:pPr marL="514350" indent="-514350">
              <a:buAutoNum type="arabicParenR"/>
            </a:pPr>
            <a:r>
              <a:rPr lang="ru-RU" dirty="0" smtClean="0"/>
              <a:t>Удалить лишние переносы строк (два и больше в два), лишние пробелы и табуляции</a:t>
            </a:r>
          </a:p>
          <a:p>
            <a:pPr marL="514350" indent="-514350">
              <a:buAutoNum type="arabicParenR"/>
            </a:pPr>
            <a:r>
              <a:rPr lang="ru-RU" dirty="0" smtClean="0"/>
              <a:t>Разделить анекдоты, и в каждом анекдоте:</a:t>
            </a:r>
          </a:p>
          <a:p>
            <a:pPr marL="514350" indent="-514350">
              <a:buAutoNum type="arabicParenR"/>
            </a:pPr>
            <a:r>
              <a:rPr lang="ru-RU" dirty="0" smtClean="0"/>
              <a:t>Поделить на предложения, и в каждом:</a:t>
            </a:r>
          </a:p>
          <a:p>
            <a:pPr marL="514350" indent="-514350">
              <a:buAutoNum type="arabicParenR"/>
            </a:pPr>
            <a:r>
              <a:rPr lang="ru-RU" dirty="0" smtClean="0"/>
              <a:t>Поделить слова по пробелам</a:t>
            </a:r>
          </a:p>
          <a:p>
            <a:pPr marL="514350" indent="-514350">
              <a:buAutoNum type="arabicParenR"/>
            </a:pPr>
            <a:r>
              <a:rPr lang="ru-RU" dirty="0" smtClean="0"/>
              <a:t>Обрезать знаки препинания (надо ли сохранять точки при сокращениях?)</a:t>
            </a:r>
          </a:p>
          <a:p>
            <a:pPr marL="514350" indent="-514350">
              <a:buAutoNum type="arabicParenR"/>
            </a:pPr>
            <a:r>
              <a:rPr lang="ru-RU" dirty="0" smtClean="0"/>
              <a:t>Разделить по внутренним знакам препинания 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 smtClean="0"/>
              <a:t>Поработать с дефисами</a:t>
            </a:r>
          </a:p>
        </p:txBody>
      </p:sp>
    </p:spTree>
    <p:extLst>
      <p:ext uri="{BB962C8B-B14F-4D97-AF65-F5344CB8AC3E}">
        <p14:creationId xmlns:p14="http://schemas.microsoft.com/office/powerpoint/2010/main" val="4179686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613</Words>
  <Application>Microsoft Office PowerPoint</Application>
  <PresentationFormat>Экран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Токенизатор корпуса анекдотов: идеи</vt:lpstr>
      <vt:lpstr>Корпус</vt:lpstr>
      <vt:lpstr>Проблемы</vt:lpstr>
      <vt:lpstr>Проблемы</vt:lpstr>
      <vt:lpstr>Проблемы</vt:lpstr>
      <vt:lpstr>Проблемы</vt:lpstr>
      <vt:lpstr>Проблемы</vt:lpstr>
      <vt:lpstr>Проблемы</vt:lpstr>
      <vt:lpstr>Общая конструкция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Токенизатор корпуса анекдотов: идеи</dc:title>
  <dc:creator>Андрей</dc:creator>
  <cp:lastModifiedBy>Alexey Vinyar</cp:lastModifiedBy>
  <cp:revision>10</cp:revision>
  <dcterms:created xsi:type="dcterms:W3CDTF">2017-03-17T04:48:48Z</dcterms:created>
  <dcterms:modified xsi:type="dcterms:W3CDTF">2017-03-17T09:07:00Z</dcterms:modified>
</cp:coreProperties>
</file>