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72" r:id="rId8"/>
    <p:sldId id="273" r:id="rId9"/>
    <p:sldId id="274" r:id="rId10"/>
    <p:sldId id="269" r:id="rId11"/>
    <p:sldId id="267" r:id="rId12"/>
    <p:sldId id="268" r:id="rId13"/>
    <p:sldId id="261" r:id="rId14"/>
    <p:sldId id="262" r:id="rId15"/>
    <p:sldId id="26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xvirtech/hdwallet2" TargetMode="External"/><Relationship Id="rId4" Type="http://schemas.openxmlformats.org/officeDocument/2006/relationships/hyperlink" Target="https://larainfo.com/blogs/install-tailwind-css-in-prea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eactjs/preact-cli" TargetMode="External"/><Relationship Id="rId4" Type="http://schemas.openxmlformats.org/officeDocument/2006/relationships/hyperlink" Target="https://preactj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ethanwallet.com/appStore/api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D71-90D2-D8E6-77C6-0701201EC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Preact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8955-A2DE-95EE-787A-A1DB88CC7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Preact, Hooks, Tailwind</a:t>
            </a:r>
          </a:p>
        </p:txBody>
      </p:sp>
    </p:spTree>
    <p:extLst>
      <p:ext uri="{BB962C8B-B14F-4D97-AF65-F5344CB8AC3E}">
        <p14:creationId xmlns:p14="http://schemas.microsoft.com/office/powerpoint/2010/main" val="44788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9E0AC-C10C-0D01-A3E8-A98948E7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01662"/>
            <a:ext cx="9784080" cy="401625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useState</a:t>
            </a:r>
            <a:r>
              <a:rPr lang="en-US" sz="2600" b="0" i="0" dirty="0">
                <a:effectLst/>
                <a:latin typeface="source-serif-pro"/>
              </a:rPr>
              <a:t> hook allows to add state to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 takes an initial value as an argument and returns an array with two elements: the current state value and a function to update it.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useEffect </a:t>
            </a:r>
            <a:r>
              <a:rPr lang="en-US" sz="2600" dirty="0">
                <a:latin typeface="source-serif-pro"/>
              </a:rPr>
              <a:t>hook allows to perform side effects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Side effects include things like fetching data from an API, updating the DOM, or subscribing to an event.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useContext</a:t>
            </a:r>
            <a:r>
              <a:rPr lang="en-US" sz="2600" dirty="0">
                <a:latin typeface="source-serif-pro"/>
              </a:rPr>
              <a:t> hook allows to access a context object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Context is a way to pass data down the component tree without having to pass props manually.</a:t>
            </a:r>
          </a:p>
          <a:p>
            <a:pPr lvl="2"/>
            <a:endParaRPr lang="en-US" sz="1400" dirty="0"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useReducer</a:t>
            </a:r>
            <a:r>
              <a:rPr lang="en-US" sz="2600" dirty="0">
                <a:latin typeface="source-serif-pro"/>
              </a:rPr>
              <a:t> hook allows to manage complex state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It’s similar to the useState hook, but instead of a simple value, it takes a reducer function and an initial state.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useRef</a:t>
            </a:r>
            <a:r>
              <a:rPr lang="en-US" sz="2600" dirty="0">
                <a:latin typeface="source-serif-pro"/>
              </a:rPr>
              <a:t> hook allows to create a mutable ref object that persists for the lifetime of the component.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 You can use it to store and access values that don’t trigger a re-render.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1F98C-2B7C-B059-586B-EB1672E92D8E}"/>
              </a:ext>
            </a:extLst>
          </p:cNvPr>
          <p:cNvSpPr txBox="1"/>
          <p:nvPr/>
        </p:nvSpPr>
        <p:spPr>
          <a:xfrm>
            <a:off x="4900701" y="530724"/>
            <a:ext cx="4536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React hooks are a powerful feature in React that allow you to add state and other features to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76618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639893" cy="1508760"/>
          </a:xfrm>
        </p:spPr>
        <p:txBody>
          <a:bodyPr/>
          <a:lstStyle/>
          <a:p>
            <a:r>
              <a:rPr lang="en-US" dirty="0"/>
              <a:t>Hooks: useState, UseEffect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E592-996E-4B5D-AC01-BB768167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93" y="1509421"/>
            <a:ext cx="7763800" cy="48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639893" cy="1508760"/>
          </a:xfrm>
        </p:spPr>
        <p:txBody>
          <a:bodyPr/>
          <a:lstStyle/>
          <a:p>
            <a:r>
              <a:rPr lang="en-US" dirty="0"/>
              <a:t>Hooks: USEREF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DB6B-A207-16F7-0E88-F0506C3A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7" y="1467726"/>
            <a:ext cx="7307503" cy="4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0BD-5422-32C7-6EA9-DB741B2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and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654B2-1E5A-9198-6FBC-E0D30F9C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574353"/>
            <a:ext cx="5695950" cy="481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E09FE-9D84-0D06-7E52-D79367CE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98" y="2831549"/>
            <a:ext cx="4200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A29-47EA-195E-E6CC-23E2396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useReducer and useContext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DC57-FD82-9AC1-3E34-D566D9B2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5" y="2435291"/>
            <a:ext cx="4992189" cy="377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D8988-49F7-1149-51B2-CE65D5CE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93" y="2435291"/>
            <a:ext cx="5654604" cy="3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AB5-F9B3-FC51-E40C-90AF80C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B17FC-AEE1-A041-EF13-6790412FE024}"/>
              </a:ext>
            </a:extLst>
          </p:cNvPr>
          <p:cNvSpPr txBox="1"/>
          <p:nvPr/>
        </p:nvSpPr>
        <p:spPr>
          <a:xfrm>
            <a:off x="1202919" y="2049509"/>
            <a:ext cx="9784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Multicurrency wallet (BTC, ETH), providing the following functionality:</a:t>
            </a:r>
          </a:p>
          <a:p>
            <a:endParaRPr lang="en-US" sz="2400" dirty="0"/>
          </a:p>
          <a:p>
            <a:r>
              <a:rPr lang="en-US" sz="2400" dirty="0"/>
              <a:t>1. Wallet open/new/restore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wallet (using ethers.js)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existing wallet (by 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Import existing wallet (by mnemonic phrase)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2. The wallet data must be stored in localStorage encrypted with SHA-256 algorithm </a:t>
            </a:r>
          </a:p>
          <a:p>
            <a:endParaRPr lang="en-US" sz="2400" dirty="0"/>
          </a:p>
          <a:p>
            <a:r>
              <a:rPr lang="en-US" sz="2400" dirty="0"/>
              <a:t>3. After opening the wallet (by name and password) the dashboard page will show the wallet accounts data (addresses and private keys by currency)</a:t>
            </a:r>
          </a:p>
        </p:txBody>
      </p:sp>
    </p:spTree>
    <p:extLst>
      <p:ext uri="{BB962C8B-B14F-4D97-AF65-F5344CB8AC3E}">
        <p14:creationId xmlns:p14="http://schemas.microsoft.com/office/powerpoint/2010/main" val="28625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44D4-20F8-961D-FD4F-BF8EBE0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EABB-CC4B-7062-4121-1F3B1CC76E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solidFill>
                  <a:srgbClr val="00B0F0"/>
                </a:solidFill>
              </a:rPr>
              <a:t>Frameworks:</a:t>
            </a:r>
            <a:endParaRPr lang="en-US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5D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</a:t>
            </a:r>
            <a:endParaRPr lang="en-US" dirty="0"/>
          </a:p>
          <a:p>
            <a:r>
              <a:rPr lang="en-US" dirty="0">
                <a:hlinkClick r:id="rId3"/>
              </a:rPr>
              <a:t>https://preactjs.com/</a:t>
            </a:r>
            <a:endParaRPr lang="en-US" dirty="0"/>
          </a:p>
          <a:p>
            <a:r>
              <a:rPr lang="en-US" dirty="0">
                <a:hlinkClick r:id="rId4"/>
              </a:rPr>
              <a:t>https://larainfo.com/blogs/install-tailwind-css-in-preact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Example code:</a:t>
            </a:r>
          </a:p>
          <a:p>
            <a:r>
              <a:rPr lang="en-US" dirty="0">
                <a:hlinkClick r:id="rId5"/>
              </a:rPr>
              <a:t>https://github.com/alexvirtech/hdwallet2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DAB1-F2CF-AD84-823B-7A2B6E3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Preact vs React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16D7-FCF9-1C7C-1D19-18FE9A7E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51" y="1361298"/>
            <a:ext cx="7115175" cy="512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6935E-20CF-89F8-32F6-4CF95E1C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2" y="2962611"/>
            <a:ext cx="3742073" cy="2318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4E5BE-709C-E78A-B1F7-DBFD8A416C44}"/>
              </a:ext>
            </a:extLst>
          </p:cNvPr>
          <p:cNvSpPr txBox="1"/>
          <p:nvPr/>
        </p:nvSpPr>
        <p:spPr>
          <a:xfrm>
            <a:off x="414142" y="57500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https://preactjs.com/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91673-6180-3DB3-03CB-25F7E8277798}"/>
              </a:ext>
            </a:extLst>
          </p:cNvPr>
          <p:cNvSpPr txBox="1"/>
          <p:nvPr/>
        </p:nvSpPr>
        <p:spPr>
          <a:xfrm>
            <a:off x="414142" y="6144631"/>
            <a:ext cx="46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https://github.com/preactjs/preact-cli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69E-B2F2-CF54-B969-1552680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Tailwind vs Bootstrap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8F6C-5A20-144E-C4BD-A18F4DA5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90" y="2891129"/>
            <a:ext cx="4031554" cy="2628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BF718-1B53-0061-A5A0-73D8C0D4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19" y="2316123"/>
            <a:ext cx="4200525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5DFE-11B3-DFC2-E211-CD671A08104D}"/>
              </a:ext>
            </a:extLst>
          </p:cNvPr>
          <p:cNvSpPr txBox="1"/>
          <p:nvPr/>
        </p:nvSpPr>
        <p:spPr>
          <a:xfrm>
            <a:off x="1371890" y="60109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https://tailwindcss.com/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Tailwind-app with Preact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BCD22-1A4F-FEA3-499F-ECC9B7AF7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542" y="1451526"/>
            <a:ext cx="7132020" cy="4771722"/>
          </a:xfrm>
        </p:spPr>
      </p:pic>
    </p:spTree>
    <p:extLst>
      <p:ext uri="{BB962C8B-B14F-4D97-AF65-F5344CB8AC3E}">
        <p14:creationId xmlns:p14="http://schemas.microsoft.com/office/powerpoint/2010/main" val="28557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A498-0921-8937-BAA7-027518C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Crypto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125C-052C-1DC8-A802-90B28306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Preact JS and Tailwind demo application</a:t>
            </a:r>
          </a:p>
          <a:p>
            <a:r>
              <a:rPr lang="en-US" dirty="0"/>
              <a:t>Example usage of the main hooks:</a:t>
            </a:r>
          </a:p>
          <a:p>
            <a:pPr lvl="1"/>
            <a:r>
              <a:rPr lang="en-US" dirty="0"/>
              <a:t>useState</a:t>
            </a:r>
          </a:p>
          <a:p>
            <a:pPr lvl="1"/>
            <a:r>
              <a:rPr lang="en-US" dirty="0"/>
              <a:t>useEffect</a:t>
            </a:r>
          </a:p>
          <a:p>
            <a:pPr lvl="1"/>
            <a:r>
              <a:rPr lang="en-US" dirty="0"/>
              <a:t>useReducer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r>
              <a:rPr lang="en-US" dirty="0"/>
              <a:t>useRef</a:t>
            </a:r>
          </a:p>
          <a:p>
            <a:r>
              <a:rPr lang="en-US" dirty="0"/>
              <a:t>Cryptocurrency market data – </a:t>
            </a:r>
            <a:r>
              <a:rPr lang="en-US" dirty="0">
                <a:hlinkClick r:id="rId2"/>
              </a:rPr>
              <a:t>https://www.morethanwallet.com/appStore/apidoc</a:t>
            </a:r>
            <a:endParaRPr lang="en-US" dirty="0"/>
          </a:p>
          <a:p>
            <a:r>
              <a:rPr lang="en-US" dirty="0"/>
              <a:t>Git repository: </a:t>
            </a:r>
          </a:p>
        </p:txBody>
      </p:sp>
    </p:spTree>
    <p:extLst>
      <p:ext uri="{BB962C8B-B14F-4D97-AF65-F5344CB8AC3E}">
        <p14:creationId xmlns:p14="http://schemas.microsoft.com/office/powerpoint/2010/main" val="384476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0265-68C5-344E-1C9E-75E2AAB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5" y="2050373"/>
            <a:ext cx="7427897" cy="45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12B7D-B4A2-7D5C-DECC-9E2D263F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60" y="2104655"/>
            <a:ext cx="1053934" cy="32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B0CCB-0CC5-9B76-3550-90BB4742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85" y="4336841"/>
            <a:ext cx="3832351" cy="1839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2C7E-8EFB-02EE-5B5F-6DCA217D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02" y="2104655"/>
            <a:ext cx="3984398" cy="940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C0D92-BB06-22CF-51C0-FC39369A3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02" y="3143039"/>
            <a:ext cx="3458163" cy="872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7FCBDC-1A38-DD92-BC7E-892694C4D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37" y="4395597"/>
            <a:ext cx="4425529" cy="1789593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564B0D6-B69E-6FA7-76B1-564C6E0E94B0}"/>
              </a:ext>
            </a:extLst>
          </p:cNvPr>
          <p:cNvSpPr/>
          <p:nvPr/>
        </p:nvSpPr>
        <p:spPr>
          <a:xfrm>
            <a:off x="6358489" y="5065065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B15F38D-2063-6801-37A3-5142E880C7D3}"/>
              </a:ext>
            </a:extLst>
          </p:cNvPr>
          <p:cNvSpPr/>
          <p:nvPr/>
        </p:nvSpPr>
        <p:spPr>
          <a:xfrm rot="5400000">
            <a:off x="5352588" y="3836803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7DBE5-C903-E9C4-EC20-C98A57E81334}"/>
              </a:ext>
            </a:extLst>
          </p:cNvPr>
          <p:cNvSpPr txBox="1"/>
          <p:nvPr/>
        </p:nvSpPr>
        <p:spPr>
          <a:xfrm>
            <a:off x="6357084" y="3315587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Layout and decomposition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8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D1B5F-5F69-D79E-29F8-D966BA9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4" y="1483565"/>
            <a:ext cx="6802974" cy="5005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1CE37-7695-AE07-01A8-7AB18895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32" y="3528430"/>
            <a:ext cx="3315186" cy="1681129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7606518" y="4169326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FE460-21C4-C3B1-B7E7-92DACFD242C6}"/>
              </a:ext>
            </a:extLst>
          </p:cNvPr>
          <p:cNvSpPr txBox="1"/>
          <p:nvPr/>
        </p:nvSpPr>
        <p:spPr>
          <a:xfrm>
            <a:off x="8658567" y="2183629"/>
            <a:ext cx="1867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useEffect</a:t>
            </a:r>
          </a:p>
        </p:txBody>
      </p:sp>
    </p:spTree>
    <p:extLst>
      <p:ext uri="{BB962C8B-B14F-4D97-AF65-F5344CB8AC3E}">
        <p14:creationId xmlns:p14="http://schemas.microsoft.com/office/powerpoint/2010/main" val="211518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B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6132725" y="2876298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EF6B5-BC2B-1A50-1CE6-9455666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13" y="2382948"/>
            <a:ext cx="4444218" cy="1414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B7245-9CF4-1B52-D5CD-99915627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17" y="4987697"/>
            <a:ext cx="3375945" cy="132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EF1C8-DAC9-CC30-A7B1-1AE6B7E3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522" y="2264121"/>
            <a:ext cx="4791236" cy="2054382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5749CEE7-F422-8490-6D2F-1554FA22E10E}"/>
              </a:ext>
            </a:extLst>
          </p:cNvPr>
          <p:cNvSpPr/>
          <p:nvPr/>
        </p:nvSpPr>
        <p:spPr>
          <a:xfrm rot="5400000">
            <a:off x="9047238" y="4252399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CFE08-258E-5E27-2F38-857C65DE6FDE}"/>
              </a:ext>
            </a:extLst>
          </p:cNvPr>
          <p:cNvSpPr txBox="1"/>
          <p:nvPr/>
        </p:nvSpPr>
        <p:spPr>
          <a:xfrm>
            <a:off x="1847594" y="4510644"/>
            <a:ext cx="3488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Decomposition and </a:t>
            </a:r>
          </a:p>
          <a:p>
            <a:r>
              <a:rPr lang="en-150" sz="2800" dirty="0"/>
              <a:t>component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3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1554</TotalTime>
  <Words>442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source-serif-pro</vt:lpstr>
      <vt:lpstr>Wingdings</vt:lpstr>
      <vt:lpstr>Banded</vt:lpstr>
      <vt:lpstr>Preact</vt:lpstr>
      <vt:lpstr>Motivation – Preact vs React</vt:lpstr>
      <vt:lpstr>Motivation – Tailwind vs Bootstrap</vt:lpstr>
      <vt:lpstr>Create Tailwind-app with Preact</vt:lpstr>
      <vt:lpstr>Live Example – Crypto Market</vt:lpstr>
      <vt:lpstr>Page Layout - A</vt:lpstr>
      <vt:lpstr>Page Layout - B</vt:lpstr>
      <vt:lpstr>Market Page - A</vt:lpstr>
      <vt:lpstr>Market Page - B</vt:lpstr>
      <vt:lpstr>Hooks</vt:lpstr>
      <vt:lpstr>Hooks: useState, UseEffect</vt:lpstr>
      <vt:lpstr>Hooks: USEREF</vt:lpstr>
      <vt:lpstr>Reducer and Context</vt:lpstr>
      <vt:lpstr>useReducer and useContext</vt:lpstr>
      <vt:lpstr>Wallet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with Preact</dc:title>
  <dc:creator>קסלמן אלכסנדר</dc:creator>
  <cp:lastModifiedBy>קסלמן אלכסנדר</cp:lastModifiedBy>
  <cp:revision>36</cp:revision>
  <dcterms:created xsi:type="dcterms:W3CDTF">2023-05-12T04:35:48Z</dcterms:created>
  <dcterms:modified xsi:type="dcterms:W3CDTF">2024-07-07T04:51:52Z</dcterms:modified>
</cp:coreProperties>
</file>