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94E-3721-434C-9B1B-E40BBF9B205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7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94E-3721-434C-9B1B-E40BBF9B205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2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08B194E-3721-434C-9B1B-E40BBF9B205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9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94E-3721-434C-9B1B-E40BBF9B205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9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8B194E-3721-434C-9B1B-E40BBF9B205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8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94E-3721-434C-9B1B-E40BBF9B205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5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94E-3721-434C-9B1B-E40BBF9B205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7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94E-3721-434C-9B1B-E40BBF9B205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4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94E-3721-434C-9B1B-E40BBF9B205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5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94E-3721-434C-9B1B-E40BBF9B205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3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94E-3721-434C-9B1B-E40BBF9B205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9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08B194E-3721-434C-9B1B-E40BBF9B205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17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reactjs.com/" TargetMode="External"/><Relationship Id="rId2" Type="http://schemas.openxmlformats.org/officeDocument/2006/relationships/hyperlink" Target="https://tailwindcs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exvirtech/preact-and-hook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reactjs/preact-cli" TargetMode="External"/><Relationship Id="rId4" Type="http://schemas.openxmlformats.org/officeDocument/2006/relationships/hyperlink" Target="https://preactj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ilwindcss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rethanwallet.com/appStore/apido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0D71-90D2-D8E6-77C6-0701201EC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150" dirty="0"/>
              <a:t>Preact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C8955-A2DE-95EE-787A-A1DB88CC7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Preact, Hooks, Tailwind</a:t>
            </a:r>
          </a:p>
        </p:txBody>
      </p:sp>
    </p:spTree>
    <p:extLst>
      <p:ext uri="{BB962C8B-B14F-4D97-AF65-F5344CB8AC3E}">
        <p14:creationId xmlns:p14="http://schemas.microsoft.com/office/powerpoint/2010/main" val="44788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908-958C-5CCF-ADA3-DBF02482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and Reducer</a:t>
            </a:r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8CA4BD2D-CCF0-BAF0-36F9-C928212D95F1}"/>
              </a:ext>
            </a:extLst>
          </p:cNvPr>
          <p:cNvSpPr/>
          <p:nvPr/>
        </p:nvSpPr>
        <p:spPr>
          <a:xfrm>
            <a:off x="6673884" y="3715082"/>
            <a:ext cx="671804" cy="552702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5749CEE7-F422-8490-6D2F-1554FA22E10E}"/>
              </a:ext>
            </a:extLst>
          </p:cNvPr>
          <p:cNvSpPr/>
          <p:nvPr/>
        </p:nvSpPr>
        <p:spPr>
          <a:xfrm rot="5400000">
            <a:off x="5217622" y="5961571"/>
            <a:ext cx="671804" cy="552702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3CFE08-258E-5E27-2F38-857C65DE6FDE}"/>
              </a:ext>
            </a:extLst>
          </p:cNvPr>
          <p:cNvSpPr txBox="1"/>
          <p:nvPr/>
        </p:nvSpPr>
        <p:spPr>
          <a:xfrm>
            <a:off x="8535205" y="5613355"/>
            <a:ext cx="2373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useReducer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5CA00-007B-B749-6B9A-C6C119D82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18" y="2196256"/>
            <a:ext cx="1466001" cy="3730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5A808-93C6-1058-3670-0F86BF9E2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032" y="2246407"/>
            <a:ext cx="4110887" cy="24576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AEB9BB-C6C2-A85D-9DAF-5DC3254BC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032" y="4864652"/>
            <a:ext cx="4110887" cy="7783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30509A-EE6E-6D12-E854-3AD6C4B57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3794" y="2550111"/>
            <a:ext cx="4591394" cy="288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68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908-958C-5CCF-ADA3-DBF02482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124" y="284176"/>
            <a:ext cx="4039037" cy="1508760"/>
          </a:xfrm>
        </p:spPr>
        <p:txBody>
          <a:bodyPr/>
          <a:lstStyle/>
          <a:p>
            <a:r>
              <a:rPr lang="en-US" dirty="0"/>
              <a:t>Context in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D7D3C-1F50-CD0C-34D4-E0354048386A}"/>
              </a:ext>
            </a:extLst>
          </p:cNvPr>
          <p:cNvSpPr txBox="1"/>
          <p:nvPr/>
        </p:nvSpPr>
        <p:spPr>
          <a:xfrm>
            <a:off x="876994" y="3577407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useContext</a:t>
            </a:r>
            <a:r>
              <a:rPr lang="en-150" sz="2800" dirty="0"/>
              <a:t> 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C96F0E-A792-254D-6B37-1907F627B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228" y="396724"/>
            <a:ext cx="6787778" cy="606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65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908-958C-5CCF-ADA3-DBF02482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124" y="284176"/>
            <a:ext cx="4039037" cy="1508760"/>
          </a:xfrm>
        </p:spPr>
        <p:txBody>
          <a:bodyPr/>
          <a:lstStyle/>
          <a:p>
            <a:r>
              <a:rPr lang="en-US" dirty="0"/>
              <a:t>useRef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D7D3C-1F50-CD0C-34D4-E0354048386A}"/>
              </a:ext>
            </a:extLst>
          </p:cNvPr>
          <p:cNvSpPr txBox="1"/>
          <p:nvPr/>
        </p:nvSpPr>
        <p:spPr>
          <a:xfrm>
            <a:off x="382889" y="2387409"/>
            <a:ext cx="510734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usage of useRef is better than using useState for managing focus because useRef doesn't trigger re-renders and is efficient for direct DOM manipulation.</a:t>
            </a:r>
            <a:r>
              <a:rPr lang="en-150" sz="2800" dirty="0"/>
              <a:t> 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5534D-ED4F-85A4-6BCF-52634856A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510" y="472800"/>
            <a:ext cx="6147601" cy="620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80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8493-6F34-426D-8704-9E8EBE1D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9E0AC-C10C-0D01-A3E8-A98948E7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01662"/>
            <a:ext cx="9784080" cy="4016258"/>
          </a:xfrm>
        </p:spPr>
        <p:txBody>
          <a:bodyPr>
            <a:normAutofit fontScale="77500" lnSpcReduction="20000"/>
          </a:bodyPr>
          <a:lstStyle/>
          <a:p>
            <a:r>
              <a:rPr lang="en-US" sz="2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-serif-pro"/>
              </a:rPr>
              <a:t>useState</a:t>
            </a:r>
            <a:r>
              <a:rPr lang="en-US" sz="2600" b="0" i="0" dirty="0">
                <a:effectLst/>
                <a:latin typeface="source-serif-pro"/>
              </a:rPr>
              <a:t> hook allows to add state to a functional component. </a:t>
            </a:r>
          </a:p>
          <a:p>
            <a:pPr lvl="2"/>
            <a:r>
              <a:rPr lang="en-US" sz="1400" b="0" i="0" dirty="0">
                <a:effectLst/>
                <a:latin typeface="source-serif-pro"/>
              </a:rPr>
              <a:t>It takes an initial value as an argument and returns an array with two elements: the current state value and a function to update it.</a:t>
            </a:r>
          </a:p>
          <a:p>
            <a:pPr lvl="2"/>
            <a:endParaRPr lang="en-US" sz="1400" b="0" i="0" dirty="0">
              <a:effectLst/>
              <a:latin typeface="source-serif-pro"/>
            </a:endParaRPr>
          </a:p>
          <a:p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-serif-pro"/>
              </a:rPr>
              <a:t>useEffect </a:t>
            </a:r>
            <a:r>
              <a:rPr lang="en-US" sz="2600" dirty="0">
                <a:latin typeface="source-serif-pro"/>
              </a:rPr>
              <a:t>hook allows to perform side effects in a functional component. </a:t>
            </a:r>
          </a:p>
          <a:p>
            <a:pPr lvl="2"/>
            <a:r>
              <a:rPr lang="en-US" sz="1400" b="0" i="0" dirty="0">
                <a:effectLst/>
                <a:latin typeface="source-serif-pro"/>
              </a:rPr>
              <a:t>Side effects include things like fetching data from an API, updating the DOM, or subscribing to an event.</a:t>
            </a:r>
          </a:p>
          <a:p>
            <a:pPr lvl="2"/>
            <a:endParaRPr lang="en-US" sz="1400" b="0" i="0" dirty="0">
              <a:effectLst/>
              <a:latin typeface="source-serif-pro"/>
            </a:endParaRPr>
          </a:p>
          <a:p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-serif-pro"/>
              </a:rPr>
              <a:t>useContext</a:t>
            </a:r>
            <a:r>
              <a:rPr lang="en-US" sz="2600" dirty="0">
                <a:latin typeface="source-serif-pro"/>
              </a:rPr>
              <a:t> hook allows to access a context object in a functional component. </a:t>
            </a:r>
          </a:p>
          <a:p>
            <a:pPr lvl="2"/>
            <a:r>
              <a:rPr lang="en-US" sz="1400" b="0" i="0" dirty="0">
                <a:effectLst/>
                <a:latin typeface="source-serif-pro"/>
              </a:rPr>
              <a:t>Context is a way to pass data down the component tree without having to pass props manually.</a:t>
            </a:r>
          </a:p>
          <a:p>
            <a:pPr lvl="2"/>
            <a:endParaRPr lang="en-US" sz="1400" dirty="0">
              <a:latin typeface="source-serif-pro"/>
            </a:endParaRPr>
          </a:p>
          <a:p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-serif-pro"/>
              </a:rPr>
              <a:t>useReducer</a:t>
            </a:r>
            <a:r>
              <a:rPr lang="en-US" sz="2600" dirty="0">
                <a:latin typeface="source-serif-pro"/>
              </a:rPr>
              <a:t> hook allows to manage complex state in a functional component. </a:t>
            </a:r>
          </a:p>
          <a:p>
            <a:pPr lvl="2"/>
            <a:r>
              <a:rPr lang="en-US" sz="1400" b="0" i="0" dirty="0">
                <a:effectLst/>
                <a:latin typeface="source-serif-pro"/>
              </a:rPr>
              <a:t>It’s similar to the useState hook, but instead of a simple value, it takes a reducer function and an initial state.</a:t>
            </a:r>
          </a:p>
          <a:p>
            <a:pPr lvl="2"/>
            <a:endParaRPr lang="en-US" sz="1400" b="0" i="0" dirty="0">
              <a:effectLst/>
              <a:latin typeface="source-serif-pro"/>
            </a:endParaRPr>
          </a:p>
          <a:p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-serif-pro"/>
              </a:rPr>
              <a:t>useRef</a:t>
            </a:r>
            <a:r>
              <a:rPr lang="en-US" sz="2600" dirty="0">
                <a:latin typeface="source-serif-pro"/>
              </a:rPr>
              <a:t> hook allows to create a mutable ref object that persists for the lifetime of the component.</a:t>
            </a:r>
          </a:p>
          <a:p>
            <a:pPr lvl="2"/>
            <a:r>
              <a:rPr lang="en-US" sz="1400" b="0" i="0" dirty="0">
                <a:effectLst/>
                <a:latin typeface="source-serif-pro"/>
              </a:rPr>
              <a:t> You can use it to store and access values that don’t trigger a re-render.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1F98C-2B7C-B059-586B-EB1672E92D8E}"/>
              </a:ext>
            </a:extLst>
          </p:cNvPr>
          <p:cNvSpPr txBox="1"/>
          <p:nvPr/>
        </p:nvSpPr>
        <p:spPr>
          <a:xfrm>
            <a:off x="4900701" y="530724"/>
            <a:ext cx="45362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React hooks are a powerful feature in React that allow you to add state and other features to functional components</a:t>
            </a:r>
          </a:p>
        </p:txBody>
      </p:sp>
    </p:spTree>
    <p:extLst>
      <p:ext uri="{BB962C8B-B14F-4D97-AF65-F5344CB8AC3E}">
        <p14:creationId xmlns:p14="http://schemas.microsoft.com/office/powerpoint/2010/main" val="1766182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44D4-20F8-961D-FD4F-BF8EBE00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EABB-CC4B-7062-4121-1F3B1CC76E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solidFill>
                  <a:srgbClr val="00B0F0"/>
                </a:solidFill>
              </a:rPr>
              <a:t>Frameworks:</a:t>
            </a:r>
            <a:endParaRPr lang="en-US" dirty="0">
              <a:solidFill>
                <a:srgbClr val="00B0F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005DB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https://tailwindcss.com/</a:t>
            </a:r>
            <a:endParaRPr lang="en-US" dirty="0"/>
          </a:p>
          <a:p>
            <a:r>
              <a:rPr lang="en-US" dirty="0">
                <a:hlinkClick r:id="rId3"/>
              </a:rPr>
              <a:t>https://preactjs.com/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Example code:</a:t>
            </a:r>
          </a:p>
          <a:p>
            <a:r>
              <a:rPr lang="en-US" dirty="0">
                <a:hlinkClick r:id="rId4"/>
              </a:rPr>
              <a:t>https://github.com/alexvirtech/preact-and-hooks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9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DAB1-F2CF-AD84-823B-7A2B6E38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Motivation – Preact vs React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716D7-FCF9-1C7C-1D19-18FE9A7E3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551" y="1361298"/>
            <a:ext cx="7115175" cy="5124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36935E-20CF-89F8-32F6-4CF95E1CD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42" y="2962611"/>
            <a:ext cx="3742073" cy="2318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24E5BE-709C-E78A-B1F7-DBFD8A416C44}"/>
              </a:ext>
            </a:extLst>
          </p:cNvPr>
          <p:cNvSpPr txBox="1"/>
          <p:nvPr/>
        </p:nvSpPr>
        <p:spPr>
          <a:xfrm>
            <a:off x="414142" y="575005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https://preactjs.com/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91673-6180-3DB3-03CB-25F7E8277798}"/>
              </a:ext>
            </a:extLst>
          </p:cNvPr>
          <p:cNvSpPr txBox="1"/>
          <p:nvPr/>
        </p:nvSpPr>
        <p:spPr>
          <a:xfrm>
            <a:off x="414142" y="6144631"/>
            <a:ext cx="4676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https://github.com/preactjs/preact-cli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0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869E-B2F2-CF54-B969-15526808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Motivation – Tailwind vs Bootstrap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18F6C-5A20-144E-C4BD-A18F4DA58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890" y="2891129"/>
            <a:ext cx="4031554" cy="2628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0BF718-1B53-0061-A5A0-73D8C0D41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019" y="2316123"/>
            <a:ext cx="4200525" cy="4152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735DFE-11B3-DFC2-E211-CD671A08104D}"/>
              </a:ext>
            </a:extLst>
          </p:cNvPr>
          <p:cNvSpPr txBox="1"/>
          <p:nvPr/>
        </p:nvSpPr>
        <p:spPr>
          <a:xfrm>
            <a:off x="1371890" y="601091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https://tailwindcss.com/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3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908-958C-5CCF-ADA3-DBF02482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Tailwind-app with Preact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3BCD22-1A4F-FEA3-499F-ECC9B7AF7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542" y="1451526"/>
            <a:ext cx="7132020" cy="4771722"/>
          </a:xfrm>
        </p:spPr>
      </p:pic>
    </p:spTree>
    <p:extLst>
      <p:ext uri="{BB962C8B-B14F-4D97-AF65-F5344CB8AC3E}">
        <p14:creationId xmlns:p14="http://schemas.microsoft.com/office/powerpoint/2010/main" val="285572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A498-0921-8937-BAA7-027518C8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 – Crypto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5125C-052C-1DC8-A802-90B283067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Preact JS and Tailwind demo application</a:t>
            </a:r>
          </a:p>
          <a:p>
            <a:r>
              <a:rPr lang="en-US" dirty="0"/>
              <a:t>Example usage of the main hooks:</a:t>
            </a:r>
          </a:p>
          <a:p>
            <a:pPr lvl="1"/>
            <a:r>
              <a:rPr lang="en-US" dirty="0"/>
              <a:t>useState</a:t>
            </a:r>
          </a:p>
          <a:p>
            <a:pPr lvl="1"/>
            <a:r>
              <a:rPr lang="en-US" dirty="0"/>
              <a:t>useEffect</a:t>
            </a:r>
          </a:p>
          <a:p>
            <a:pPr lvl="1"/>
            <a:r>
              <a:rPr lang="en-US" dirty="0"/>
              <a:t>useReducer</a:t>
            </a:r>
          </a:p>
          <a:p>
            <a:pPr lvl="1"/>
            <a:r>
              <a:rPr lang="en-US" dirty="0"/>
              <a:t>useContext</a:t>
            </a:r>
          </a:p>
          <a:p>
            <a:pPr lvl="1"/>
            <a:r>
              <a:rPr lang="en-US" dirty="0"/>
              <a:t>useRef</a:t>
            </a:r>
          </a:p>
          <a:p>
            <a:r>
              <a:rPr lang="en-US" dirty="0"/>
              <a:t>Cryptocurrency market data – </a:t>
            </a:r>
            <a:r>
              <a:rPr lang="en-US" dirty="0">
                <a:hlinkClick r:id="rId2"/>
              </a:rPr>
              <a:t>https://www.morethanwallet.com/appStore/apidoc</a:t>
            </a:r>
            <a:endParaRPr lang="en-US" dirty="0"/>
          </a:p>
          <a:p>
            <a:r>
              <a:rPr lang="en-US" dirty="0"/>
              <a:t>Git repository: </a:t>
            </a:r>
          </a:p>
        </p:txBody>
      </p:sp>
    </p:spTree>
    <p:extLst>
      <p:ext uri="{BB962C8B-B14F-4D97-AF65-F5344CB8AC3E}">
        <p14:creationId xmlns:p14="http://schemas.microsoft.com/office/powerpoint/2010/main" val="384476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908-958C-5CCF-ADA3-DBF02482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Layout - 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0265-68C5-344E-1C9E-75E2AAB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885" y="2050373"/>
            <a:ext cx="7427897" cy="452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9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908-958C-5CCF-ADA3-DBF02482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Layout -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12B7D-B4A2-7D5C-DECC-9E2D263FA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60" y="2104655"/>
            <a:ext cx="1053934" cy="3285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0B0CCB-0CC5-9B76-3550-90BB47420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385" y="4336841"/>
            <a:ext cx="3832351" cy="18391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6D2C7E-8EFB-02EE-5B5F-6DCA217DA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502" y="2104655"/>
            <a:ext cx="3984398" cy="940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CC0D92-BB06-22CF-51C0-FC39369A3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1502" y="3143039"/>
            <a:ext cx="3458163" cy="872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7FCBDC-1A38-DD92-BC7E-892694C4DB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2237" y="4395597"/>
            <a:ext cx="4425529" cy="1789593"/>
          </a:xfrm>
          <a:prstGeom prst="rect">
            <a:avLst/>
          </a:prstGeom>
        </p:spPr>
      </p:pic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8564B0D6-B69E-6FA7-76B1-564C6E0E94B0}"/>
              </a:ext>
            </a:extLst>
          </p:cNvPr>
          <p:cNvSpPr/>
          <p:nvPr/>
        </p:nvSpPr>
        <p:spPr>
          <a:xfrm>
            <a:off x="6358489" y="5065065"/>
            <a:ext cx="671804" cy="552702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BB15F38D-2063-6801-37A3-5142E880C7D3}"/>
              </a:ext>
            </a:extLst>
          </p:cNvPr>
          <p:cNvSpPr/>
          <p:nvPr/>
        </p:nvSpPr>
        <p:spPr>
          <a:xfrm rot="5400000">
            <a:off x="5352588" y="3836803"/>
            <a:ext cx="671804" cy="552702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17DBE5-C903-E9C4-EC20-C98A57E81334}"/>
              </a:ext>
            </a:extLst>
          </p:cNvPr>
          <p:cNvSpPr txBox="1"/>
          <p:nvPr/>
        </p:nvSpPr>
        <p:spPr>
          <a:xfrm>
            <a:off x="6357084" y="3315587"/>
            <a:ext cx="4139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150" sz="2800" dirty="0"/>
              <a:t>Layout and decomposition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986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908-958C-5CCF-ADA3-DBF02482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Market </a:t>
            </a:r>
            <a:r>
              <a:rPr lang="en-US" dirty="0"/>
              <a:t>Page</a:t>
            </a:r>
            <a:r>
              <a:rPr lang="en-150" dirty="0"/>
              <a:t> - 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9D1B5F-5F69-D79E-29F8-D966BA954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4" y="1483565"/>
            <a:ext cx="6802974" cy="5005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B1CE37-7695-AE07-01A8-7AB188955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732" y="3528430"/>
            <a:ext cx="3315186" cy="1681129"/>
          </a:xfrm>
          <a:prstGeom prst="rect">
            <a:avLst/>
          </a:prstGeom>
        </p:spPr>
      </p:pic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8CA4BD2D-CCF0-BAF0-36F9-C928212D95F1}"/>
              </a:ext>
            </a:extLst>
          </p:cNvPr>
          <p:cNvSpPr/>
          <p:nvPr/>
        </p:nvSpPr>
        <p:spPr>
          <a:xfrm>
            <a:off x="7606518" y="4169326"/>
            <a:ext cx="671804" cy="552702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FE460-21C4-C3B1-B7E7-92DACFD242C6}"/>
              </a:ext>
            </a:extLst>
          </p:cNvPr>
          <p:cNvSpPr txBox="1"/>
          <p:nvPr/>
        </p:nvSpPr>
        <p:spPr>
          <a:xfrm>
            <a:off x="8658567" y="2183629"/>
            <a:ext cx="18678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z="2800" dirty="0"/>
              <a:t>useState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z="2800" dirty="0"/>
              <a:t>useEffect</a:t>
            </a:r>
          </a:p>
        </p:txBody>
      </p:sp>
    </p:spTree>
    <p:extLst>
      <p:ext uri="{BB962C8B-B14F-4D97-AF65-F5344CB8AC3E}">
        <p14:creationId xmlns:p14="http://schemas.microsoft.com/office/powerpoint/2010/main" val="211518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908-958C-5CCF-ADA3-DBF02482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Market </a:t>
            </a:r>
            <a:r>
              <a:rPr lang="en-US" dirty="0"/>
              <a:t>Page</a:t>
            </a:r>
            <a:r>
              <a:rPr lang="en-150" dirty="0"/>
              <a:t> - B</a:t>
            </a:r>
            <a:endParaRPr lang="en-US" dirty="0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8CA4BD2D-CCF0-BAF0-36F9-C928212D95F1}"/>
              </a:ext>
            </a:extLst>
          </p:cNvPr>
          <p:cNvSpPr/>
          <p:nvPr/>
        </p:nvSpPr>
        <p:spPr>
          <a:xfrm>
            <a:off x="6132725" y="2876298"/>
            <a:ext cx="671804" cy="552702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EF6B5-BC2B-1A50-1CE6-94556660F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13" y="2382948"/>
            <a:ext cx="4444218" cy="1414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8B7245-9CF4-1B52-D5CD-999156273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617" y="4987697"/>
            <a:ext cx="3375945" cy="13240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AEF1C8-DAC9-CC30-A7B1-1AE6B7E36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522" y="2264121"/>
            <a:ext cx="4791236" cy="2054382"/>
          </a:xfrm>
          <a:prstGeom prst="rect">
            <a:avLst/>
          </a:prstGeom>
        </p:spPr>
      </p:pic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5749CEE7-F422-8490-6D2F-1554FA22E10E}"/>
              </a:ext>
            </a:extLst>
          </p:cNvPr>
          <p:cNvSpPr/>
          <p:nvPr/>
        </p:nvSpPr>
        <p:spPr>
          <a:xfrm rot="5400000">
            <a:off x="9047238" y="4252399"/>
            <a:ext cx="671804" cy="552702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3CFE08-258E-5E27-2F38-857C65DE6FDE}"/>
              </a:ext>
            </a:extLst>
          </p:cNvPr>
          <p:cNvSpPr txBox="1"/>
          <p:nvPr/>
        </p:nvSpPr>
        <p:spPr>
          <a:xfrm>
            <a:off x="1847594" y="4510644"/>
            <a:ext cx="34884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150" sz="2800" dirty="0"/>
              <a:t>Decomposition and </a:t>
            </a:r>
          </a:p>
          <a:p>
            <a:r>
              <a:rPr lang="en-150" sz="2800" dirty="0"/>
              <a:t>component properties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8337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1630</TotalTime>
  <Words>361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Corbel</vt:lpstr>
      <vt:lpstr>source-serif-pro</vt:lpstr>
      <vt:lpstr>Wingdings</vt:lpstr>
      <vt:lpstr>Banded</vt:lpstr>
      <vt:lpstr>Preact</vt:lpstr>
      <vt:lpstr>Motivation – Preact vs React</vt:lpstr>
      <vt:lpstr>Motivation – Tailwind vs Bootstrap</vt:lpstr>
      <vt:lpstr>Create Tailwind-app with Preact</vt:lpstr>
      <vt:lpstr>Live Example – Crypto Market</vt:lpstr>
      <vt:lpstr>Page Layout - A</vt:lpstr>
      <vt:lpstr>Page Layout - B</vt:lpstr>
      <vt:lpstr>Market Page - A</vt:lpstr>
      <vt:lpstr>Market Page - B</vt:lpstr>
      <vt:lpstr>Context and Reducer</vt:lpstr>
      <vt:lpstr>Context in component</vt:lpstr>
      <vt:lpstr>useRef</vt:lpstr>
      <vt:lpstr>Hooks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Tailwind with Preact</dc:title>
  <dc:creator>קסלמן אלכסנדר</dc:creator>
  <cp:lastModifiedBy>אלכסנדר קסלמן</cp:lastModifiedBy>
  <cp:revision>42</cp:revision>
  <dcterms:created xsi:type="dcterms:W3CDTF">2023-05-12T04:35:48Z</dcterms:created>
  <dcterms:modified xsi:type="dcterms:W3CDTF">2024-07-07T14:22:29Z</dcterms:modified>
</cp:coreProperties>
</file>