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1" r:id="rId6"/>
    <p:sldId id="264" r:id="rId7"/>
    <p:sldId id="267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58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5EB18-49AD-C71C-7457-624566512E56}" v="286" dt="2024-05-15T03:43:27.912"/>
    <p1510:client id="{30E66D86-B019-7951-70DD-20F72175D92E}" v="110" dt="2024-05-15T03:20:02.898"/>
    <p1510:client id="{65240119-A418-90B6-1C79-F0319B21BAB5}" v="1534" dt="2024-05-16T10:21:00.497"/>
    <p1510:client id="{DD799E27-12B3-8F67-DC7A-B874DE5D668C}" v="8" dt="2024-05-15T03:03:16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CFFF5-EA16-A465-05B2-9B459CEDD5BD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WEBRTC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of a chat&#10;&#10;Description automatically generated">
            <a:extLst>
              <a:ext uri="{FF2B5EF4-FFF2-40B4-BE49-F238E27FC236}">
                <a16:creationId xmlns:a16="http://schemas.microsoft.com/office/drawing/2014/main" id="{EBE641FA-8EE3-44C1-71B4-3BE5AA314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07"/>
          <a:stretch/>
        </p:blipFill>
        <p:spPr>
          <a:xfrm>
            <a:off x="5922492" y="724773"/>
            <a:ext cx="5536001" cy="534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101511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242424"/>
                </a:solidFill>
                <a:ea typeface="+mj-lt"/>
                <a:cs typeface="+mj-lt"/>
              </a:rPr>
              <a:t>Signaling server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4486-D66C-E0A7-371E-D835BE5A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8" y="2457994"/>
            <a:ext cx="5549899" cy="3424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WebRTC can't create connections without </a:t>
            </a:r>
            <a:r>
              <a:rPr lang="en-US" sz="2600">
                <a:ea typeface="+mn-lt"/>
                <a:cs typeface="+mn-lt"/>
              </a:rPr>
              <a:t>signaling</a:t>
            </a:r>
            <a:r>
              <a:rPr lang="en-US" sz="2600" dirty="0">
                <a:ea typeface="+mn-lt"/>
                <a:cs typeface="+mn-lt"/>
              </a:rPr>
              <a:t> server.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It helps to </a:t>
            </a:r>
            <a:r>
              <a:rPr lang="en-US" sz="2600">
                <a:ea typeface="+mn-lt"/>
                <a:cs typeface="+mn-lt"/>
              </a:rPr>
              <a:t>exchange</a:t>
            </a:r>
            <a:r>
              <a:rPr lang="en-US" sz="2600" dirty="0">
                <a:ea typeface="+mn-lt"/>
                <a:cs typeface="+mn-lt"/>
              </a:rPr>
              <a:t> the offers and answers (SDPs).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Only required to in the </a:t>
            </a:r>
            <a:r>
              <a:rPr lang="en-US" sz="2600"/>
              <a:t>initial</a:t>
            </a:r>
            <a:r>
              <a:rPr lang="en-US" sz="2600" dirty="0"/>
              <a:t> stage of peer connection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Server can be created using sockets, firebase etc..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0BD49-1D19-0F9A-8465-56C27DAE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7" y="2692400"/>
            <a:ext cx="4757058" cy="317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2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10151100" cy="1188950"/>
          </a:xfrm>
        </p:spPr>
        <p:txBody>
          <a:bodyPr anchor="b">
            <a:normAutofit fontScale="90000"/>
          </a:bodyPr>
          <a:lstStyle/>
          <a:p>
            <a:r>
              <a:rPr lang="en-US" sz="5400" dirty="0">
                <a:solidFill>
                  <a:srgbClr val="242424"/>
                </a:solidFill>
                <a:ea typeface="+mj-lt"/>
                <a:cs typeface="+mj-lt"/>
              </a:rPr>
              <a:t>Interactive Connectivity Establishment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4486-D66C-E0A7-371E-D835BE5A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8" y="2457994"/>
            <a:ext cx="5549899" cy="3424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rgbClr val="000000"/>
                </a:solidFill>
                <a:ea typeface="+mn-lt"/>
                <a:cs typeface="+mn-lt"/>
              </a:rPr>
              <a:t>ICE is used to establish connections between devices over the Internet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They are emitted across the internet to find optimal route for communication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Trickle ICE will start sending along with the offer/answer</a:t>
            </a:r>
          </a:p>
        </p:txBody>
      </p:sp>
      <p:pic>
        <p:nvPicPr>
          <p:cNvPr id="5" name="Picture 4" descr="A diagram of a webcrime client&#10;&#10;Description automatically generated">
            <a:extLst>
              <a:ext uri="{FF2B5EF4-FFF2-40B4-BE49-F238E27FC236}">
                <a16:creationId xmlns:a16="http://schemas.microsoft.com/office/drawing/2014/main" id="{410FB93B-8E26-47D7-7E0B-07F78697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14" y="2525486"/>
            <a:ext cx="475288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8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103901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Step in WebRTC connection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F619301-8C49-72B3-148F-C8568A06E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091EED-3AEA-ABC8-FB44-E0260A32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8" y="2457994"/>
            <a:ext cx="10219870" cy="3424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700"/>
              <a:t>Configure the STUN and TURN servers.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700" dirty="0"/>
              <a:t>Create </a:t>
            </a:r>
            <a:r>
              <a:rPr lang="en-US" sz="2700" dirty="0" err="1"/>
              <a:t>RTCPeerConnection</a:t>
            </a:r>
            <a:r>
              <a:rPr lang="en-US" sz="2700" dirty="0"/>
              <a:t> with configurations.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700"/>
              <a:t>Connect the peers through signalling server,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700" dirty="0"/>
              <a:t>Exchange the SDP offers, answers and </a:t>
            </a:r>
            <a:r>
              <a:rPr lang="en-US" sz="2700" dirty="0" err="1"/>
              <a:t>icecandidates</a:t>
            </a:r>
            <a:r>
              <a:rPr lang="en-US" sz="2700" dirty="0"/>
              <a:t>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700" dirty="0"/>
              <a:t>Stream media from peer to peer after connection established.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700" dirty="0"/>
              <a:t>Relay through TURN if unable to connect through STUN server</a:t>
            </a:r>
          </a:p>
        </p:txBody>
      </p:sp>
    </p:spTree>
    <p:extLst>
      <p:ext uri="{BB962C8B-B14F-4D97-AF65-F5344CB8AC3E}">
        <p14:creationId xmlns:p14="http://schemas.microsoft.com/office/powerpoint/2010/main" val="31412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103901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Configure servers and PeerConnection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F619301-8C49-72B3-148F-C8568A06E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091EED-3AEA-ABC8-FB44-E0260A32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17" y="2773680"/>
            <a:ext cx="10176327" cy="3391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en-US" sz="2600"/>
              <a:t>Choose the server url that are stable and trusted like google servers.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en-US" sz="2600"/>
              <a:t>TURN require credentials and passowrd.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en-US" sz="2600"/>
              <a:t>If STUN server is unable to connect to peer, TURN server transports the media stream.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en-US" sz="2600"/>
              <a:t>Pass the server configurations while creating the </a:t>
            </a:r>
            <a:r>
              <a:rPr lang="en-US" sz="2600">
                <a:ea typeface="+mn-lt"/>
                <a:cs typeface="+mn-lt"/>
              </a:rPr>
              <a:t>RTCPeerConnection</a:t>
            </a:r>
            <a:r>
              <a:rPr lang="en-US" sz="2600"/>
              <a:t>.</a:t>
            </a:r>
            <a:endParaRPr lang="en-US" sz="2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855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103901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/>
              <a:t>Contd...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F619301-8C49-72B3-148F-C8568A06E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091EED-3AEA-ABC8-FB44-E0260A32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17" y="2773680"/>
            <a:ext cx="10176327" cy="3391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en-US" sz="2600">
                <a:ea typeface="+mn-lt"/>
                <a:cs typeface="+mn-lt"/>
              </a:rPr>
              <a:t>If no server is passed, RTCPeerConnection is created by using the default servers chosen by browses.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endParaRPr lang="en-US" sz="2600" dirty="0">
              <a:ea typeface="+mn-lt"/>
              <a:cs typeface="+mn-lt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C71099E-E863-F26D-71F4-9C121B73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9" y="3717473"/>
            <a:ext cx="7384596" cy="2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5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103901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Connect peers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F619301-8C49-72B3-148F-C8568A06E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091EED-3AEA-ABC8-FB44-E0260A32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17" y="2773680"/>
            <a:ext cx="10176327" cy="3391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>
                <a:ea typeface="+mn-lt"/>
                <a:cs typeface="+mn-lt"/>
              </a:rPr>
              <a:t>Connect the peers to an signalling server.</a:t>
            </a:r>
            <a:endParaRPr lang="en-US" sz="26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Exchange the SDP information to know the media constrains of each other peer.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Example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romanUcPeriod"/>
            </a:pPr>
            <a:r>
              <a:rPr lang="en-US" sz="2200">
                <a:ea typeface="+mn-lt"/>
                <a:cs typeface="+mn-lt"/>
              </a:rPr>
              <a:t>Peer1 : Send the offer through signal server.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romanUcPeriod"/>
            </a:pPr>
            <a:r>
              <a:rPr lang="en-US" sz="2200" dirty="0">
                <a:ea typeface="+mn-lt"/>
                <a:cs typeface="+mn-lt"/>
              </a:rPr>
              <a:t>Peer 2 : Create answer for the offer and send to Peer 1.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romanUcPeriod"/>
            </a:pPr>
            <a:r>
              <a:rPr lang="en-US" sz="2200">
                <a:ea typeface="+mn-lt"/>
                <a:cs typeface="+mn-lt"/>
              </a:rPr>
              <a:t>Peer 2 : ICE candidates are ready for connection from peer 1.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romanUcPeriod"/>
            </a:pPr>
            <a:r>
              <a:rPr lang="en-US" sz="2200" dirty="0">
                <a:ea typeface="+mn-lt"/>
                <a:cs typeface="+mn-lt"/>
              </a:rPr>
              <a:t>Peer 1 : Receive answer and ICE candidates from Peer 2.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747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103901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dirty="0"/>
              <a:t>Contd...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F619301-8C49-72B3-148F-C8568A06E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diagram of a cloud with arrows and words&#10;&#10;Description automatically generated">
            <a:extLst>
              <a:ext uri="{FF2B5EF4-FFF2-40B4-BE49-F238E27FC236}">
                <a16:creationId xmlns:a16="http://schemas.microsoft.com/office/drawing/2014/main" id="{BACE0387-1829-841A-1EEB-92F454B0B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538" y="2619967"/>
            <a:ext cx="8338457" cy="2915642"/>
          </a:xfrm>
        </p:spPr>
      </p:pic>
    </p:spTree>
    <p:extLst>
      <p:ext uri="{BB962C8B-B14F-4D97-AF65-F5344CB8AC3E}">
        <p14:creationId xmlns:p14="http://schemas.microsoft.com/office/powerpoint/2010/main" val="225960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103901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How WebRTC works?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6" descr="A diagram of a server&#10;&#10;Description automatically generated">
            <a:extLst>
              <a:ext uri="{FF2B5EF4-FFF2-40B4-BE49-F238E27FC236}">
                <a16:creationId xmlns:a16="http://schemas.microsoft.com/office/drawing/2014/main" id="{A3F75093-2643-05CB-5CBE-F41761D7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2" y="1436621"/>
            <a:ext cx="9895112" cy="505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52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89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What is WebRTC?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4486-D66C-E0A7-371E-D835BE5A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>
                <a:latin typeface="Times New Roman"/>
                <a:cs typeface="Arial"/>
              </a:rPr>
              <a:t>Web Real-Time Communication is introduced in 2011 by google.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>
                <a:latin typeface="Times New Roman"/>
                <a:cs typeface="Arial"/>
              </a:rPr>
              <a:t>WebRTC allows web apps to create Peer-To-Peer communication.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>
                <a:latin typeface="Times New Roman"/>
                <a:cs typeface="Arial"/>
              </a:rPr>
              <a:t>Enable real-time audio, video, and data transmission across the web and native browsers.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>
                <a:latin typeface="Times New Roman"/>
                <a:cs typeface="Arial"/>
              </a:rPr>
              <a:t>Free and open source..</a:t>
            </a:r>
          </a:p>
          <a:p>
            <a:pPr>
              <a:lnSpc>
                <a:spcPct val="100000"/>
              </a:lnSpc>
            </a:pPr>
            <a:endParaRPr lang="en-US"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761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242424"/>
                </a:solidFill>
                <a:ea typeface="+mj-lt"/>
                <a:cs typeface="+mj-lt"/>
              </a:rPr>
              <a:t>JavaScript APIs in WebRTC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4486-D66C-E0A7-371E-D835BE5A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45" y="2599509"/>
            <a:ext cx="9120412" cy="168293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>
                <a:ea typeface="+mn-lt"/>
                <a:cs typeface="+mn-lt"/>
              </a:rPr>
              <a:t>Media Stream :</a:t>
            </a: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Using this API allows you to get access to input devices such as the microphone and the web camera.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ea typeface="+mn-lt"/>
                <a:cs typeface="+mn-lt"/>
              </a:rPr>
              <a:t> 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>
              <a:cs typeface="Arial"/>
            </a:endParaRP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8288D40-14E3-4F3B-5805-E5889DAC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54" y="4084185"/>
            <a:ext cx="6207578" cy="19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13A1-E3F5-7E9C-DC9B-395B0302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167"/>
            <a:ext cx="10515600" cy="62236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err="1">
                <a:latin typeface="Arial"/>
                <a:cs typeface="Arial"/>
              </a:rPr>
              <a:t>R</a:t>
            </a:r>
            <a:r>
              <a:rPr lang="en-US" sz="2400" b="1" err="1">
                <a:latin typeface="Arial"/>
                <a:cs typeface="Arial"/>
              </a:rPr>
              <a:t>TCPeerConnection</a:t>
            </a:r>
            <a:r>
              <a:rPr lang="en-US" sz="2400" b="1">
                <a:latin typeface="Arial"/>
                <a:cs typeface="Arial"/>
              </a:rPr>
              <a:t> 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ea typeface="+mn-lt"/>
                <a:cs typeface="+mn-lt"/>
              </a:rPr>
              <a:t>Send the captured stream of audio and video in real-time across the internet to another WebRTC endpoint.</a:t>
            </a:r>
            <a:endParaRPr lang="en-US"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ea typeface="+mn-lt"/>
                <a:cs typeface="+mn-lt"/>
              </a:rPr>
              <a:t>Maintain and monitor the connection between peer connections.</a:t>
            </a:r>
            <a:endParaRPr lang="en-US" sz="2400">
              <a:latin typeface="Aptos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err="1">
                <a:latin typeface="Arial"/>
                <a:cs typeface="Arial"/>
              </a:rPr>
              <a:t>RTCDataChannel</a:t>
            </a:r>
            <a:r>
              <a:rPr lang="en-US" sz="2400" b="1">
                <a:latin typeface="Arial"/>
                <a:cs typeface="Arial"/>
              </a:rPr>
              <a:t> : </a:t>
            </a:r>
          </a:p>
          <a:p>
            <a:r>
              <a:rPr lang="en-US" sz="2400">
                <a:latin typeface="Aptos"/>
                <a:cs typeface="Arial"/>
              </a:rPr>
              <a:t>Transmit</a:t>
            </a:r>
            <a:r>
              <a:rPr lang="en-US" sz="2400">
                <a:ea typeface="+mn-lt"/>
                <a:cs typeface="+mn-lt"/>
              </a:rPr>
              <a:t> arbitrary data. Each data channel is associated with an </a:t>
            </a:r>
            <a:r>
              <a:rPr lang="en-US" sz="2400" err="1">
                <a:ea typeface="+mn-lt"/>
                <a:cs typeface="+mn-lt"/>
              </a:rPr>
              <a:t>RTCPeerConnection</a:t>
            </a:r>
            <a:endParaRPr lang="en-US" err="1"/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D95BD2B7-DC19-DFBC-AFE0-5A903F9A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60" y="2411187"/>
            <a:ext cx="7384596" cy="2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5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10151100" cy="1188950"/>
          </a:xfrm>
        </p:spPr>
        <p:txBody>
          <a:bodyPr anchor="b">
            <a:normAutofit fontScale="90000"/>
          </a:bodyPr>
          <a:lstStyle/>
          <a:p>
            <a:r>
              <a:rPr lang="en-US" sz="5400">
                <a:solidFill>
                  <a:srgbClr val="242424"/>
                </a:solidFill>
                <a:ea typeface="+mj-lt"/>
                <a:cs typeface="+mj-lt"/>
              </a:rPr>
              <a:t>Components of WebRTC connection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4486-D66C-E0A7-371E-D835BE5A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45" y="2599509"/>
            <a:ext cx="9806212" cy="36641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Network Address Translation (NAT)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Session Traversal Utilities for NAT</a:t>
            </a:r>
            <a:r>
              <a:rPr lang="en-US" sz="2600" dirty="0">
                <a:cs typeface="Arial"/>
              </a:rPr>
              <a:t> (</a:t>
            </a:r>
            <a:r>
              <a:rPr lang="en-US" sz="2600" dirty="0">
                <a:ea typeface="+mn-lt"/>
                <a:cs typeface="+mn-lt"/>
              </a:rPr>
              <a:t>STUN</a:t>
            </a:r>
            <a:r>
              <a:rPr lang="en-US" sz="2600" dirty="0">
                <a:cs typeface="Arial"/>
              </a:rPr>
              <a:t>) server</a:t>
            </a:r>
            <a:endParaRPr lang="en-US"/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Traversal Using Relays around NAT </a:t>
            </a:r>
            <a:r>
              <a:rPr lang="en-US" sz="2600" dirty="0">
                <a:cs typeface="Arial"/>
              </a:rPr>
              <a:t>(</a:t>
            </a:r>
            <a:r>
              <a:rPr lang="en-US" sz="2600" dirty="0">
                <a:ea typeface="+mn-lt"/>
                <a:cs typeface="+mn-lt"/>
              </a:rPr>
              <a:t>TURN</a:t>
            </a:r>
            <a:r>
              <a:rPr lang="en-US" sz="2600" dirty="0">
                <a:cs typeface="Arial"/>
              </a:rPr>
              <a:t>) server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Session Description Protocol (SDP)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cs typeface="Arial"/>
              </a:rPr>
              <a:t>Signaling server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Interactive Connectivity Establishment protocol</a:t>
            </a:r>
            <a:r>
              <a:rPr lang="en-US" sz="2600" dirty="0">
                <a:cs typeface="Arial"/>
              </a:rPr>
              <a:t> (</a:t>
            </a:r>
            <a:r>
              <a:rPr lang="en-US" sz="2600" dirty="0">
                <a:ea typeface="+mn-lt"/>
                <a:cs typeface="+mn-lt"/>
              </a:rPr>
              <a:t>ICE</a:t>
            </a:r>
            <a:r>
              <a:rPr lang="en-US" sz="2600" dirty="0">
                <a:cs typeface="Arial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endParaRPr lang="en-US" sz="2600"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endParaRPr lang="en-US" sz="2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26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101511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242424"/>
                </a:solidFill>
                <a:ea typeface="+mj-lt"/>
                <a:cs typeface="+mj-lt"/>
              </a:rPr>
              <a:t>Network Address Translation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4486-D66C-E0A7-371E-D835BE5A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45" y="2207623"/>
            <a:ext cx="908775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NAT is used to give your device a public IP address.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Requests will be translated from the device's private IP to the router's public IP with a unique port.</a:t>
            </a:r>
            <a:endParaRPr lang="en-US" sz="2600" dirty="0"/>
          </a:p>
        </p:txBody>
      </p:sp>
      <p:pic>
        <p:nvPicPr>
          <p:cNvPr id="9" name="Picture 8" descr="A diagram of a network router&#10;&#10;Description automatically generated">
            <a:extLst>
              <a:ext uri="{FF2B5EF4-FFF2-40B4-BE49-F238E27FC236}">
                <a16:creationId xmlns:a16="http://schemas.microsoft.com/office/drawing/2014/main" id="{CA42673C-191D-7D83-165C-81F9A78B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4" y="3675248"/>
            <a:ext cx="6803571" cy="25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9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101511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242424"/>
                </a:solidFill>
                <a:ea typeface="+mj-lt"/>
                <a:cs typeface="+mj-lt"/>
              </a:rPr>
              <a:t>Session Traversal Utilities for NAT</a:t>
            </a:r>
            <a:endParaRPr lang="en-US" sz="5400" dirty="0">
              <a:solidFill>
                <a:srgbClr val="242424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4486-D66C-E0A7-371E-D835BE5A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45" y="2207623"/>
            <a:ext cx="7193641" cy="36641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STUN is a protocol to discover your unique public address with a specific port.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Doesn't require any credentials.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Examples:</a:t>
            </a:r>
            <a:br>
              <a:rPr lang="en-US" sz="2600" dirty="0">
                <a:ea typeface="+mn-lt"/>
                <a:cs typeface="+mn-lt"/>
              </a:rPr>
            </a:br>
            <a:r>
              <a:rPr lang="en-US" sz="2600" dirty="0">
                <a:ea typeface="+mn-lt"/>
                <a:cs typeface="+mn-lt"/>
              </a:rPr>
              <a:t>  stun1.l.google.com:19302</a:t>
            </a:r>
            <a:br>
              <a:rPr lang="en-US" sz="2600" dirty="0">
                <a:ea typeface="+mn-lt"/>
                <a:cs typeface="+mn-lt"/>
              </a:rPr>
            </a:br>
            <a:r>
              <a:rPr lang="en-US" sz="2600" dirty="0">
                <a:ea typeface="+mn-lt"/>
                <a:cs typeface="+mn-lt"/>
              </a:rPr>
              <a:t>  stun2.l.google.com:19302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C40F8-548B-F27B-34D0-65B75DB20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227" y="2379889"/>
            <a:ext cx="24669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0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101511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242424"/>
                </a:solidFill>
                <a:ea typeface="+mj-lt"/>
                <a:cs typeface="+mj-lt"/>
              </a:rPr>
              <a:t>Traversal Using Relays around NAT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4486-D66C-E0A7-371E-D835BE5A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45" y="2207623"/>
            <a:ext cx="7193641" cy="36641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TURN acts as a relay when the STUN fails to establish connection between peers.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Create a connection with a TURN server and tell all peers to send packets to the server.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+mn-lt"/>
                <a:cs typeface="+mn-lt"/>
              </a:rPr>
              <a:t>Examples:</a:t>
            </a:r>
            <a:br>
              <a:rPr lang="en-US" sz="2600" dirty="0">
                <a:ea typeface="+mn-lt"/>
                <a:cs typeface="+mn-lt"/>
              </a:rPr>
            </a:br>
            <a:endParaRPr lang="en-US" sz="2600"/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1C0074C4-E0C3-4B57-18A1-51FDB409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19" y="2547938"/>
            <a:ext cx="3517446" cy="3460296"/>
          </a:xfrm>
          <a:prstGeom prst="rect">
            <a:avLst/>
          </a:prstGeom>
        </p:spPr>
      </p:pic>
      <p:pic>
        <p:nvPicPr>
          <p:cNvPr id="15" name="Picture 1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1CF7017-A40B-62C7-2E95-B0285FFA6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48" r="-180" b="-870"/>
          <a:stretch/>
        </p:blipFill>
        <p:spPr>
          <a:xfrm>
            <a:off x="1373642" y="4942796"/>
            <a:ext cx="6059274" cy="12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1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0494-8F2A-5B47-C5FF-F08FFAEA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101511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242424"/>
                </a:solidFill>
                <a:ea typeface="+mj-lt"/>
                <a:cs typeface="+mj-lt"/>
              </a:rPr>
              <a:t>Session Description Protocol (SDP) 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4486-D66C-E0A7-371E-D835BE5A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45" y="2514881"/>
            <a:ext cx="9875389" cy="2847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SDP is a standard for describing the multimedia content.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This contains resolution, formats, codecs, encryption, etc.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Both the peers will generate their session description to share their media information with each other.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What is WebRTC?</vt:lpstr>
      <vt:lpstr>JavaScript APIs in WebRTC</vt:lpstr>
      <vt:lpstr>PowerPoint Presentation</vt:lpstr>
      <vt:lpstr>Components of WebRTC connection</vt:lpstr>
      <vt:lpstr>Network Address Translation</vt:lpstr>
      <vt:lpstr>Session Traversal Utilities for NAT</vt:lpstr>
      <vt:lpstr>Traversal Using Relays around NAT</vt:lpstr>
      <vt:lpstr>Session Description Protocol (SDP) </vt:lpstr>
      <vt:lpstr>Signaling server</vt:lpstr>
      <vt:lpstr>Interactive Connectivity Establishment</vt:lpstr>
      <vt:lpstr>Step in WebRTC connection</vt:lpstr>
      <vt:lpstr>Configure servers and PeerConnection</vt:lpstr>
      <vt:lpstr>Contd...</vt:lpstr>
      <vt:lpstr>Connect peers</vt:lpstr>
      <vt:lpstr>Contd...</vt:lpstr>
      <vt:lpstr>How WebRTC works?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412</cp:revision>
  <dcterms:created xsi:type="dcterms:W3CDTF">2024-05-15T03:01:52Z</dcterms:created>
  <dcterms:modified xsi:type="dcterms:W3CDTF">2024-05-22T06:48:22Z</dcterms:modified>
</cp:coreProperties>
</file>