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066" r:id="rId3"/>
    <p:sldId id="5051" r:id="rId4"/>
    <p:sldId id="5077" r:id="rId5"/>
    <p:sldId id="5078" r:id="rId6"/>
    <p:sldId id="41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a Peixoto Silveira Martins Arantes" initials="LPSMA" lastIdx="1" clrIdx="0">
    <p:extLst>
      <p:ext uri="{19B8F6BF-5375-455C-9EA6-DF929625EA0E}">
        <p15:presenceInfo xmlns:p15="http://schemas.microsoft.com/office/powerpoint/2012/main" userId="S::Luciana.Arantes@caixaseguradora.com.br::98092ba8-32f9-4075-b685-c6e5d084e3e5" providerId="AD"/>
      </p:ext>
    </p:extLst>
  </p:cmAuthor>
  <p:cmAuthor id="2" name="Alexandre Vasconcelos Lima" initials="AVL" lastIdx="3" clrIdx="1">
    <p:extLst>
      <p:ext uri="{19B8F6BF-5375-455C-9EA6-DF929625EA0E}">
        <p15:presenceInfo xmlns:p15="http://schemas.microsoft.com/office/powerpoint/2012/main" userId="S::alexandre.lima@sebrae.com.br::972e2c45-4b83-4da0-a0aa-ef72ab558c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AA"/>
    <a:srgbClr val="D70064"/>
    <a:srgbClr val="F08200"/>
    <a:srgbClr val="1B2262"/>
    <a:srgbClr val="FF6D00"/>
    <a:srgbClr val="0039BA"/>
    <a:srgbClr val="4187D7"/>
    <a:srgbClr val="005FC8"/>
    <a:srgbClr val="019A5A"/>
    <a:srgbClr val="FF6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9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Vasconcelos Lima" userId="57483641-e163-4383-93ca-e3f26e6406a1" providerId="ADAL" clId="{669BF4DA-07AC-484A-9DB7-094DF0A3630C}"/>
    <pc:docChg chg="undo redo custSel addSld delSld modSld">
      <pc:chgData name="Alexandre Vasconcelos Lima" userId="57483641-e163-4383-93ca-e3f26e6406a1" providerId="ADAL" clId="{669BF4DA-07AC-484A-9DB7-094DF0A3630C}" dt="2022-11-29T19:12:13.971" v="2535" actId="729"/>
      <pc:docMkLst>
        <pc:docMk/>
      </pc:docMkLst>
      <pc:sldChg chg="modSp mod">
        <pc:chgData name="Alexandre Vasconcelos Lima" userId="57483641-e163-4383-93ca-e3f26e6406a1" providerId="ADAL" clId="{669BF4DA-07AC-484A-9DB7-094DF0A3630C}" dt="2022-11-29T14:51:58.788" v="90" actId="1076"/>
        <pc:sldMkLst>
          <pc:docMk/>
          <pc:sldMk cId="1064801852" sldId="256"/>
        </pc:sldMkLst>
        <pc:spChg chg="mod">
          <ac:chgData name="Alexandre Vasconcelos Lima" userId="57483641-e163-4383-93ca-e3f26e6406a1" providerId="ADAL" clId="{669BF4DA-07AC-484A-9DB7-094DF0A3630C}" dt="2022-11-29T14:51:58.788" v="90" actId="1076"/>
          <ac:spMkLst>
            <pc:docMk/>
            <pc:sldMk cId="1064801852" sldId="256"/>
            <ac:spMk id="2" creationId="{92D6CBCE-47A6-9C41-9D75-78E1D7A7BF08}"/>
          </ac:spMkLst>
        </pc:spChg>
        <pc:spChg chg="mod">
          <ac:chgData name="Alexandre Vasconcelos Lima" userId="57483641-e163-4383-93ca-e3f26e6406a1" providerId="ADAL" clId="{669BF4DA-07AC-484A-9DB7-094DF0A3630C}" dt="2022-11-29T14:51:44.085" v="76" actId="20577"/>
          <ac:spMkLst>
            <pc:docMk/>
            <pc:sldMk cId="1064801852" sldId="256"/>
            <ac:spMk id="3" creationId="{636F630A-7349-1644-932D-C357B85C82AA}"/>
          </ac:spMkLst>
        </pc:spChg>
      </pc:sldChg>
      <pc:sldChg chg="addSp delSp modSp add del mod">
        <pc:chgData name="Alexandre Vasconcelos Lima" userId="57483641-e163-4383-93ca-e3f26e6406a1" providerId="ADAL" clId="{669BF4DA-07AC-484A-9DB7-094DF0A3630C}" dt="2022-11-29T18:31:10.673" v="2031" actId="113"/>
        <pc:sldMkLst>
          <pc:docMk/>
          <pc:sldMk cId="3184982659" sldId="5051"/>
        </pc:sldMkLst>
        <pc:spChg chg="add mod">
          <ac:chgData name="Alexandre Vasconcelos Lima" userId="57483641-e163-4383-93ca-e3f26e6406a1" providerId="ADAL" clId="{669BF4DA-07AC-484A-9DB7-094DF0A3630C}" dt="2022-11-29T18:19:42.956" v="1890" actId="1076"/>
          <ac:spMkLst>
            <pc:docMk/>
            <pc:sldMk cId="3184982659" sldId="5051"/>
            <ac:spMk id="3" creationId="{F1584103-EE13-CFC8-0FB3-247001959F57}"/>
          </ac:spMkLst>
        </pc:spChg>
        <pc:spChg chg="mod">
          <ac:chgData name="Alexandre Vasconcelos Lima" userId="57483641-e163-4383-93ca-e3f26e6406a1" providerId="ADAL" clId="{669BF4DA-07AC-484A-9DB7-094DF0A3630C}" dt="2022-11-29T18:22:24.870" v="1955" actId="1037"/>
          <ac:spMkLst>
            <pc:docMk/>
            <pc:sldMk cId="3184982659" sldId="5051"/>
            <ac:spMk id="4" creationId="{C5DC7B8D-1D4C-44C6-8B47-B9A48A5CEEE7}"/>
          </ac:spMkLst>
        </pc:spChg>
        <pc:spChg chg="mod">
          <ac:chgData name="Alexandre Vasconcelos Lima" userId="57483641-e163-4383-93ca-e3f26e6406a1" providerId="ADAL" clId="{669BF4DA-07AC-484A-9DB7-094DF0A3630C}" dt="2022-11-29T17:02:04.686" v="1587" actId="20577"/>
          <ac:spMkLst>
            <pc:docMk/>
            <pc:sldMk cId="3184982659" sldId="5051"/>
            <ac:spMk id="35" creationId="{E6FB4000-8CD9-4997-BEE7-EB5D4B082DFD}"/>
          </ac:spMkLst>
        </pc:spChg>
        <pc:spChg chg="mod">
          <ac:chgData name="Alexandre Vasconcelos Lima" userId="57483641-e163-4383-93ca-e3f26e6406a1" providerId="ADAL" clId="{669BF4DA-07AC-484A-9DB7-094DF0A3630C}" dt="2022-11-29T18:21:55.165" v="1938" actId="14100"/>
          <ac:spMkLst>
            <pc:docMk/>
            <pc:sldMk cId="3184982659" sldId="5051"/>
            <ac:spMk id="38" creationId="{F4CDE165-A073-4CD3-8D39-CC18AB9C422C}"/>
          </ac:spMkLst>
        </pc:spChg>
        <pc:spChg chg="mod">
          <ac:chgData name="Alexandre Vasconcelos Lima" userId="57483641-e163-4383-93ca-e3f26e6406a1" providerId="ADAL" clId="{669BF4DA-07AC-484A-9DB7-094DF0A3630C}" dt="2022-11-29T18:22:28.305" v="1956" actId="122"/>
          <ac:spMkLst>
            <pc:docMk/>
            <pc:sldMk cId="3184982659" sldId="5051"/>
            <ac:spMk id="43" creationId="{A440EDF8-0F27-46FB-B8D7-9C41DB51E24E}"/>
          </ac:spMkLst>
        </pc:spChg>
        <pc:spChg chg="mod">
          <ac:chgData name="Alexandre Vasconcelos Lima" userId="57483641-e163-4383-93ca-e3f26e6406a1" providerId="ADAL" clId="{669BF4DA-07AC-484A-9DB7-094DF0A3630C}" dt="2022-11-29T18:22:28.305" v="1956" actId="122"/>
          <ac:spMkLst>
            <pc:docMk/>
            <pc:sldMk cId="3184982659" sldId="5051"/>
            <ac:spMk id="44" creationId="{AFB0FC7B-DBB9-4967-96B2-E37A456C6807}"/>
          </ac:spMkLst>
        </pc:spChg>
        <pc:spChg chg="mod">
          <ac:chgData name="Alexandre Vasconcelos Lima" userId="57483641-e163-4383-93ca-e3f26e6406a1" providerId="ADAL" clId="{669BF4DA-07AC-484A-9DB7-094DF0A3630C}" dt="2022-11-29T18:12:03.268" v="1761" actId="403"/>
          <ac:spMkLst>
            <pc:docMk/>
            <pc:sldMk cId="3184982659" sldId="5051"/>
            <ac:spMk id="47" creationId="{5C3A717F-5AF0-4208-9D35-3BC7C4C5E3F1}"/>
          </ac:spMkLst>
        </pc:spChg>
        <pc:spChg chg="del">
          <ac:chgData name="Alexandre Vasconcelos Lima" userId="57483641-e163-4383-93ca-e3f26e6406a1" providerId="ADAL" clId="{669BF4DA-07AC-484A-9DB7-094DF0A3630C}" dt="2022-11-29T17:01:19.270" v="1493" actId="478"/>
          <ac:spMkLst>
            <pc:docMk/>
            <pc:sldMk cId="3184982659" sldId="5051"/>
            <ac:spMk id="48" creationId="{2DA988DF-776A-4A82-B513-E694A47DB7FC}"/>
          </ac:spMkLst>
        </pc:spChg>
        <pc:spChg chg="mod">
          <ac:chgData name="Alexandre Vasconcelos Lima" userId="57483641-e163-4383-93ca-e3f26e6406a1" providerId="ADAL" clId="{669BF4DA-07AC-484A-9DB7-094DF0A3630C}" dt="2022-11-29T18:31:10.673" v="2031" actId="113"/>
          <ac:spMkLst>
            <pc:docMk/>
            <pc:sldMk cId="3184982659" sldId="5051"/>
            <ac:spMk id="53" creationId="{3C121220-C2BA-4ADE-B36C-29A5A3E3C475}"/>
          </ac:spMkLst>
        </pc:spChg>
        <pc:grpChg chg="mod">
          <ac:chgData name="Alexandre Vasconcelos Lima" userId="57483641-e163-4383-93ca-e3f26e6406a1" providerId="ADAL" clId="{669BF4DA-07AC-484A-9DB7-094DF0A3630C}" dt="2022-11-29T18:22:30.997" v="1957" actId="14100"/>
          <ac:grpSpMkLst>
            <pc:docMk/>
            <pc:sldMk cId="3184982659" sldId="5051"/>
            <ac:grpSpMk id="2" creationId="{6FA05A3E-F2DC-44BC-B642-59A31901A5D3}"/>
          </ac:grpSpMkLst>
        </pc:grpChg>
        <pc:picChg chg="del">
          <ac:chgData name="Alexandre Vasconcelos Lima" userId="57483641-e163-4383-93ca-e3f26e6406a1" providerId="ADAL" clId="{669BF4DA-07AC-484A-9DB7-094DF0A3630C}" dt="2022-11-29T17:01:25.726" v="1500" actId="478"/>
          <ac:picMkLst>
            <pc:docMk/>
            <pc:sldMk cId="3184982659" sldId="5051"/>
            <ac:picMk id="6" creationId="{C7054922-9947-46EA-ACC5-8113D79F2FF6}"/>
          </ac:picMkLst>
        </pc:picChg>
        <pc:picChg chg="del">
          <ac:chgData name="Alexandre Vasconcelos Lima" userId="57483641-e163-4383-93ca-e3f26e6406a1" providerId="ADAL" clId="{669BF4DA-07AC-484A-9DB7-094DF0A3630C}" dt="2022-11-29T17:01:32.166" v="1502" actId="478"/>
          <ac:picMkLst>
            <pc:docMk/>
            <pc:sldMk cId="3184982659" sldId="5051"/>
            <ac:picMk id="8" creationId="{273D2CED-AA4F-4B74-9AC4-C2E0675DE9B2}"/>
          </ac:picMkLst>
        </pc:picChg>
      </pc:sldChg>
      <pc:sldChg chg="addSp delSp modSp mod">
        <pc:chgData name="Alexandre Vasconcelos Lima" userId="57483641-e163-4383-93ca-e3f26e6406a1" providerId="ADAL" clId="{669BF4DA-07AC-484A-9DB7-094DF0A3630C}" dt="2022-11-29T18:21:03.088" v="1936" actId="20577"/>
        <pc:sldMkLst>
          <pc:docMk/>
          <pc:sldMk cId="3737461453" sldId="5066"/>
        </pc:sldMkLst>
        <pc:spChg chg="mod">
          <ac:chgData name="Alexandre Vasconcelos Lima" userId="57483641-e163-4383-93ca-e3f26e6406a1" providerId="ADAL" clId="{669BF4DA-07AC-484A-9DB7-094DF0A3630C}" dt="2022-11-29T16:42:23.044" v="122" actId="20577"/>
          <ac:spMkLst>
            <pc:docMk/>
            <pc:sldMk cId="3737461453" sldId="5066"/>
            <ac:spMk id="4" creationId="{4691B1AB-0198-47AD-B4BD-F8BDB26A4E1B}"/>
          </ac:spMkLst>
        </pc:spChg>
        <pc:spChg chg="mod">
          <ac:chgData name="Alexandre Vasconcelos Lima" userId="57483641-e163-4383-93ca-e3f26e6406a1" providerId="ADAL" clId="{669BF4DA-07AC-484A-9DB7-094DF0A3630C}" dt="2022-11-29T16:55:32.075" v="989" actId="403"/>
          <ac:spMkLst>
            <pc:docMk/>
            <pc:sldMk cId="3737461453" sldId="5066"/>
            <ac:spMk id="5" creationId="{26A5F5C5-2D44-4227-B608-B4E2A71B939A}"/>
          </ac:spMkLst>
        </pc:spChg>
        <pc:spChg chg="mod">
          <ac:chgData name="Alexandre Vasconcelos Lima" userId="57483641-e163-4383-93ca-e3f26e6406a1" providerId="ADAL" clId="{669BF4DA-07AC-484A-9DB7-094DF0A3630C}" dt="2022-11-29T16:44:55.900" v="195" actId="122"/>
          <ac:spMkLst>
            <pc:docMk/>
            <pc:sldMk cId="3737461453" sldId="5066"/>
            <ac:spMk id="6" creationId="{467A1E9B-0DAF-4AB6-B4F3-5E58EA9AFEB3}"/>
          </ac:spMkLst>
        </pc:spChg>
        <pc:spChg chg="del mod">
          <ac:chgData name="Alexandre Vasconcelos Lima" userId="57483641-e163-4383-93ca-e3f26e6406a1" providerId="ADAL" clId="{669BF4DA-07AC-484A-9DB7-094DF0A3630C}" dt="2022-11-29T16:44:52.573" v="194"/>
          <ac:spMkLst>
            <pc:docMk/>
            <pc:sldMk cId="3737461453" sldId="5066"/>
            <ac:spMk id="7" creationId="{7DE63557-20FE-438E-8C8E-50125189DEA9}"/>
          </ac:spMkLst>
        </pc:spChg>
        <pc:spChg chg="mod">
          <ac:chgData name="Alexandre Vasconcelos Lima" userId="57483641-e163-4383-93ca-e3f26e6406a1" providerId="ADAL" clId="{669BF4DA-07AC-484A-9DB7-094DF0A3630C}" dt="2022-11-29T16:58:40.774" v="1483" actId="1076"/>
          <ac:spMkLst>
            <pc:docMk/>
            <pc:sldMk cId="3737461453" sldId="5066"/>
            <ac:spMk id="8" creationId="{EA628EEF-03E9-4DAB-9C18-188616FD02FE}"/>
          </ac:spMkLst>
        </pc:spChg>
        <pc:spChg chg="mod">
          <ac:chgData name="Alexandre Vasconcelos Lima" userId="57483641-e163-4383-93ca-e3f26e6406a1" providerId="ADAL" clId="{669BF4DA-07AC-484A-9DB7-094DF0A3630C}" dt="2022-11-29T16:47:14.948" v="381" actId="20577"/>
          <ac:spMkLst>
            <pc:docMk/>
            <pc:sldMk cId="3737461453" sldId="5066"/>
            <ac:spMk id="11" creationId="{CF6C2B0F-3BA3-4D7A-B9C3-90FCEB64131B}"/>
          </ac:spMkLst>
        </pc:spChg>
        <pc:spChg chg="mod">
          <ac:chgData name="Alexandre Vasconcelos Lima" userId="57483641-e163-4383-93ca-e3f26e6406a1" providerId="ADAL" clId="{669BF4DA-07AC-484A-9DB7-094DF0A3630C}" dt="2022-11-29T16:55:21.130" v="988" actId="14100"/>
          <ac:spMkLst>
            <pc:docMk/>
            <pc:sldMk cId="3737461453" sldId="5066"/>
            <ac:spMk id="23" creationId="{A0B8DA65-5F8E-4B69-A544-0D7194B2E5C6}"/>
          </ac:spMkLst>
        </pc:spChg>
        <pc:spChg chg="mod">
          <ac:chgData name="Alexandre Vasconcelos Lima" userId="57483641-e163-4383-93ca-e3f26e6406a1" providerId="ADAL" clId="{669BF4DA-07AC-484A-9DB7-094DF0A3630C}" dt="2022-11-29T18:21:03.088" v="1936" actId="20577"/>
          <ac:spMkLst>
            <pc:docMk/>
            <pc:sldMk cId="3737461453" sldId="5066"/>
            <ac:spMk id="24" creationId="{02EDA797-E7BB-4191-9072-88CF3C30B637}"/>
          </ac:spMkLst>
        </pc:spChg>
        <pc:spChg chg="mod">
          <ac:chgData name="Alexandre Vasconcelos Lima" userId="57483641-e163-4383-93ca-e3f26e6406a1" providerId="ADAL" clId="{669BF4DA-07AC-484A-9DB7-094DF0A3630C}" dt="2022-11-29T16:50:28.709" v="709" actId="20577"/>
          <ac:spMkLst>
            <pc:docMk/>
            <pc:sldMk cId="3737461453" sldId="5066"/>
            <ac:spMk id="25" creationId="{DCB83F17-31C7-4FFF-8D4A-150CBE3A083D}"/>
          </ac:spMkLst>
        </pc:spChg>
        <pc:spChg chg="mod">
          <ac:chgData name="Alexandre Vasconcelos Lima" userId="57483641-e163-4383-93ca-e3f26e6406a1" providerId="ADAL" clId="{669BF4DA-07AC-484A-9DB7-094DF0A3630C}" dt="2022-11-29T16:55:47.152" v="991" actId="14100"/>
          <ac:spMkLst>
            <pc:docMk/>
            <pc:sldMk cId="3737461453" sldId="5066"/>
            <ac:spMk id="26" creationId="{523228D0-A3E7-4802-86BF-BBC46D1371B6}"/>
          </ac:spMkLst>
        </pc:spChg>
        <pc:spChg chg="del">
          <ac:chgData name="Alexandre Vasconcelos Lima" userId="57483641-e163-4383-93ca-e3f26e6406a1" providerId="ADAL" clId="{669BF4DA-07AC-484A-9DB7-094DF0A3630C}" dt="2022-11-29T16:50:36.438" v="710" actId="478"/>
          <ac:spMkLst>
            <pc:docMk/>
            <pc:sldMk cId="3737461453" sldId="5066"/>
            <ac:spMk id="27" creationId="{7CDC5845-6099-4E05-8868-57A976010289}"/>
          </ac:spMkLst>
        </pc:spChg>
        <pc:spChg chg="del">
          <ac:chgData name="Alexandre Vasconcelos Lima" userId="57483641-e163-4383-93ca-e3f26e6406a1" providerId="ADAL" clId="{669BF4DA-07AC-484A-9DB7-094DF0A3630C}" dt="2022-11-29T16:50:36.438" v="710" actId="478"/>
          <ac:spMkLst>
            <pc:docMk/>
            <pc:sldMk cId="3737461453" sldId="5066"/>
            <ac:spMk id="28" creationId="{1A532816-8F49-4617-A98B-DAB90B8F91C9}"/>
          </ac:spMkLst>
        </pc:spChg>
        <pc:spChg chg="del">
          <ac:chgData name="Alexandre Vasconcelos Lima" userId="57483641-e163-4383-93ca-e3f26e6406a1" providerId="ADAL" clId="{669BF4DA-07AC-484A-9DB7-094DF0A3630C}" dt="2022-11-29T16:50:36.438" v="710" actId="478"/>
          <ac:spMkLst>
            <pc:docMk/>
            <pc:sldMk cId="3737461453" sldId="5066"/>
            <ac:spMk id="29" creationId="{BA987C97-F0AF-4368-B92D-467846DBC434}"/>
          </ac:spMkLst>
        </pc:spChg>
        <pc:picChg chg="add mod">
          <ac:chgData name="Alexandre Vasconcelos Lima" userId="57483641-e163-4383-93ca-e3f26e6406a1" providerId="ADAL" clId="{669BF4DA-07AC-484A-9DB7-094DF0A3630C}" dt="2022-11-29T16:58:51.309" v="1484" actId="14100"/>
          <ac:picMkLst>
            <pc:docMk/>
            <pc:sldMk cId="3737461453" sldId="5066"/>
            <ac:picMk id="1026" creationId="{DDFC8EEF-E464-6B15-E903-78CB8F9C3A93}"/>
          </ac:picMkLst>
        </pc:picChg>
        <pc:picChg chg="add mod">
          <ac:chgData name="Alexandre Vasconcelos Lima" userId="57483641-e163-4383-93ca-e3f26e6406a1" providerId="ADAL" clId="{669BF4DA-07AC-484A-9DB7-094DF0A3630C}" dt="2022-11-29T16:55:54.413" v="996" actId="1076"/>
          <ac:picMkLst>
            <pc:docMk/>
            <pc:sldMk cId="3737461453" sldId="5066"/>
            <ac:picMk id="1028" creationId="{D8D8AA56-C64E-0CDD-8E68-BC9391049519}"/>
          </ac:picMkLst>
        </pc:picChg>
      </pc:sldChg>
      <pc:sldChg chg="addSp delSp modSp add mod">
        <pc:chgData name="Alexandre Vasconcelos Lima" userId="57483641-e163-4383-93ca-e3f26e6406a1" providerId="ADAL" clId="{669BF4DA-07AC-484A-9DB7-094DF0A3630C}" dt="2022-11-29T19:05:51.703" v="2479" actId="1076"/>
        <pc:sldMkLst>
          <pc:docMk/>
          <pc:sldMk cId="710344104" sldId="5077"/>
        </pc:sldMkLst>
        <pc:spChg chg="add mod">
          <ac:chgData name="Alexandre Vasconcelos Lima" userId="57483641-e163-4383-93ca-e3f26e6406a1" providerId="ADAL" clId="{669BF4DA-07AC-484A-9DB7-094DF0A3630C}" dt="2022-11-29T18:36:47.567" v="2227" actId="20577"/>
          <ac:spMkLst>
            <pc:docMk/>
            <pc:sldMk cId="710344104" sldId="5077"/>
            <ac:spMk id="4" creationId="{7A8923DD-C184-A844-DF80-0B9719CBB647}"/>
          </ac:spMkLst>
        </pc:spChg>
        <pc:spChg chg="add mod">
          <ac:chgData name="Alexandre Vasconcelos Lima" userId="57483641-e163-4383-93ca-e3f26e6406a1" providerId="ADAL" clId="{669BF4DA-07AC-484A-9DB7-094DF0A3630C}" dt="2022-11-29T18:36:59.966" v="2244" actId="20577"/>
          <ac:spMkLst>
            <pc:docMk/>
            <pc:sldMk cId="710344104" sldId="5077"/>
            <ac:spMk id="6" creationId="{A041A567-5B87-DB03-687D-C2D645785EF2}"/>
          </ac:spMkLst>
        </pc:spChg>
        <pc:spChg chg="add mod">
          <ac:chgData name="Alexandre Vasconcelos Lima" userId="57483641-e163-4383-93ca-e3f26e6406a1" providerId="ADAL" clId="{669BF4DA-07AC-484A-9DB7-094DF0A3630C}" dt="2022-11-29T18:39:56.588" v="2334" actId="1076"/>
          <ac:spMkLst>
            <pc:docMk/>
            <pc:sldMk cId="710344104" sldId="5077"/>
            <ac:spMk id="7" creationId="{0724F2AE-D001-9CE9-FA02-E417124490F6}"/>
          </ac:spMkLst>
        </pc:spChg>
        <pc:spChg chg="add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8" creationId="{DEABCA42-07BF-87C0-C0A6-1048EFF8D924}"/>
          </ac:spMkLst>
        </pc:spChg>
        <pc:spChg chg="add mod">
          <ac:chgData name="Alexandre Vasconcelos Lima" userId="57483641-e163-4383-93ca-e3f26e6406a1" providerId="ADAL" clId="{669BF4DA-07AC-484A-9DB7-094DF0A3630C}" dt="2022-11-29T18:40:13.204" v="2343" actId="1076"/>
          <ac:spMkLst>
            <pc:docMk/>
            <pc:sldMk cId="710344104" sldId="5077"/>
            <ac:spMk id="9" creationId="{C7685094-4AE3-D84A-1142-AB9D90B9F883}"/>
          </ac:spMkLst>
        </pc:spChg>
        <pc:spChg chg="add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10" creationId="{ECEFFF14-24F9-457C-A6D2-100A1F7D7669}"/>
          </ac:spMkLst>
        </pc:spChg>
        <pc:spChg chg="add mod">
          <ac:chgData name="Alexandre Vasconcelos Lima" userId="57483641-e163-4383-93ca-e3f26e6406a1" providerId="ADAL" clId="{669BF4DA-07AC-484A-9DB7-094DF0A3630C}" dt="2022-11-29T19:01:25.278" v="2446" actId="1076"/>
          <ac:spMkLst>
            <pc:docMk/>
            <pc:sldMk cId="710344104" sldId="5077"/>
            <ac:spMk id="11" creationId="{CDFBDC95-5986-B0F5-619E-1296A1AB4825}"/>
          </ac:spMkLst>
        </pc:spChg>
        <pc:spChg chg="add del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12" creationId="{4BE0D5B9-0F0B-A518-CD96-99762095FC9A}"/>
          </ac:spMkLst>
        </pc:spChg>
        <pc:spChg chg="add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13" creationId="{32184A34-1024-D7F8-D2DB-63D1101429AE}"/>
          </ac:spMkLst>
        </pc:spChg>
        <pc:spChg chg="add mod">
          <ac:chgData name="Alexandre Vasconcelos Lima" userId="57483641-e163-4383-93ca-e3f26e6406a1" providerId="ADAL" clId="{669BF4DA-07AC-484A-9DB7-094DF0A3630C}" dt="2022-11-29T19:01:15.865" v="2445" actId="20577"/>
          <ac:spMkLst>
            <pc:docMk/>
            <pc:sldMk cId="710344104" sldId="5077"/>
            <ac:spMk id="14" creationId="{E8F2E240-D209-2DC3-7CE1-F916C5F2A5BB}"/>
          </ac:spMkLst>
        </pc:spChg>
        <pc:spChg chg="add mod">
          <ac:chgData name="Alexandre Vasconcelos Lima" userId="57483641-e163-4383-93ca-e3f26e6406a1" providerId="ADAL" clId="{669BF4DA-07AC-484A-9DB7-094DF0A3630C}" dt="2022-11-29T19:05:31.292" v="2470"/>
          <ac:spMkLst>
            <pc:docMk/>
            <pc:sldMk cId="710344104" sldId="5077"/>
            <ac:spMk id="15" creationId="{AD7504E8-0AC5-8580-C39F-9A41312B2F73}"/>
          </ac:spMkLst>
        </pc:spChg>
        <pc:spChg chg="add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16" creationId="{8D170F6B-B405-30A9-2DF0-5B30ABCAF8BB}"/>
          </ac:spMkLst>
        </pc:spChg>
        <pc:spChg chg="add mod">
          <ac:chgData name="Alexandre Vasconcelos Lima" userId="57483641-e163-4383-93ca-e3f26e6406a1" providerId="ADAL" clId="{669BF4DA-07AC-484A-9DB7-094DF0A3630C}" dt="2022-11-29T19:05:51.703" v="2479" actId="1076"/>
          <ac:spMkLst>
            <pc:docMk/>
            <pc:sldMk cId="710344104" sldId="5077"/>
            <ac:spMk id="17" creationId="{E0E903FB-6DF7-A55F-C5E1-F63A9D3B94D7}"/>
          </ac:spMkLst>
        </pc:spChg>
        <pc:spChg chg="add mod">
          <ac:chgData name="Alexandre Vasconcelos Lima" userId="57483641-e163-4383-93ca-e3f26e6406a1" providerId="ADAL" clId="{669BF4DA-07AC-484A-9DB7-094DF0A3630C}" dt="2022-11-29T19:05:24.253" v="2469" actId="1076"/>
          <ac:spMkLst>
            <pc:docMk/>
            <pc:sldMk cId="710344104" sldId="5077"/>
            <ac:spMk id="18" creationId="{3A99CDED-95E3-78E1-75AC-BDBC9408AE6B}"/>
          </ac:spMkLst>
        </pc:spChg>
        <pc:spChg chg="mod">
          <ac:chgData name="Alexandre Vasconcelos Lima" userId="57483641-e163-4383-93ca-e3f26e6406a1" providerId="ADAL" clId="{669BF4DA-07AC-484A-9DB7-094DF0A3630C}" dt="2022-11-29T18:36:18.979" v="2210" actId="1076"/>
          <ac:spMkLst>
            <pc:docMk/>
            <pc:sldMk cId="710344104" sldId="5077"/>
            <ac:spMk id="30" creationId="{8D4DDA94-C8B1-344B-8889-C3E05865D2FA}"/>
          </ac:spMkLst>
        </pc:spChg>
        <pc:spChg chg="mod">
          <ac:chgData name="Alexandre Vasconcelos Lima" userId="57483641-e163-4383-93ca-e3f26e6406a1" providerId="ADAL" clId="{669BF4DA-07AC-484A-9DB7-094DF0A3630C}" dt="2022-11-29T18:44:10.670" v="2408" actId="20577"/>
          <ac:spMkLst>
            <pc:docMk/>
            <pc:sldMk cId="710344104" sldId="5077"/>
            <ac:spMk id="31" creationId="{DF1E6DAB-0AFF-7848-B52D-0513B76AF3DE}"/>
          </ac:spMkLst>
        </pc:spChg>
        <pc:spChg chg="mod">
          <ac:chgData name="Alexandre Vasconcelos Lima" userId="57483641-e163-4383-93ca-e3f26e6406a1" providerId="ADAL" clId="{669BF4DA-07AC-484A-9DB7-094DF0A3630C}" dt="2022-11-29T18:42:47.514" v="2404" actId="20577"/>
          <ac:spMkLst>
            <pc:docMk/>
            <pc:sldMk cId="710344104" sldId="5077"/>
            <ac:spMk id="32" creationId="{9A7430F0-1F69-B74A-B28F-21EDD6290A81}"/>
          </ac:spMkLst>
        </pc:spChg>
        <pc:spChg chg="mod">
          <ac:chgData name="Alexandre Vasconcelos Lima" userId="57483641-e163-4383-93ca-e3f26e6406a1" providerId="ADAL" clId="{669BF4DA-07AC-484A-9DB7-094DF0A3630C}" dt="2022-11-29T18:42:36.766" v="2378" actId="20577"/>
          <ac:spMkLst>
            <pc:docMk/>
            <pc:sldMk cId="710344104" sldId="5077"/>
            <ac:spMk id="36" creationId="{62D239EB-46B9-6B45-9898-A33647E3DE6E}"/>
          </ac:spMkLst>
        </pc:spChg>
        <pc:spChg chg="mod">
          <ac:chgData name="Alexandre Vasconcelos Lima" userId="57483641-e163-4383-93ca-e3f26e6406a1" providerId="ADAL" clId="{669BF4DA-07AC-484A-9DB7-094DF0A3630C}" dt="2022-11-29T18:36:28.001" v="2211" actId="465"/>
          <ac:spMkLst>
            <pc:docMk/>
            <pc:sldMk cId="710344104" sldId="5077"/>
            <ac:spMk id="37" creationId="{D94820A9-700A-004A-876B-15F23C135ED5}"/>
          </ac:spMkLst>
        </pc:spChg>
        <pc:spChg chg="mod">
          <ac:chgData name="Alexandre Vasconcelos Lima" userId="57483641-e163-4383-93ca-e3f26e6406a1" providerId="ADAL" clId="{669BF4DA-07AC-484A-9DB7-094DF0A3630C}" dt="2022-11-29T18:36:28.001" v="2211" actId="465"/>
          <ac:spMkLst>
            <pc:docMk/>
            <pc:sldMk cId="710344104" sldId="5077"/>
            <ac:spMk id="38" creationId="{46234348-5156-8840-BBE0-F53D476B20EC}"/>
          </ac:spMkLst>
        </pc:spChg>
        <pc:spChg chg="mod">
          <ac:chgData name="Alexandre Vasconcelos Lima" userId="57483641-e163-4383-93ca-e3f26e6406a1" providerId="ADAL" clId="{669BF4DA-07AC-484A-9DB7-094DF0A3630C}" dt="2022-11-29T18:36:28.001" v="2211" actId="465"/>
          <ac:spMkLst>
            <pc:docMk/>
            <pc:sldMk cId="710344104" sldId="5077"/>
            <ac:spMk id="41" creationId="{6B0CE6D4-4FDD-F040-8D4A-FC64715F96ED}"/>
          </ac:spMkLst>
        </pc:spChg>
        <pc:spChg chg="mod">
          <ac:chgData name="Alexandre Vasconcelos Lima" userId="57483641-e163-4383-93ca-e3f26e6406a1" providerId="ADAL" clId="{669BF4DA-07AC-484A-9DB7-094DF0A3630C}" dt="2022-11-29T18:35:49.206" v="2203" actId="1076"/>
          <ac:spMkLst>
            <pc:docMk/>
            <pc:sldMk cId="710344104" sldId="5077"/>
            <ac:spMk id="42" creationId="{A036C197-9214-754D-BFBA-E1A05A8FB24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43" creationId="{CC85DD4F-901C-DA48-A0AB-F6BEE9587A9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46" creationId="{B2230EAE-1225-BE43-AD2A-FA6FF426D91E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52" creationId="{8AC53639-3172-3048-BEC6-5CEBED98115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55" creationId="{728659FC-C051-ED4A-ABFD-4E9CA6FBB3D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57" creationId="{DA1597F2-FFBB-CC4F-95E4-4013C579F32E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58" creationId="{862B1A84-1ACF-CF4F-BB95-BC09A67B57FF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59" creationId="{60D8A690-B584-834B-A013-A841EDFD5DC2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60" creationId="{31BFF8FC-1045-1245-A45E-1D737C4A13A9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61" creationId="{D0776058-0F29-7F4C-9237-161C47484FC5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62" creationId="{951D0FA1-47A9-D54B-97F5-3948F9656DC6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63" creationId="{0394F17B-3D49-0A42-9578-D92E9510C5E1}"/>
          </ac:spMkLst>
        </pc:spChg>
        <pc:spChg chg="del">
          <ac:chgData name="Alexandre Vasconcelos Lima" userId="57483641-e163-4383-93ca-e3f26e6406a1" providerId="ADAL" clId="{669BF4DA-07AC-484A-9DB7-094DF0A3630C}" dt="2022-11-29T18:32:06.799" v="2058" actId="478"/>
          <ac:spMkLst>
            <pc:docMk/>
            <pc:sldMk cId="710344104" sldId="5077"/>
            <ac:spMk id="64" creationId="{8FD07616-F42B-A549-AF7C-EECE5AEFC984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65" creationId="{AE04C334-885F-E541-96FC-29E74E954C49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66" creationId="{33583662-015A-E542-88FB-1582508557C4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67" creationId="{FE253BB2-6EDE-C947-A4A9-8312AAB2E57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76" creationId="{A969832A-45EE-FC40-AAD1-44B860B5BA4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78" creationId="{2A54D505-0844-2A41-BD24-0A17A11C874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79" creationId="{2B34FC0B-6F3E-E242-A5B6-3C231BDE7EED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0" creationId="{E1E0CF3E-E6D9-1E45-A930-11D68C78D9BF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1" creationId="{263C2C5F-B29E-B64C-A03C-8C487D65529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2" creationId="{C69C365F-27C6-A54F-A4F1-4AF65A6F8CD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3" creationId="{FCB83BA9-6A78-0442-9ADC-9BDCFC0A41D6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4" creationId="{8B37E488-CF79-5E41-999F-12629C9DC05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5" creationId="{13DA62A5-AE16-584A-AFD2-99C692C4C3A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6" creationId="{1FABD2D1-BD61-3E46-BB42-8495BAC2E276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7" creationId="{FD918C37-FCE2-B449-AD8C-B137ED2AFAAE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8" creationId="{176AD3E4-3969-1B41-99A2-D64C5EA447E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89" creationId="{EE3CE935-9EC7-8A43-BC6D-08587C3B06E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0" creationId="{82393711-50A2-694E-8CF9-30AC61AD1B09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1" creationId="{E2E8E6C0-EFC5-AF49-822E-B07337B36231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2" creationId="{57C4C478-7EFE-B64E-8598-3B45347534A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3" creationId="{E429BEFD-C4D9-A646-811F-2EDD1DFD30E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4" creationId="{6AA75601-54F7-B84D-A4D7-D73B29C97CD9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5" creationId="{B0C1030C-A4FD-C747-8341-5665085885B3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6" creationId="{74D3EE2B-6F2E-374A-82E9-33D010A098F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7" creationId="{6BF6029F-BC0C-9A4C-8845-B180D08E85FA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8" creationId="{40F526CA-CE67-1546-B70D-D0292F0959E6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99" creationId="{A8631486-303F-2546-8958-11CF6B99C74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0" creationId="{A88AFE2E-C5D5-BA4C-B8C1-B9DE7CEA350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1" creationId="{42F0D425-9CD4-3E40-A22D-96DD590C476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2" creationId="{48B990E0-D361-3943-9963-627513B8432F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3" creationId="{2F9D0FE0-5A1B-D642-AA17-E80C160E459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4" creationId="{C70DB0A9-6DDE-7F48-A383-21C279110EC1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5" creationId="{5F01D55D-0CA5-934D-A623-7E9C3DBD284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6" creationId="{E001070B-FFBB-2C4A-9408-21E5C115287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7" creationId="{B3B2EAEE-8F36-5744-B42C-80DF7CBFDBD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8" creationId="{DA7EF052-4ADE-B94B-A1B1-5FA658A4D421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09" creationId="{5F771E4F-55C3-754E-A65B-EDCA28FB6388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0" creationId="{7C57D437-C7C1-1645-882F-4049AA6A57D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1" creationId="{13AF48E8-8B34-EA47-AD53-6A6278B11B3C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2" creationId="{EF6C1FE6-D003-8E44-A7A9-438C691245D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3" creationId="{1B00FB3E-55B0-B242-BD86-CECF12E60403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4" creationId="{DC317CD4-416C-6A43-9376-1AEE5055B33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5" creationId="{C206192A-51C6-E942-B910-6E2409CA6F9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6" creationId="{CECB9E2C-8B53-474D-BD83-F362A1C7DD6E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7" creationId="{0CD046F9-BB9F-5040-A2AA-154A2D94E02F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8" creationId="{5F656BB4-D070-AA47-B8A1-64F2F542A79B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19" creationId="{BC89F820-1D86-7A4E-A963-A8609ED5292D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0" creationId="{A71FC480-CE3E-1D42-B01F-52640ED6E60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1" creationId="{F5C32C67-0180-7248-991B-78DC1B0B0B79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2" creationId="{2119C90A-23B7-E049-B8C6-9AB911720885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3" creationId="{4D92E683-8F9D-E245-B870-3BC54EB3350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4" creationId="{2A226A43-382E-E049-9C2C-2146F1FCE58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5" creationId="{E37906C6-EA85-5B49-9C05-DC9A5143D82A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6" creationId="{EAFF6CAC-4FD3-C444-BB34-2E68A0244763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7" creationId="{A5F7EE51-7127-B440-9385-6F5F4ABE87CB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8" creationId="{39FA0EDC-7145-ED47-9F6B-5A795FB27FA0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29" creationId="{1628B11B-DF51-C14F-8702-A59681B3C2B5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0" creationId="{0FD21CD9-DBB9-9145-97BA-EF82EAD1898C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1" creationId="{FD39219B-AA95-9745-BFB6-941BF54A064B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2" creationId="{57E2504F-BD32-C24D-95E8-2075D8E73C7A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3" creationId="{46B28D4F-C125-E445-8A50-7F7084183964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4" creationId="{C487725E-6737-A945-9D18-7DECC3534C6F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5" creationId="{647F471D-8B33-2246-BFCC-3B34899C2776}"/>
          </ac:spMkLst>
        </pc:spChg>
        <pc:spChg chg="del">
          <ac:chgData name="Alexandre Vasconcelos Lima" userId="57483641-e163-4383-93ca-e3f26e6406a1" providerId="ADAL" clId="{669BF4DA-07AC-484A-9DB7-094DF0A3630C}" dt="2022-11-29T18:35:28.540" v="2199" actId="478"/>
          <ac:spMkLst>
            <pc:docMk/>
            <pc:sldMk cId="710344104" sldId="5077"/>
            <ac:spMk id="136" creationId="{2D9AAD5E-009D-E041-91DF-487AE1E17EB2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37" creationId="{E1979EBA-F6D9-D14D-952E-117603A77FC1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38" creationId="{C7066C16-54C6-0F43-9D9D-8BA82E5BF4A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47" creationId="{3E849EB8-C8D3-5741-916F-DEC506BEBB29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48" creationId="{8A0FF019-ED0E-424B-8327-369E1DC1948D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49" creationId="{A5BC4A5D-3DB7-634E-9768-D0D77F6DBDA8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50" creationId="{05D8B330-3764-9341-89AE-BC10D4A9E9AE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51" creationId="{F803AE92-05C1-FD47-869B-B92C4BE5C0ED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52" creationId="{79A40E5D-107E-C949-AF13-0CFD79BD6417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53" creationId="{CB902CC2-722E-1B4B-A290-0D5117DB6EA4}"/>
          </ac:spMkLst>
        </pc:spChg>
        <pc:spChg chg="add del">
          <ac:chgData name="Alexandre Vasconcelos Lima" userId="57483641-e163-4383-93ca-e3f26e6406a1" providerId="ADAL" clId="{669BF4DA-07AC-484A-9DB7-094DF0A3630C}" dt="2022-11-29T18:31:12.275" v="2032" actId="478"/>
          <ac:spMkLst>
            <pc:docMk/>
            <pc:sldMk cId="710344104" sldId="5077"/>
            <ac:spMk id="154" creationId="{C3BBCBE8-17D6-7047-99E8-D570A0FCAB65}"/>
          </ac:spMkLst>
        </pc:spChg>
        <pc:cxnChg chg="add mod">
          <ac:chgData name="Alexandre Vasconcelos Lima" userId="57483641-e163-4383-93ca-e3f26e6406a1" providerId="ADAL" clId="{669BF4DA-07AC-484A-9DB7-094DF0A3630C}" dt="2022-11-29T18:39:17.069" v="2331" actId="1076"/>
          <ac:cxnSpMkLst>
            <pc:docMk/>
            <pc:sldMk cId="710344104" sldId="5077"/>
            <ac:cxnSpMk id="2" creationId="{6BE1428C-03FD-B01E-2C4F-657BB1686519}"/>
          </ac:cxnSpMkLst>
        </pc:cxnChg>
      </pc:sldChg>
      <pc:sldChg chg="delSp modSp add mod modShow">
        <pc:chgData name="Alexandre Vasconcelos Lima" userId="57483641-e163-4383-93ca-e3f26e6406a1" providerId="ADAL" clId="{669BF4DA-07AC-484A-9DB7-094DF0A3630C}" dt="2022-11-29T19:12:13.971" v="2535" actId="729"/>
        <pc:sldMkLst>
          <pc:docMk/>
          <pc:sldMk cId="71166914" sldId="5078"/>
        </pc:sldMkLst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4" creationId="{7A8923DD-C184-A844-DF80-0B9719CBB647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6" creationId="{A041A567-5B87-DB03-687D-C2D645785EF2}"/>
          </ac:spMkLst>
        </pc:spChg>
        <pc:spChg chg="mod">
          <ac:chgData name="Alexandre Vasconcelos Lima" userId="57483641-e163-4383-93ca-e3f26e6406a1" providerId="ADAL" clId="{669BF4DA-07AC-484A-9DB7-094DF0A3630C}" dt="2022-11-29T19:11:06.576" v="2501" actId="1076"/>
          <ac:spMkLst>
            <pc:docMk/>
            <pc:sldMk cId="71166914" sldId="5078"/>
            <ac:spMk id="7" creationId="{0724F2AE-D001-9CE9-FA02-E417124490F6}"/>
          </ac:spMkLst>
        </pc:spChg>
        <pc:spChg chg="mod">
          <ac:chgData name="Alexandre Vasconcelos Lima" userId="57483641-e163-4383-93ca-e3f26e6406a1" providerId="ADAL" clId="{669BF4DA-07AC-484A-9DB7-094DF0A3630C}" dt="2022-11-29T19:11:06.576" v="2501" actId="1076"/>
          <ac:spMkLst>
            <pc:docMk/>
            <pc:sldMk cId="71166914" sldId="5078"/>
            <ac:spMk id="8" creationId="{DEABCA42-07BF-87C0-C0A6-1048EFF8D924}"/>
          </ac:spMkLst>
        </pc:spChg>
        <pc:spChg chg="mod">
          <ac:chgData name="Alexandre Vasconcelos Lima" userId="57483641-e163-4383-93ca-e3f26e6406a1" providerId="ADAL" clId="{669BF4DA-07AC-484A-9DB7-094DF0A3630C}" dt="2022-11-29T19:11:57.706" v="2534" actId="20577"/>
          <ac:spMkLst>
            <pc:docMk/>
            <pc:sldMk cId="71166914" sldId="5078"/>
            <ac:spMk id="11" creationId="{CDFBDC95-5986-B0F5-619E-1296A1AB4825}"/>
          </ac:spMkLst>
        </pc:spChg>
        <pc:spChg chg="mod">
          <ac:chgData name="Alexandre Vasconcelos Lima" userId="57483641-e163-4383-93ca-e3f26e6406a1" providerId="ADAL" clId="{669BF4DA-07AC-484A-9DB7-094DF0A3630C}" dt="2022-11-29T19:11:06.576" v="2501" actId="1076"/>
          <ac:spMkLst>
            <pc:docMk/>
            <pc:sldMk cId="71166914" sldId="5078"/>
            <ac:spMk id="14" creationId="{E8F2E240-D209-2DC3-7CE1-F916C5F2A5BB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0" creationId="{8D4DDA94-C8B1-344B-8889-C3E05865D2FA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1" creationId="{DF1E6DAB-0AFF-7848-B52D-0513B76AF3DE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2" creationId="{9A7430F0-1F69-B74A-B28F-21EDD6290A81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6" creationId="{62D239EB-46B9-6B45-9898-A33647E3DE6E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7" creationId="{D94820A9-700A-004A-876B-15F23C135ED5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38" creationId="{46234348-5156-8840-BBE0-F53D476B20EC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41" creationId="{6B0CE6D4-4FDD-F040-8D4A-FC64715F96ED}"/>
          </ac:spMkLst>
        </pc:spChg>
        <pc:spChg chg="del mod">
          <ac:chgData name="Alexandre Vasconcelos Lima" userId="57483641-e163-4383-93ca-e3f26e6406a1" providerId="ADAL" clId="{669BF4DA-07AC-484A-9DB7-094DF0A3630C}" dt="2022-11-29T19:10:51.968" v="2496" actId="478"/>
          <ac:spMkLst>
            <pc:docMk/>
            <pc:sldMk cId="71166914" sldId="5078"/>
            <ac:spMk id="42" creationId="{A036C197-9214-754D-BFBA-E1A05A8FB245}"/>
          </ac:spMkLst>
        </pc:spChg>
        <pc:cxnChg chg="del">
          <ac:chgData name="Alexandre Vasconcelos Lima" userId="57483641-e163-4383-93ca-e3f26e6406a1" providerId="ADAL" clId="{669BF4DA-07AC-484A-9DB7-094DF0A3630C}" dt="2022-11-29T19:10:53.744" v="2497" actId="478"/>
          <ac:cxnSpMkLst>
            <pc:docMk/>
            <pc:sldMk cId="71166914" sldId="5078"/>
            <ac:cxnSpMk id="2" creationId="{6BE1428C-03FD-B01E-2C4F-657BB1686519}"/>
          </ac:cxnSpMkLst>
        </pc:cxnChg>
      </pc:sldChg>
      <pc:sldChg chg="addSp delSp modSp add del mod">
        <pc:chgData name="Alexandre Vasconcelos Lima" userId="57483641-e163-4383-93ca-e3f26e6406a1" providerId="ADAL" clId="{669BF4DA-07AC-484A-9DB7-094DF0A3630C}" dt="2022-11-29T19:07:39.931" v="2488" actId="47"/>
        <pc:sldMkLst>
          <pc:docMk/>
          <pc:sldMk cId="2435085459" sldId="5078"/>
        </pc:sldMkLst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4" creationId="{7A8923DD-C184-A844-DF80-0B9719CBB647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6" creationId="{A041A567-5B87-DB03-687D-C2D645785EF2}"/>
          </ac:spMkLst>
        </pc:spChg>
        <pc:spChg chg="mod">
          <ac:chgData name="Alexandre Vasconcelos Lima" userId="57483641-e163-4383-93ca-e3f26e6406a1" providerId="ADAL" clId="{669BF4DA-07AC-484A-9DB7-094DF0A3630C}" dt="2022-11-29T19:06:19.073" v="2483" actId="1076"/>
          <ac:spMkLst>
            <pc:docMk/>
            <pc:sldMk cId="2435085459" sldId="5078"/>
            <ac:spMk id="7" creationId="{0724F2AE-D001-9CE9-FA02-E417124490F6}"/>
          </ac:spMkLst>
        </pc:spChg>
        <pc:spChg chg="mod">
          <ac:chgData name="Alexandre Vasconcelos Lima" userId="57483641-e163-4383-93ca-e3f26e6406a1" providerId="ADAL" clId="{669BF4DA-07AC-484A-9DB7-094DF0A3630C}" dt="2022-11-29T19:06:19.073" v="2483" actId="1076"/>
          <ac:spMkLst>
            <pc:docMk/>
            <pc:sldMk cId="2435085459" sldId="5078"/>
            <ac:spMk id="8" creationId="{DEABCA42-07BF-87C0-C0A6-1048EFF8D924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9" creationId="{C7685094-4AE3-D84A-1142-AB9D90B9F883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0" creationId="{ECEFFF14-24F9-457C-A6D2-100A1F7D7669}"/>
          </ac:spMkLst>
        </pc:spChg>
        <pc:spChg chg="add del mod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1" creationId="{CDFBDC95-5986-B0F5-619E-1296A1AB4825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2" creationId="{4BE0D5B9-0F0B-A518-CD96-99762095FC9A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3" creationId="{32184A34-1024-D7F8-D2DB-63D1101429AE}"/>
          </ac:spMkLst>
        </pc:spChg>
        <pc:spChg chg="mod">
          <ac:chgData name="Alexandre Vasconcelos Lima" userId="57483641-e163-4383-93ca-e3f26e6406a1" providerId="ADAL" clId="{669BF4DA-07AC-484A-9DB7-094DF0A3630C}" dt="2022-11-29T19:06:19.073" v="2483" actId="1076"/>
          <ac:spMkLst>
            <pc:docMk/>
            <pc:sldMk cId="2435085459" sldId="5078"/>
            <ac:spMk id="14" creationId="{E8F2E240-D209-2DC3-7CE1-F916C5F2A5BB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5" creationId="{AD7504E8-0AC5-8580-C39F-9A41312B2F73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6" creationId="{8D170F6B-B405-30A9-2DF0-5B30ABCAF8BB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7" creationId="{E0E903FB-6DF7-A55F-C5E1-F63A9D3B94D7}"/>
          </ac:spMkLst>
        </pc:spChg>
        <pc:spChg chg="add del">
          <ac:chgData name="Alexandre Vasconcelos Lima" userId="57483641-e163-4383-93ca-e3f26e6406a1" providerId="ADAL" clId="{669BF4DA-07AC-484A-9DB7-094DF0A3630C}" dt="2022-11-29T19:06:35.344" v="2485" actId="478"/>
          <ac:spMkLst>
            <pc:docMk/>
            <pc:sldMk cId="2435085459" sldId="5078"/>
            <ac:spMk id="18" creationId="{3A99CDED-95E3-78E1-75AC-BDBC9408AE6B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0" creationId="{8D4DDA94-C8B1-344B-8889-C3E05865D2FA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1" creationId="{DF1E6DAB-0AFF-7848-B52D-0513B76AF3DE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2" creationId="{9A7430F0-1F69-B74A-B28F-21EDD6290A81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6" creationId="{62D239EB-46B9-6B45-9898-A33647E3DE6E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7" creationId="{D94820A9-700A-004A-876B-15F23C135ED5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38" creationId="{46234348-5156-8840-BBE0-F53D476B20EC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41" creationId="{6B0CE6D4-4FDD-F040-8D4A-FC64715F96ED}"/>
          </ac:spMkLst>
        </pc:spChg>
        <pc:spChg chg="del">
          <ac:chgData name="Alexandre Vasconcelos Lima" userId="57483641-e163-4383-93ca-e3f26e6406a1" providerId="ADAL" clId="{669BF4DA-07AC-484A-9DB7-094DF0A3630C}" dt="2022-11-29T19:06:11.121" v="2481" actId="478"/>
          <ac:spMkLst>
            <pc:docMk/>
            <pc:sldMk cId="2435085459" sldId="5078"/>
            <ac:spMk id="42" creationId="{A036C197-9214-754D-BFBA-E1A05A8FB245}"/>
          </ac:spMkLst>
        </pc:spChg>
        <pc:cxnChg chg="del">
          <ac:chgData name="Alexandre Vasconcelos Lima" userId="57483641-e163-4383-93ca-e3f26e6406a1" providerId="ADAL" clId="{669BF4DA-07AC-484A-9DB7-094DF0A3630C}" dt="2022-11-29T19:06:12.105" v="2482" actId="478"/>
          <ac:cxnSpMkLst>
            <pc:docMk/>
            <pc:sldMk cId="2435085459" sldId="5078"/>
            <ac:cxnSpMk id="2" creationId="{6BE1428C-03FD-B01E-2C4F-657BB168651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56131-5C95-42DC-97CC-9F1172B40440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CB74-5730-4222-AF28-653C036CA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ACB74-5730-4222-AF28-653C036CA1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30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ACB74-5730-4222-AF28-653C036CA1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51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4BD85-B6B4-47A8-81F7-102F8C84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31327-10D9-40BB-9C40-8CC92B385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8DCF9-71D9-48BF-839C-CC35B974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415BF-D667-4863-A3B6-F0EDF6E7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9CB37-548B-47D3-BC57-141583A9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73648-4DF8-4D51-B86F-8729E08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824F07-8016-4767-8205-C154EBDF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2221E-9A7E-423B-B5D0-F4CDCD20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A90DEC-3142-4F7C-AEB8-0D2E6189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07478-F2CB-4A54-AB09-53BA22A7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1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560348-9CDA-4775-BD8F-D9DFE56DD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A9346-9CD6-4FD3-8F7D-1A32CA52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6E094-9FA0-4FFE-A0DB-E982AFB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797DE-E95D-41ED-8BAA-E157788A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F7CDF-6C57-4ECB-AC69-F4B3A82E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9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150F770-EAE2-4A38-8751-3A84A896330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CA9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6E1A87E-F019-4DA8-B8FA-EAE9ECC82D4E}"/>
              </a:ext>
            </a:extLst>
          </p:cNvPr>
          <p:cNvCxnSpPr>
            <a:stCxn id="3" idx="1"/>
            <a:endCxn id="3" idx="3"/>
          </p:cNvCxnSpPr>
          <p:nvPr userDrawn="1"/>
        </p:nvCxnSpPr>
        <p:spPr>
          <a:xfrm>
            <a:off x="0" y="3428999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B78E796-F2CA-4E01-8AC3-40F9853AC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2507965"/>
            <a:ext cx="3763616" cy="1613531"/>
          </a:xfrm>
          <a:prstGeom prst="rect">
            <a:avLst/>
          </a:prstGeom>
          <a:solidFill>
            <a:srgbClr val="F3F3F3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B6008B-5BBA-46A2-A42F-901ECE3264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8138" y="2625288"/>
            <a:ext cx="4982817" cy="1607423"/>
          </a:xfrm>
          <a:solidFill>
            <a:srgbClr val="F3F3F3"/>
          </a:solidFill>
        </p:spPr>
        <p:txBody>
          <a:bodyPr lIns="7200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Lorem</a:t>
            </a:r>
            <a:r>
              <a:rPr lang="pt-BR" dirty="0"/>
              <a:t> ipsum </a:t>
            </a:r>
            <a:br>
              <a:rPr lang="pt-BR" dirty="0"/>
            </a:b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B22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1B22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B22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sit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1B22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B22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7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6AC5B-201B-4B3F-87A6-61DDD7F2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CC5A1-2D9A-4329-AFE7-9ACEDD85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90761-6FE5-4011-A1AD-AEDB99F8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9E29D-9211-4316-8C73-95452880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200A4-FDAD-4CDD-9F50-1DC60232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23B58-C0A3-48C7-9CBA-25D54899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2C3BC3-823C-4889-AF5F-7415F9BD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B7E93-7475-4D25-8AC9-36D4CC1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C9CCF-F171-49E1-B69B-AE982F3F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80856-AC80-4A85-A030-3EF2668A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1F4D-82D5-4CC4-938D-647E6389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DE6E7-4317-49F6-818B-7FA0D7A11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F1CAA-E282-4815-A45C-68087AF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03DF0-0C86-4072-A06B-661E2039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0EF0B-AB70-4465-833C-38177F00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7A4B9-82B5-4699-AEC0-EAC44DDC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85826-A959-4917-9083-DCF7D19B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DB7F67-5C4B-4A87-8FCF-B228DF78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0FB16-6AB4-4B57-B040-AD86DE26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29A901-93C0-42A7-AA0F-43884099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321A38-C218-401C-A117-0D73E9429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D9BEC4-3FD4-4FC5-BCDE-35A716C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21DA9C-1ADD-4F21-BD2C-39AC1EE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A02BA0-247C-4FF5-A8C0-A186EC97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9A296-C99F-405C-BDD2-26D8DCB4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74584B-73C9-4AA6-96D3-C29F71F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DA4C54-357E-4653-B4D7-4B67D14F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3A4B6D-CD91-41AE-995E-15D38BBD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63B7B2-3395-4A63-99FE-5F0E06F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AC750E-FCB1-48EC-A579-CBEB3A3C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E2AEDE-6387-4A28-AB6B-6091A1E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D3-1B75-41F8-A3A0-92225857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40705-53B4-4372-9652-2D04784B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CE4C65-F011-4132-89E7-D9B82766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5ACDAD-485C-47BD-890B-07ED7C21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75A05A-71C2-47AA-93B1-41064912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4FB65-8D02-46F7-B906-485D4974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4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0A50-CDE7-4C47-A9C3-BB2DACDC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A7162E-7882-4C73-A7AA-C57E92394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FE79F0-21A9-46E6-8B16-A5E9146B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E6BB9-E02E-4BE2-B781-05BC79E1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88B911-FB55-477D-A0A4-EC52375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543DF6-9998-4B4D-B283-547F0863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1CEBAC-EBAB-4ABD-83B3-2427D1FB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F7384-4F30-45FE-8695-54F5CB4E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AA72A-7D37-4C69-942D-3520C2A0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8F54-7E5B-43C2-A9D8-881DE26D0789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D875DC-92EF-4262-AFAC-5155331E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B6445-42FF-4BFE-BEB8-928F362D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96F0-5A17-4D77-BC21-111FD88E9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0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E4BFDD-0813-4D40-812A-85F37FBF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2554"/>
            <a:ext cx="12191996" cy="685415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22F1EC1-E323-0944-B56F-C661D8D190F5}"/>
              </a:ext>
            </a:extLst>
          </p:cNvPr>
          <p:cNvSpPr/>
          <p:nvPr/>
        </p:nvSpPr>
        <p:spPr>
          <a:xfrm>
            <a:off x="8253046" y="3176956"/>
            <a:ext cx="2321169" cy="257908"/>
          </a:xfrm>
          <a:prstGeom prst="rect">
            <a:avLst/>
          </a:prstGeom>
          <a:solidFill>
            <a:srgbClr val="1B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6CBCE-47A6-9C41-9D75-78E1D7A7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1783" y="1118273"/>
            <a:ext cx="5017477" cy="1763225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1B226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ANÁLISE DE EFICIÊNCIA DAS SEGURADORAS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F630A-7349-1644-932D-C357B85C8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046" y="3133118"/>
            <a:ext cx="2414953" cy="958239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RESIDENCIAL</a:t>
            </a:r>
          </a:p>
        </p:txBody>
      </p:sp>
    </p:spTree>
    <p:extLst>
      <p:ext uri="{BB962C8B-B14F-4D97-AF65-F5344CB8AC3E}">
        <p14:creationId xmlns:p14="http://schemas.microsoft.com/office/powerpoint/2010/main" val="10648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91B1AB-0198-47AD-B4BD-F8BDB26A4E1B}"/>
              </a:ext>
            </a:extLst>
          </p:cNvPr>
          <p:cNvSpPr txBox="1"/>
          <p:nvPr/>
        </p:nvSpPr>
        <p:spPr>
          <a:xfrm>
            <a:off x="246596" y="171202"/>
            <a:ext cx="701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B226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Contextualização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A5F5C5-2D44-4227-B608-B4E2A71B939A}"/>
              </a:ext>
            </a:extLst>
          </p:cNvPr>
          <p:cNvSpPr/>
          <p:nvPr/>
        </p:nvSpPr>
        <p:spPr>
          <a:xfrm>
            <a:off x="356343" y="1053009"/>
            <a:ext cx="11479313" cy="80609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definir uma fronteira de eficiência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 ao mercado segurador (análise de eficiência e produtividade das entidades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7A1E9B-0DAF-4AB6-B4F3-5E58EA9AFEB3}"/>
              </a:ext>
            </a:extLst>
          </p:cNvPr>
          <p:cNvSpPr/>
          <p:nvPr/>
        </p:nvSpPr>
        <p:spPr>
          <a:xfrm>
            <a:off x="838346" y="904214"/>
            <a:ext cx="1554476" cy="282875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08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endParaRPr lang="en-US" b="1" dirty="0">
              <a:solidFill>
                <a:srgbClr val="F082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35">
            <a:extLst>
              <a:ext uri="{FF2B5EF4-FFF2-40B4-BE49-F238E27FC236}">
                <a16:creationId xmlns:a16="http://schemas.microsoft.com/office/drawing/2014/main" id="{EA628EEF-03E9-4DAB-9C18-188616FD02FE}"/>
              </a:ext>
            </a:extLst>
          </p:cNvPr>
          <p:cNvSpPr/>
          <p:nvPr/>
        </p:nvSpPr>
        <p:spPr>
          <a:xfrm>
            <a:off x="356343" y="5675832"/>
            <a:ext cx="11479313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Observações</a:t>
            </a:r>
          </a:p>
          <a:p>
            <a:pPr marL="72000" lvl="0" indent="-72000">
              <a:lnSpc>
                <a:spcPts val="1800"/>
              </a:lnSpc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modelo DEA, baseado em programação linear, é não-paramétrico e permite múltiplos inputs e outputs. Enquanto que a fronteira estocástica requer premissas de distribuição de probabilidade e o modelo contempla apenas um input para o cálculo de eficiência.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6C2B0F-3BA3-4D7A-B9C3-90FCEB64131B}"/>
              </a:ext>
            </a:extLst>
          </p:cNvPr>
          <p:cNvSpPr/>
          <p:nvPr/>
        </p:nvSpPr>
        <p:spPr>
          <a:xfrm>
            <a:off x="356343" y="1917061"/>
            <a:ext cx="5904000" cy="684000"/>
          </a:xfrm>
          <a:prstGeom prst="rect">
            <a:avLst/>
          </a:prstGeom>
          <a:solidFill>
            <a:srgbClr val="1B2262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08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760315B-151F-41B5-B987-AB4562F08327}"/>
              </a:ext>
            </a:extLst>
          </p:cNvPr>
          <p:cNvGrpSpPr/>
          <p:nvPr/>
        </p:nvGrpSpPr>
        <p:grpSpPr>
          <a:xfrm>
            <a:off x="12191875" y="70307"/>
            <a:ext cx="1362216" cy="1200148"/>
            <a:chOff x="12191875" y="70307"/>
            <a:chExt cx="1362216" cy="1200148"/>
          </a:xfrm>
        </p:grpSpPr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22CA9020-6B23-46DC-8784-DAB10997B3B5}"/>
                </a:ext>
              </a:extLst>
            </p:cNvPr>
            <p:cNvSpPr/>
            <p:nvPr/>
          </p:nvSpPr>
          <p:spPr>
            <a:xfrm>
              <a:off x="12641728" y="72780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00B4AA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4C4E0586-F2F7-47BD-8197-B6A199688FC4}"/>
                </a:ext>
              </a:extLst>
            </p:cNvPr>
            <p:cNvSpPr/>
            <p:nvPr/>
          </p:nvSpPr>
          <p:spPr>
            <a:xfrm>
              <a:off x="13078315" y="72780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D70064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4" name="object 2">
              <a:extLst>
                <a:ext uri="{FF2B5EF4-FFF2-40B4-BE49-F238E27FC236}">
                  <a16:creationId xmlns:a16="http://schemas.microsoft.com/office/drawing/2014/main" id="{2515F167-7911-441D-ACC0-A397C0953C49}"/>
                </a:ext>
              </a:extLst>
            </p:cNvPr>
            <p:cNvSpPr/>
            <p:nvPr/>
          </p:nvSpPr>
          <p:spPr>
            <a:xfrm>
              <a:off x="12206773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4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F08200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66CF7B81-608C-4668-9C1F-2D3B76382D4A}"/>
                </a:ext>
              </a:extLst>
            </p:cNvPr>
            <p:cNvSpPr/>
            <p:nvPr/>
          </p:nvSpPr>
          <p:spPr>
            <a:xfrm>
              <a:off x="12537122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4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5C2E87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9357DF27-A725-4072-98F5-88E4822A0F11}"/>
                </a:ext>
              </a:extLst>
            </p:cNvPr>
            <p:cNvSpPr/>
            <p:nvPr/>
          </p:nvSpPr>
          <p:spPr>
            <a:xfrm>
              <a:off x="12867471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78D64A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B350AAD5-BDF2-477E-9FD8-A4F9642A1D6E}"/>
                </a:ext>
              </a:extLst>
            </p:cNvPr>
            <p:cNvSpPr/>
            <p:nvPr/>
          </p:nvSpPr>
          <p:spPr>
            <a:xfrm>
              <a:off x="13197820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5791CF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E3CDAE50-5838-4A15-BA79-666CFC40729A}"/>
                </a:ext>
              </a:extLst>
            </p:cNvPr>
            <p:cNvSpPr/>
            <p:nvPr/>
          </p:nvSpPr>
          <p:spPr>
            <a:xfrm>
              <a:off x="12192000" y="953374"/>
              <a:ext cx="436587" cy="317081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454F4F"/>
            </a:solidFill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131BB41B-0369-4979-BFB8-B2989CD10ACB}"/>
                </a:ext>
              </a:extLst>
            </p:cNvPr>
            <p:cNvSpPr/>
            <p:nvPr/>
          </p:nvSpPr>
          <p:spPr>
            <a:xfrm>
              <a:off x="12618982" y="965741"/>
              <a:ext cx="470445" cy="292345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7F9499"/>
            </a:solidFill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9327CCBF-D6B4-4929-A3E5-298E5FF9FA1B}"/>
                </a:ext>
              </a:extLst>
            </p:cNvPr>
            <p:cNvSpPr/>
            <p:nvPr/>
          </p:nvSpPr>
          <p:spPr>
            <a:xfrm>
              <a:off x="13117504" y="941005"/>
              <a:ext cx="436587" cy="317081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C7C2C4"/>
            </a:solidFill>
            <a:ln>
              <a:solidFill>
                <a:srgbClr val="ADAAAB"/>
              </a:solidFill>
            </a:ln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9D7D9D71-6392-4E35-B9B4-D7CE15E32F59}"/>
                </a:ext>
              </a:extLst>
            </p:cNvPr>
            <p:cNvSpPr/>
            <p:nvPr/>
          </p:nvSpPr>
          <p:spPr>
            <a:xfrm>
              <a:off x="12191875" y="70307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1B2262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A0B8DA65-5F8E-4B69-A544-0D7194B2E5C6}"/>
              </a:ext>
            </a:extLst>
          </p:cNvPr>
          <p:cNvSpPr/>
          <p:nvPr/>
        </p:nvSpPr>
        <p:spPr>
          <a:xfrm>
            <a:off x="356343" y="1931777"/>
            <a:ext cx="5904000" cy="367445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02EDA797-E7BB-4191-9072-88CF3C30B637}"/>
              </a:ext>
            </a:extLst>
          </p:cNvPr>
          <p:cNvSpPr txBox="1"/>
          <p:nvPr/>
        </p:nvSpPr>
        <p:spPr>
          <a:xfrm>
            <a:off x="474971" y="2858276"/>
            <a:ext cx="562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Eficiência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maximização dos lucros dado a tecnologia existente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Produtividade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refere-se a razão entre outputs e inputs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Modelagens mais usadas para cálculo da fronteira de eficiência: </a:t>
            </a:r>
          </a:p>
          <a:p>
            <a:pPr marL="637200" lvl="1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Análise por Envoltória de Dados (DEA)</a:t>
            </a:r>
          </a:p>
          <a:p>
            <a:pPr marL="637200" lvl="1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Fronteira Estocástica</a:t>
            </a:r>
          </a:p>
          <a:p>
            <a: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CB83F17-31C7-4FFF-8D4A-150CBE3A083D}"/>
              </a:ext>
            </a:extLst>
          </p:cNvPr>
          <p:cNvSpPr/>
          <p:nvPr/>
        </p:nvSpPr>
        <p:spPr>
          <a:xfrm>
            <a:off x="6378972" y="1925809"/>
            <a:ext cx="5456684" cy="684000"/>
          </a:xfrm>
          <a:prstGeom prst="rect">
            <a:avLst/>
          </a:prstGeom>
          <a:solidFill>
            <a:srgbClr val="1B2262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B4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de Análise por Envoltória de Dados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23228D0-A3E7-4802-86BF-BBC46D1371B6}"/>
              </a:ext>
            </a:extLst>
          </p:cNvPr>
          <p:cNvSpPr/>
          <p:nvPr/>
        </p:nvSpPr>
        <p:spPr>
          <a:xfrm>
            <a:off x="6378972" y="2601061"/>
            <a:ext cx="5456684" cy="300517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Análise Envoltória de Dados - Comparando a Eficiência em Operações - ILOS">
            <a:extLst>
              <a:ext uri="{FF2B5EF4-FFF2-40B4-BE49-F238E27FC236}">
                <a16:creationId xmlns:a16="http://schemas.microsoft.com/office/drawing/2014/main" id="{DDFC8EEF-E464-6B15-E903-78CB8F9C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48" y="2963368"/>
            <a:ext cx="2447165" cy="2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ing Crew Performance Efficiency Scoring using Data Envelopment Analysis  | Cuong Do">
            <a:extLst>
              <a:ext uri="{FF2B5EF4-FFF2-40B4-BE49-F238E27FC236}">
                <a16:creationId xmlns:a16="http://schemas.microsoft.com/office/drawing/2014/main" id="{D8D8AA56-C64E-0CDD-8E68-BC9391049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88" y="3187238"/>
            <a:ext cx="2002494" cy="21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F4CDE165-A073-4CD3-8D39-CC18AB9C422C}"/>
              </a:ext>
            </a:extLst>
          </p:cNvPr>
          <p:cNvSpPr/>
          <p:nvPr/>
        </p:nvSpPr>
        <p:spPr>
          <a:xfrm>
            <a:off x="6100298" y="1258087"/>
            <a:ext cx="5602786" cy="53196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rapezoide 38">
            <a:extLst>
              <a:ext uri="{FF2B5EF4-FFF2-40B4-BE49-F238E27FC236}">
                <a16:creationId xmlns:a16="http://schemas.microsoft.com/office/drawing/2014/main" id="{1048183E-F041-443B-814A-EEF8C8F7337A}"/>
              </a:ext>
            </a:extLst>
          </p:cNvPr>
          <p:cNvSpPr/>
          <p:nvPr/>
        </p:nvSpPr>
        <p:spPr>
          <a:xfrm rot="5400000" flipH="1">
            <a:off x="3141208" y="3769332"/>
            <a:ext cx="5509304" cy="400280"/>
          </a:xfrm>
          <a:prstGeom prst="trapezoid">
            <a:avLst>
              <a:gd name="adj" fmla="val 3465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0235306-FAD4-45BE-919C-78673601621C}"/>
              </a:ext>
            </a:extLst>
          </p:cNvPr>
          <p:cNvSpPr/>
          <p:nvPr/>
        </p:nvSpPr>
        <p:spPr>
          <a:xfrm>
            <a:off x="506775" y="1188304"/>
            <a:ext cx="5188945" cy="553581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A05A3E-F2DC-44BC-B642-59A31901A5D3}"/>
              </a:ext>
            </a:extLst>
          </p:cNvPr>
          <p:cNvGrpSpPr/>
          <p:nvPr/>
        </p:nvGrpSpPr>
        <p:grpSpPr>
          <a:xfrm>
            <a:off x="1068459" y="982502"/>
            <a:ext cx="3284723" cy="515872"/>
            <a:chOff x="1361649" y="2681408"/>
            <a:chExt cx="4372004" cy="51587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FB0FC7B-DBB9-4967-96B2-E37A456C6807}"/>
                </a:ext>
              </a:extLst>
            </p:cNvPr>
            <p:cNvSpPr/>
            <p:nvPr/>
          </p:nvSpPr>
          <p:spPr>
            <a:xfrm>
              <a:off x="1361649" y="2681408"/>
              <a:ext cx="4372004" cy="515872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440EDF8-0F27-46FB-B8D7-9C41DB51E24E}"/>
                </a:ext>
              </a:extLst>
            </p:cNvPr>
            <p:cNvSpPr/>
            <p:nvPr/>
          </p:nvSpPr>
          <p:spPr>
            <a:xfrm>
              <a:off x="1530538" y="2702543"/>
              <a:ext cx="3969455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pt-BR" b="1" dirty="0">
                  <a:solidFill>
                    <a:srgbClr val="0039B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Artigos de Referência</a:t>
              </a:r>
            </a:p>
          </p:txBody>
        </p: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5C3A717F-5AF0-4208-9D35-3BC7C4C5E3F1}"/>
              </a:ext>
            </a:extLst>
          </p:cNvPr>
          <p:cNvSpPr/>
          <p:nvPr/>
        </p:nvSpPr>
        <p:spPr>
          <a:xfrm>
            <a:off x="6406392" y="1309382"/>
            <a:ext cx="5074937" cy="515872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C121220-C2BA-4ADE-B36C-29A5A3E3C475}"/>
              </a:ext>
            </a:extLst>
          </p:cNvPr>
          <p:cNvSpPr/>
          <p:nvPr/>
        </p:nvSpPr>
        <p:spPr>
          <a:xfrm>
            <a:off x="6466554" y="1567318"/>
            <a:ext cx="5218671" cy="473975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 com Pessoal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Outros custos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Equity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(Patrimônio)</a:t>
            </a: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Ativos investidos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Sinistros ocorridos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Reservas próprias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Reservas de resseguro</a:t>
            </a:r>
          </a:p>
          <a:p>
            <a:pPr marL="7416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 de dados utilizada: SES/SUSEP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DC7B8D-1D4C-44C6-8B47-B9A48A5CEEE7}"/>
              </a:ext>
            </a:extLst>
          </p:cNvPr>
          <p:cNvSpPr txBox="1"/>
          <p:nvPr/>
        </p:nvSpPr>
        <p:spPr>
          <a:xfrm>
            <a:off x="6738636" y="1073420"/>
            <a:ext cx="23572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082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Metodologia</a:t>
            </a:r>
            <a:endParaRPr lang="pt-BR" sz="1600" dirty="0">
              <a:solidFill>
                <a:srgbClr val="F082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FB4000-8CD9-4997-BEE7-EB5D4B082DFD}"/>
              </a:ext>
            </a:extLst>
          </p:cNvPr>
          <p:cNvSpPr txBox="1"/>
          <p:nvPr/>
        </p:nvSpPr>
        <p:spPr>
          <a:xfrm>
            <a:off x="246596" y="171202"/>
            <a:ext cx="701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B226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Referencial Teórico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CBB31A2-6F28-4106-B14A-35DFCBD63C70}"/>
              </a:ext>
            </a:extLst>
          </p:cNvPr>
          <p:cNvGrpSpPr/>
          <p:nvPr/>
        </p:nvGrpSpPr>
        <p:grpSpPr>
          <a:xfrm>
            <a:off x="12191875" y="70307"/>
            <a:ext cx="1362216" cy="1200148"/>
            <a:chOff x="12191875" y="70307"/>
            <a:chExt cx="1362216" cy="1200148"/>
          </a:xfrm>
        </p:grpSpPr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5DCF105C-6DE2-4344-87EC-2CC91C1643C9}"/>
                </a:ext>
              </a:extLst>
            </p:cNvPr>
            <p:cNvSpPr/>
            <p:nvPr/>
          </p:nvSpPr>
          <p:spPr>
            <a:xfrm>
              <a:off x="12641728" y="72780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00B4AA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B1F1CEB1-AB60-450A-A8B0-07E98206E5BF}"/>
                </a:ext>
              </a:extLst>
            </p:cNvPr>
            <p:cNvSpPr/>
            <p:nvPr/>
          </p:nvSpPr>
          <p:spPr>
            <a:xfrm>
              <a:off x="13078315" y="72780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D70064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52" name="object 2">
              <a:extLst>
                <a:ext uri="{FF2B5EF4-FFF2-40B4-BE49-F238E27FC236}">
                  <a16:creationId xmlns:a16="http://schemas.microsoft.com/office/drawing/2014/main" id="{0E6D94A7-F994-4F4B-8A92-E621F5D97A56}"/>
                </a:ext>
              </a:extLst>
            </p:cNvPr>
            <p:cNvSpPr/>
            <p:nvPr/>
          </p:nvSpPr>
          <p:spPr>
            <a:xfrm>
              <a:off x="12206773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4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F08200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87E53397-2723-47E5-9CBA-2E7871F1CA78}"/>
                </a:ext>
              </a:extLst>
            </p:cNvPr>
            <p:cNvSpPr/>
            <p:nvPr/>
          </p:nvSpPr>
          <p:spPr>
            <a:xfrm>
              <a:off x="12537122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4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5C2E87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79389017-7EC1-41FD-9C10-4AD44890E605}"/>
                </a:ext>
              </a:extLst>
            </p:cNvPr>
            <p:cNvSpPr/>
            <p:nvPr/>
          </p:nvSpPr>
          <p:spPr>
            <a:xfrm>
              <a:off x="12867471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78D64A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62" name="object 8">
              <a:extLst>
                <a:ext uri="{FF2B5EF4-FFF2-40B4-BE49-F238E27FC236}">
                  <a16:creationId xmlns:a16="http://schemas.microsoft.com/office/drawing/2014/main" id="{F019E503-93AF-4B8C-8849-4B0170AF962B}"/>
                </a:ext>
              </a:extLst>
            </p:cNvPr>
            <p:cNvSpPr/>
            <p:nvPr/>
          </p:nvSpPr>
          <p:spPr>
            <a:xfrm>
              <a:off x="13197820" y="546876"/>
              <a:ext cx="317083" cy="317083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5791CF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74" name="object 10">
              <a:extLst>
                <a:ext uri="{FF2B5EF4-FFF2-40B4-BE49-F238E27FC236}">
                  <a16:creationId xmlns:a16="http://schemas.microsoft.com/office/drawing/2014/main" id="{93EAC812-8101-4940-869B-70EA2541A3EF}"/>
                </a:ext>
              </a:extLst>
            </p:cNvPr>
            <p:cNvSpPr/>
            <p:nvPr/>
          </p:nvSpPr>
          <p:spPr>
            <a:xfrm>
              <a:off x="12192000" y="953374"/>
              <a:ext cx="436587" cy="317081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454F4F"/>
            </a:solidFill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75" name="object 12">
              <a:extLst>
                <a:ext uri="{FF2B5EF4-FFF2-40B4-BE49-F238E27FC236}">
                  <a16:creationId xmlns:a16="http://schemas.microsoft.com/office/drawing/2014/main" id="{5230AE09-D8F0-44BE-9560-837969C9A65A}"/>
                </a:ext>
              </a:extLst>
            </p:cNvPr>
            <p:cNvSpPr/>
            <p:nvPr/>
          </p:nvSpPr>
          <p:spPr>
            <a:xfrm>
              <a:off x="12618982" y="965741"/>
              <a:ext cx="470445" cy="292345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7F9499"/>
            </a:solidFill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76" name="object 14">
              <a:extLst>
                <a:ext uri="{FF2B5EF4-FFF2-40B4-BE49-F238E27FC236}">
                  <a16:creationId xmlns:a16="http://schemas.microsoft.com/office/drawing/2014/main" id="{A464724D-4F1E-4817-AF2C-1358CB5FE6F7}"/>
                </a:ext>
              </a:extLst>
            </p:cNvPr>
            <p:cNvSpPr/>
            <p:nvPr/>
          </p:nvSpPr>
          <p:spPr>
            <a:xfrm>
              <a:off x="13117504" y="941005"/>
              <a:ext cx="436587" cy="317081"/>
            </a:xfrm>
            <a:custGeom>
              <a:avLst/>
              <a:gdLst/>
              <a:ahLst/>
              <a:cxnLst/>
              <a:rect l="l" t="t" r="r" b="b"/>
              <a:pathLst>
                <a:path w="1929765" h="1929765">
                  <a:moveTo>
                    <a:pt x="1929218" y="0"/>
                  </a:moveTo>
                  <a:lnTo>
                    <a:pt x="0" y="0"/>
                  </a:lnTo>
                  <a:lnTo>
                    <a:pt x="0" y="1929231"/>
                  </a:lnTo>
                  <a:lnTo>
                    <a:pt x="1929218" y="1929231"/>
                  </a:lnTo>
                  <a:lnTo>
                    <a:pt x="1929218" y="0"/>
                  </a:lnTo>
                  <a:close/>
                </a:path>
              </a:pathLst>
            </a:custGeom>
            <a:solidFill>
              <a:srgbClr val="C7C2C4"/>
            </a:solidFill>
            <a:ln>
              <a:solidFill>
                <a:srgbClr val="ADAAAB"/>
              </a:solidFill>
            </a:ln>
          </p:spPr>
          <p:txBody>
            <a:bodyPr wrap="square" lIns="0" tIns="0" rIns="0" bIns="0" rtlCol="0"/>
            <a:lstStyle/>
            <a:p>
              <a:endParaRPr sz="1344"/>
            </a:p>
          </p:txBody>
        </p:sp>
        <p:sp>
          <p:nvSpPr>
            <p:cNvPr id="77" name="object 16">
              <a:extLst>
                <a:ext uri="{FF2B5EF4-FFF2-40B4-BE49-F238E27FC236}">
                  <a16:creationId xmlns:a16="http://schemas.microsoft.com/office/drawing/2014/main" id="{8A1132CB-8EB5-4A1A-9928-EE0AFA789452}"/>
                </a:ext>
              </a:extLst>
            </p:cNvPr>
            <p:cNvSpPr/>
            <p:nvPr/>
          </p:nvSpPr>
          <p:spPr>
            <a:xfrm>
              <a:off x="12191875" y="70307"/>
              <a:ext cx="436587" cy="436587"/>
            </a:xfrm>
            <a:custGeom>
              <a:avLst/>
              <a:gdLst/>
              <a:ahLst/>
              <a:cxnLst/>
              <a:rect l="l" t="t" r="r" b="b"/>
              <a:pathLst>
                <a:path w="3187700" h="3187700">
                  <a:moveTo>
                    <a:pt x="3187699" y="0"/>
                  </a:moveTo>
                  <a:lnTo>
                    <a:pt x="0" y="0"/>
                  </a:lnTo>
                  <a:lnTo>
                    <a:pt x="0" y="3187700"/>
                  </a:lnTo>
                  <a:lnTo>
                    <a:pt x="3187699" y="3187700"/>
                  </a:lnTo>
                  <a:lnTo>
                    <a:pt x="3187699" y="0"/>
                  </a:lnTo>
                  <a:close/>
                </a:path>
              </a:pathLst>
            </a:custGeom>
            <a:solidFill>
              <a:srgbClr val="1B2262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F1584103-EE13-CFC8-0FB3-247001959F57}"/>
              </a:ext>
            </a:extLst>
          </p:cNvPr>
          <p:cNvSpPr/>
          <p:nvPr/>
        </p:nvSpPr>
        <p:spPr>
          <a:xfrm>
            <a:off x="710671" y="1789753"/>
            <a:ext cx="4507999" cy="46166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Evaluating the Efficiency and Productivity of Insurance Companies with a Malmquist Index: A Case Study for Portugal</a:t>
            </a: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 Measurement and Efficiency's Convergence in the European Insurance Markets</a:t>
            </a: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Efficiency Of The Greek Life Insurance Industry</a:t>
            </a: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44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Productive Performance of the French Industry</a:t>
            </a:r>
          </a:p>
        </p:txBody>
      </p:sp>
    </p:spTree>
    <p:extLst>
      <p:ext uri="{BB962C8B-B14F-4D97-AF65-F5344CB8AC3E}">
        <p14:creationId xmlns:p14="http://schemas.microsoft.com/office/powerpoint/2010/main" val="31849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3858" y="192882"/>
            <a:ext cx="691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39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grpSp>
        <p:nvGrpSpPr>
          <p:cNvPr id="45" name="Agrupar 3">
            <a:extLst>
              <a:ext uri="{FF2B5EF4-FFF2-40B4-BE49-F238E27FC236}">
                <a16:creationId xmlns:a16="http://schemas.microsoft.com/office/drawing/2014/main" id="{512B5F80-1984-4A8B-A2EC-0563CA6B36F2}"/>
              </a:ext>
            </a:extLst>
          </p:cNvPr>
          <p:cNvGrpSpPr/>
          <p:nvPr/>
        </p:nvGrpSpPr>
        <p:grpSpPr>
          <a:xfrm>
            <a:off x="12192000" y="-46212"/>
            <a:ext cx="1372395" cy="1715493"/>
            <a:chOff x="3184738" y="1147720"/>
            <a:chExt cx="1029296" cy="128662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4F0CA4-162E-4A08-A7E2-3092AAEFB4A3}"/>
                </a:ext>
              </a:extLst>
            </p:cNvPr>
            <p:cNvSpPr/>
            <p:nvPr/>
          </p:nvSpPr>
          <p:spPr>
            <a:xfrm>
              <a:off x="3184738" y="1147720"/>
              <a:ext cx="257324" cy="257324"/>
            </a:xfrm>
            <a:prstGeom prst="rect">
              <a:avLst/>
            </a:prstGeom>
            <a:solidFill>
              <a:srgbClr val="003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77841F7-DF7A-45D0-AB89-C63D31CC019C}"/>
                </a:ext>
              </a:extLst>
            </p:cNvPr>
            <p:cNvSpPr/>
            <p:nvPr/>
          </p:nvSpPr>
          <p:spPr>
            <a:xfrm>
              <a:off x="3442062" y="1147720"/>
              <a:ext cx="257324" cy="257324"/>
            </a:xfrm>
            <a:prstGeom prst="rect">
              <a:avLst/>
            </a:prstGeom>
            <a:solidFill>
              <a:srgbClr val="00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5E04894-23DA-4CD2-83DF-E020D6B89837}"/>
                </a:ext>
              </a:extLst>
            </p:cNvPr>
            <p:cNvSpPr/>
            <p:nvPr/>
          </p:nvSpPr>
          <p:spPr>
            <a:xfrm>
              <a:off x="3699386" y="1147720"/>
              <a:ext cx="257324" cy="257324"/>
            </a:xfrm>
            <a:prstGeom prst="rect">
              <a:avLst/>
            </a:prstGeom>
            <a:solidFill>
              <a:srgbClr val="005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6588BC4-2C29-4D02-B84C-03F1C5648B9A}"/>
                </a:ext>
              </a:extLst>
            </p:cNvPr>
            <p:cNvSpPr/>
            <p:nvPr/>
          </p:nvSpPr>
          <p:spPr>
            <a:xfrm>
              <a:off x="3956710" y="1147720"/>
              <a:ext cx="257324" cy="257324"/>
            </a:xfrm>
            <a:prstGeom prst="rect">
              <a:avLst/>
            </a:prstGeom>
            <a:solidFill>
              <a:srgbClr val="418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F01167B-4F11-4726-9F10-5BE4DE456009}"/>
                </a:ext>
              </a:extLst>
            </p:cNvPr>
            <p:cNvSpPr/>
            <p:nvPr/>
          </p:nvSpPr>
          <p:spPr>
            <a:xfrm>
              <a:off x="3184738" y="1405044"/>
              <a:ext cx="257324" cy="257324"/>
            </a:xfrm>
            <a:prstGeom prst="rect">
              <a:avLst/>
            </a:prstGeom>
            <a:solidFill>
              <a:srgbClr val="E65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9AF94FB-B4DF-442B-AD83-AF053E083739}"/>
                </a:ext>
              </a:extLst>
            </p:cNvPr>
            <p:cNvSpPr/>
            <p:nvPr/>
          </p:nvSpPr>
          <p:spPr>
            <a:xfrm>
              <a:off x="3442062" y="1405044"/>
              <a:ext cx="257324" cy="257324"/>
            </a:xfrm>
            <a:prstGeom prst="rect">
              <a:avLst/>
            </a:prstGeom>
            <a:solidFill>
              <a:srgbClr val="FF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36F1277-5259-461B-9F30-CED8860C5EF1}"/>
                </a:ext>
              </a:extLst>
            </p:cNvPr>
            <p:cNvSpPr/>
            <p:nvPr/>
          </p:nvSpPr>
          <p:spPr>
            <a:xfrm>
              <a:off x="3699386" y="1405044"/>
              <a:ext cx="257324" cy="257324"/>
            </a:xfrm>
            <a:prstGeom prst="rect">
              <a:avLst/>
            </a:prstGeom>
            <a:solidFill>
              <a:srgbClr val="FF9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DCFF4D0-5787-483C-834E-F92C85759FD5}"/>
                </a:ext>
              </a:extLst>
            </p:cNvPr>
            <p:cNvSpPr/>
            <p:nvPr/>
          </p:nvSpPr>
          <p:spPr>
            <a:xfrm>
              <a:off x="3184738" y="1662368"/>
              <a:ext cx="257324" cy="257324"/>
            </a:xfrm>
            <a:prstGeom prst="rect">
              <a:avLst/>
            </a:prstGeom>
            <a:solidFill>
              <a:srgbClr val="00A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EBC324E-BA7C-4B92-BFF4-5E14727E22E2}"/>
                </a:ext>
              </a:extLst>
            </p:cNvPr>
            <p:cNvSpPr/>
            <p:nvPr/>
          </p:nvSpPr>
          <p:spPr>
            <a:xfrm>
              <a:off x="3442062" y="1662368"/>
              <a:ext cx="257324" cy="257324"/>
            </a:xfrm>
            <a:prstGeom prst="rect">
              <a:avLst/>
            </a:prstGeom>
            <a:solidFill>
              <a:srgbClr val="41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BD3F3F0-7858-498E-9FAD-CFB97FCDE108}"/>
                </a:ext>
              </a:extLst>
            </p:cNvPr>
            <p:cNvSpPr/>
            <p:nvPr/>
          </p:nvSpPr>
          <p:spPr>
            <a:xfrm>
              <a:off x="3699386" y="1662368"/>
              <a:ext cx="257324" cy="257324"/>
            </a:xfrm>
            <a:prstGeom prst="rect">
              <a:avLst/>
            </a:prstGeom>
            <a:solidFill>
              <a:srgbClr val="64C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F701205E-4BA5-4B43-98D5-736D209578BF}"/>
                </a:ext>
              </a:extLst>
            </p:cNvPr>
            <p:cNvSpPr/>
            <p:nvPr/>
          </p:nvSpPr>
          <p:spPr>
            <a:xfrm>
              <a:off x="3184738" y="1919692"/>
              <a:ext cx="257324" cy="257324"/>
            </a:xfrm>
            <a:prstGeom prst="rect">
              <a:avLst/>
            </a:prstGeom>
            <a:solidFill>
              <a:srgbClr val="500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55910C6-D715-4DA5-B1B5-816FB05AA508}"/>
                </a:ext>
              </a:extLst>
            </p:cNvPr>
            <p:cNvSpPr/>
            <p:nvPr/>
          </p:nvSpPr>
          <p:spPr>
            <a:xfrm>
              <a:off x="3442062" y="1919692"/>
              <a:ext cx="257324" cy="257324"/>
            </a:xfrm>
            <a:prstGeom prst="rect">
              <a:avLst/>
            </a:prstGeom>
            <a:solidFill>
              <a:srgbClr val="733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75687DA-A158-4C1A-A128-398E6F6EE9A4}"/>
                </a:ext>
              </a:extLst>
            </p:cNvPr>
            <p:cNvSpPr/>
            <p:nvPr/>
          </p:nvSpPr>
          <p:spPr>
            <a:xfrm>
              <a:off x="3699386" y="1919692"/>
              <a:ext cx="257324" cy="257324"/>
            </a:xfrm>
            <a:prstGeom prst="rect">
              <a:avLst/>
            </a:prstGeom>
            <a:solidFill>
              <a:srgbClr val="8C5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4ED570E-BAD3-4AAD-BE1B-8E7BF32E912F}"/>
                </a:ext>
              </a:extLst>
            </p:cNvPr>
            <p:cNvSpPr/>
            <p:nvPr/>
          </p:nvSpPr>
          <p:spPr>
            <a:xfrm>
              <a:off x="3184738" y="2177016"/>
              <a:ext cx="257324" cy="257324"/>
            </a:xfrm>
            <a:prstGeom prst="rect">
              <a:avLst/>
            </a:prstGeom>
            <a:solidFill>
              <a:srgbClr val="89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3545310-750E-4207-BE34-E2C75B0F16CD}"/>
                </a:ext>
              </a:extLst>
            </p:cNvPr>
            <p:cNvSpPr/>
            <p:nvPr/>
          </p:nvSpPr>
          <p:spPr>
            <a:xfrm>
              <a:off x="3442062" y="2177016"/>
              <a:ext cx="257324" cy="257324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BD260227-1033-4353-8626-FA073D57C900}"/>
                </a:ext>
              </a:extLst>
            </p:cNvPr>
            <p:cNvSpPr/>
            <p:nvPr/>
          </p:nvSpPr>
          <p:spPr>
            <a:xfrm>
              <a:off x="3699386" y="2177016"/>
              <a:ext cx="257324" cy="257324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</p:grpSp>
      <p:sp>
        <p:nvSpPr>
          <p:cNvPr id="30" name="Retângulo 42">
            <a:extLst>
              <a:ext uri="{FF2B5EF4-FFF2-40B4-BE49-F238E27FC236}">
                <a16:creationId xmlns:a16="http://schemas.microsoft.com/office/drawing/2014/main" id="{8D4DDA94-C8B1-344B-8889-C3E05865D2FA}"/>
              </a:ext>
            </a:extLst>
          </p:cNvPr>
          <p:cNvSpPr/>
          <p:nvPr/>
        </p:nvSpPr>
        <p:spPr>
          <a:xfrm>
            <a:off x="950926" y="1848841"/>
            <a:ext cx="39681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Safra Seguros Gerais S.A.</a:t>
            </a:r>
          </a:p>
        </p:txBody>
      </p:sp>
      <p:sp>
        <p:nvSpPr>
          <p:cNvPr id="31" name="Retângulo 42">
            <a:extLst>
              <a:ext uri="{FF2B5EF4-FFF2-40B4-BE49-F238E27FC236}">
                <a16:creationId xmlns:a16="http://schemas.microsoft.com/office/drawing/2014/main" id="{DF1E6DAB-0AFF-7848-B52D-0513B76AF3DE}"/>
              </a:ext>
            </a:extLst>
          </p:cNvPr>
          <p:cNvSpPr/>
          <p:nvPr/>
        </p:nvSpPr>
        <p:spPr>
          <a:xfrm>
            <a:off x="1022976" y="2366328"/>
            <a:ext cx="5229149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Unimed Seguros </a:t>
            </a:r>
            <a:r>
              <a:rPr lang="pt-BR" sz="1600" b="1" dirty="0" err="1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Patrimo.iniais</a:t>
            </a: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S.A.</a:t>
            </a:r>
          </a:p>
        </p:txBody>
      </p:sp>
      <p:sp>
        <p:nvSpPr>
          <p:cNvPr id="32" name="Retângulo 42">
            <a:extLst>
              <a:ext uri="{FF2B5EF4-FFF2-40B4-BE49-F238E27FC236}">
                <a16:creationId xmlns:a16="http://schemas.microsoft.com/office/drawing/2014/main" id="{9A7430F0-1F69-B74A-B28F-21EDD6290A81}"/>
              </a:ext>
            </a:extLst>
          </p:cNvPr>
          <p:cNvSpPr/>
          <p:nvPr/>
        </p:nvSpPr>
        <p:spPr>
          <a:xfrm>
            <a:off x="1022976" y="2883815"/>
            <a:ext cx="54159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 err="1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Sancor</a:t>
            </a: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Seguros do Brasil S.A.</a:t>
            </a:r>
          </a:p>
        </p:txBody>
      </p:sp>
      <p:sp>
        <p:nvSpPr>
          <p:cNvPr id="36" name="Retângulo 42">
            <a:extLst>
              <a:ext uri="{FF2B5EF4-FFF2-40B4-BE49-F238E27FC236}">
                <a16:creationId xmlns:a16="http://schemas.microsoft.com/office/drawing/2014/main" id="{62D239EB-46B9-6B45-9898-A33647E3DE6E}"/>
              </a:ext>
            </a:extLst>
          </p:cNvPr>
          <p:cNvSpPr/>
          <p:nvPr/>
        </p:nvSpPr>
        <p:spPr>
          <a:xfrm>
            <a:off x="1022976" y="3401302"/>
            <a:ext cx="4530098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XS3 Seguros S.A.</a:t>
            </a:r>
          </a:p>
        </p:txBody>
      </p:sp>
      <p:sp>
        <p:nvSpPr>
          <p:cNvPr id="37" name="Retângulo 42">
            <a:extLst>
              <a:ext uri="{FF2B5EF4-FFF2-40B4-BE49-F238E27FC236}">
                <a16:creationId xmlns:a16="http://schemas.microsoft.com/office/drawing/2014/main" id="{D94820A9-700A-004A-876B-15F23C135ED5}"/>
              </a:ext>
            </a:extLst>
          </p:cNvPr>
          <p:cNvSpPr/>
          <p:nvPr/>
        </p:nvSpPr>
        <p:spPr>
          <a:xfrm>
            <a:off x="1022976" y="3918789"/>
            <a:ext cx="514922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 err="1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Ezze</a:t>
            </a: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Seguros S.A.</a:t>
            </a:r>
          </a:p>
        </p:txBody>
      </p:sp>
      <p:sp>
        <p:nvSpPr>
          <p:cNvPr id="38" name="Retângulo 42">
            <a:extLst>
              <a:ext uri="{FF2B5EF4-FFF2-40B4-BE49-F238E27FC236}">
                <a16:creationId xmlns:a16="http://schemas.microsoft.com/office/drawing/2014/main" id="{46234348-5156-8840-BBE0-F53D476B20EC}"/>
              </a:ext>
            </a:extLst>
          </p:cNvPr>
          <p:cNvSpPr/>
          <p:nvPr/>
        </p:nvSpPr>
        <p:spPr>
          <a:xfrm>
            <a:off x="1022976" y="4436276"/>
            <a:ext cx="577787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Fairfax Brasil Seguros Corporativos S.A.</a:t>
            </a:r>
          </a:p>
        </p:txBody>
      </p:sp>
      <p:sp>
        <p:nvSpPr>
          <p:cNvPr id="41" name="Retângulo 42">
            <a:extLst>
              <a:ext uri="{FF2B5EF4-FFF2-40B4-BE49-F238E27FC236}">
                <a16:creationId xmlns:a16="http://schemas.microsoft.com/office/drawing/2014/main" id="{6B0CE6D4-4FDD-F040-8D4A-FC64715F96ED}"/>
              </a:ext>
            </a:extLst>
          </p:cNvPr>
          <p:cNvSpPr/>
          <p:nvPr/>
        </p:nvSpPr>
        <p:spPr>
          <a:xfrm>
            <a:off x="1022976" y="4953763"/>
            <a:ext cx="5692148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Aliança do Brasil Seguros S.A.</a:t>
            </a:r>
          </a:p>
        </p:txBody>
      </p:sp>
      <p:sp>
        <p:nvSpPr>
          <p:cNvPr id="42" name="Retângulo 42">
            <a:extLst>
              <a:ext uri="{FF2B5EF4-FFF2-40B4-BE49-F238E27FC236}">
                <a16:creationId xmlns:a16="http://schemas.microsoft.com/office/drawing/2014/main" id="{A036C197-9214-754D-BFBA-E1A05A8FB245}"/>
              </a:ext>
            </a:extLst>
          </p:cNvPr>
          <p:cNvSpPr/>
          <p:nvPr/>
        </p:nvSpPr>
        <p:spPr>
          <a:xfrm>
            <a:off x="635701" y="1259634"/>
            <a:ext cx="366007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b="1" dirty="0">
                <a:solidFill>
                  <a:srgbClr val="0039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ENTIDADE EFICIENTES</a:t>
            </a:r>
          </a:p>
        </p:txBody>
      </p:sp>
      <p:cxnSp>
        <p:nvCxnSpPr>
          <p:cNvPr id="2" name="Conector reto 56">
            <a:extLst>
              <a:ext uri="{FF2B5EF4-FFF2-40B4-BE49-F238E27FC236}">
                <a16:creationId xmlns:a16="http://schemas.microsoft.com/office/drawing/2014/main" id="{6BE1428C-03FD-B01E-2C4F-657BB1686519}"/>
              </a:ext>
            </a:extLst>
          </p:cNvPr>
          <p:cNvCxnSpPr>
            <a:cxnSpLocks/>
          </p:cNvCxnSpPr>
          <p:nvPr/>
        </p:nvCxnSpPr>
        <p:spPr>
          <a:xfrm>
            <a:off x="6275671" y="1570627"/>
            <a:ext cx="0" cy="473189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42">
            <a:extLst>
              <a:ext uri="{FF2B5EF4-FFF2-40B4-BE49-F238E27FC236}">
                <a16:creationId xmlns:a16="http://schemas.microsoft.com/office/drawing/2014/main" id="{7A8923DD-C184-A844-DF80-0B9719CBB647}"/>
              </a:ext>
            </a:extLst>
          </p:cNvPr>
          <p:cNvSpPr/>
          <p:nvPr/>
        </p:nvSpPr>
        <p:spPr>
          <a:xfrm>
            <a:off x="1022976" y="5471250"/>
            <a:ext cx="5692148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Mapfre Seguros Gerais S.A.</a:t>
            </a:r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id="{A041A567-5B87-DB03-687D-C2D645785EF2}"/>
              </a:ext>
            </a:extLst>
          </p:cNvPr>
          <p:cNvSpPr/>
          <p:nvPr/>
        </p:nvSpPr>
        <p:spPr>
          <a:xfrm>
            <a:off x="1022976" y="5988740"/>
            <a:ext cx="5692148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Gente Seguradora S.A.</a:t>
            </a:r>
          </a:p>
        </p:txBody>
      </p:sp>
      <p:sp>
        <p:nvSpPr>
          <p:cNvPr id="7" name="Retângulo 42">
            <a:extLst>
              <a:ext uri="{FF2B5EF4-FFF2-40B4-BE49-F238E27FC236}">
                <a16:creationId xmlns:a16="http://schemas.microsoft.com/office/drawing/2014/main" id="{0724F2AE-D001-9CE9-FA02-E417124490F6}"/>
              </a:ext>
            </a:extLst>
          </p:cNvPr>
          <p:cNvSpPr/>
          <p:nvPr/>
        </p:nvSpPr>
        <p:spPr>
          <a:xfrm>
            <a:off x="6561846" y="1679564"/>
            <a:ext cx="39681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Caixa Seguradora S/A</a:t>
            </a:r>
          </a:p>
        </p:txBody>
      </p:sp>
      <p:sp>
        <p:nvSpPr>
          <p:cNvPr id="8" name="Retângulo 42">
            <a:extLst>
              <a:ext uri="{FF2B5EF4-FFF2-40B4-BE49-F238E27FC236}">
                <a16:creationId xmlns:a16="http://schemas.microsoft.com/office/drawing/2014/main" id="{DEABCA42-07BF-87C0-C0A6-1048EFF8D924}"/>
              </a:ext>
            </a:extLst>
          </p:cNvPr>
          <p:cNvSpPr/>
          <p:nvPr/>
        </p:nvSpPr>
        <p:spPr>
          <a:xfrm>
            <a:off x="6581986" y="3918789"/>
            <a:ext cx="39681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Cia Seguros Previdência do Sul</a:t>
            </a:r>
          </a:p>
        </p:txBody>
      </p:sp>
      <p:sp>
        <p:nvSpPr>
          <p:cNvPr id="9" name="Retângulo 52">
            <a:extLst>
              <a:ext uri="{FF2B5EF4-FFF2-40B4-BE49-F238E27FC236}">
                <a16:creationId xmlns:a16="http://schemas.microsoft.com/office/drawing/2014/main" id="{C7685094-4AE3-D84A-1142-AB9D90B9F883}"/>
              </a:ext>
            </a:extLst>
          </p:cNvPr>
          <p:cNvSpPr/>
          <p:nvPr/>
        </p:nvSpPr>
        <p:spPr>
          <a:xfrm>
            <a:off x="10255512" y="1679564"/>
            <a:ext cx="197112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0,76</a:t>
            </a:r>
          </a:p>
        </p:txBody>
      </p:sp>
      <p:sp>
        <p:nvSpPr>
          <p:cNvPr id="10" name="Retângulo 52">
            <a:extLst>
              <a:ext uri="{FF2B5EF4-FFF2-40B4-BE49-F238E27FC236}">
                <a16:creationId xmlns:a16="http://schemas.microsoft.com/office/drawing/2014/main" id="{ECEFFF14-24F9-457C-A6D2-100A1F7D7669}"/>
              </a:ext>
            </a:extLst>
          </p:cNvPr>
          <p:cNvSpPr/>
          <p:nvPr/>
        </p:nvSpPr>
        <p:spPr>
          <a:xfrm>
            <a:off x="10255512" y="3915434"/>
            <a:ext cx="197112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0,04</a:t>
            </a:r>
          </a:p>
        </p:txBody>
      </p:sp>
      <p:sp>
        <p:nvSpPr>
          <p:cNvPr id="11" name="Retângulo 52">
            <a:extLst>
              <a:ext uri="{FF2B5EF4-FFF2-40B4-BE49-F238E27FC236}">
                <a16:creationId xmlns:a16="http://schemas.microsoft.com/office/drawing/2014/main" id="{CDFBDC95-5986-B0F5-619E-1296A1AB4825}"/>
              </a:ext>
            </a:extLst>
          </p:cNvPr>
          <p:cNvSpPr/>
          <p:nvPr/>
        </p:nvSpPr>
        <p:spPr>
          <a:xfrm>
            <a:off x="6598703" y="2187395"/>
            <a:ext cx="292930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XS3 Seguros S.A.</a:t>
            </a:r>
          </a:p>
        </p:txBody>
      </p:sp>
      <p:sp>
        <p:nvSpPr>
          <p:cNvPr id="12" name="Retângulo 52">
            <a:extLst>
              <a:ext uri="{FF2B5EF4-FFF2-40B4-BE49-F238E27FC236}">
                <a16:creationId xmlns:a16="http://schemas.microsoft.com/office/drawing/2014/main" id="{4BE0D5B9-0F0B-A518-CD96-99762095FC9A}"/>
              </a:ext>
            </a:extLst>
          </p:cNvPr>
          <p:cNvSpPr/>
          <p:nvPr/>
        </p:nvSpPr>
        <p:spPr>
          <a:xfrm>
            <a:off x="6987097" y="4458010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Gente Seguradora S.A.</a:t>
            </a:r>
          </a:p>
        </p:txBody>
      </p:sp>
      <p:sp>
        <p:nvSpPr>
          <p:cNvPr id="13" name="Retângulo 52">
            <a:extLst>
              <a:ext uri="{FF2B5EF4-FFF2-40B4-BE49-F238E27FC236}">
                <a16:creationId xmlns:a16="http://schemas.microsoft.com/office/drawing/2014/main" id="{32184A34-1024-D7F8-D2DB-63D1101429AE}"/>
              </a:ext>
            </a:extLst>
          </p:cNvPr>
          <p:cNvSpPr/>
          <p:nvPr/>
        </p:nvSpPr>
        <p:spPr>
          <a:xfrm>
            <a:off x="6997195" y="4953766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Fairfax Brasil Seguros Corporativos S.A.</a:t>
            </a:r>
          </a:p>
        </p:txBody>
      </p:sp>
      <p:sp>
        <p:nvSpPr>
          <p:cNvPr id="14" name="Retângulo 42">
            <a:extLst>
              <a:ext uri="{FF2B5EF4-FFF2-40B4-BE49-F238E27FC236}">
                <a16:creationId xmlns:a16="http://schemas.microsoft.com/office/drawing/2014/main" id="{E8F2E240-D209-2DC3-7CE1-F916C5F2A5BB}"/>
              </a:ext>
            </a:extLst>
          </p:cNvPr>
          <p:cNvSpPr/>
          <p:nvPr/>
        </p:nvSpPr>
        <p:spPr>
          <a:xfrm>
            <a:off x="6357231" y="1276738"/>
            <a:ext cx="366007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b="1" dirty="0">
                <a:solidFill>
                  <a:srgbClr val="0039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EMPRESAS DO GRUPO CNP</a:t>
            </a:r>
          </a:p>
        </p:txBody>
      </p:sp>
      <p:sp>
        <p:nvSpPr>
          <p:cNvPr id="15" name="Retângulo 52">
            <a:extLst>
              <a:ext uri="{FF2B5EF4-FFF2-40B4-BE49-F238E27FC236}">
                <a16:creationId xmlns:a16="http://schemas.microsoft.com/office/drawing/2014/main" id="{AD7504E8-0AC5-8580-C39F-9A41312B2F73}"/>
              </a:ext>
            </a:extLst>
          </p:cNvPr>
          <p:cNvSpPr/>
          <p:nvPr/>
        </p:nvSpPr>
        <p:spPr>
          <a:xfrm>
            <a:off x="7007291" y="2634726"/>
            <a:ext cx="513928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Aliança do Brasil Seguros S.A.</a:t>
            </a:r>
          </a:p>
        </p:txBody>
      </p:sp>
      <p:sp>
        <p:nvSpPr>
          <p:cNvPr id="16" name="Retângulo 52">
            <a:extLst>
              <a:ext uri="{FF2B5EF4-FFF2-40B4-BE49-F238E27FC236}">
                <a16:creationId xmlns:a16="http://schemas.microsoft.com/office/drawing/2014/main" id="{8D170F6B-B405-30A9-2DF0-5B30ABCAF8BB}"/>
              </a:ext>
            </a:extLst>
          </p:cNvPr>
          <p:cNvSpPr/>
          <p:nvPr/>
        </p:nvSpPr>
        <p:spPr>
          <a:xfrm>
            <a:off x="6939471" y="5405188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Safra Seguros Gerais S.A.</a:t>
            </a:r>
          </a:p>
        </p:txBody>
      </p:sp>
      <p:sp>
        <p:nvSpPr>
          <p:cNvPr id="17" name="Retângulo 52">
            <a:extLst>
              <a:ext uri="{FF2B5EF4-FFF2-40B4-BE49-F238E27FC236}">
                <a16:creationId xmlns:a16="http://schemas.microsoft.com/office/drawing/2014/main" id="{E0E903FB-6DF7-A55F-C5E1-F63A9D3B94D7}"/>
              </a:ext>
            </a:extLst>
          </p:cNvPr>
          <p:cNvSpPr/>
          <p:nvPr/>
        </p:nvSpPr>
        <p:spPr>
          <a:xfrm>
            <a:off x="7020964" y="5833861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Sancor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Seguros do Brasil S.A.</a:t>
            </a:r>
          </a:p>
        </p:txBody>
      </p:sp>
      <p:sp>
        <p:nvSpPr>
          <p:cNvPr id="18" name="Retângulo 52">
            <a:extLst>
              <a:ext uri="{FF2B5EF4-FFF2-40B4-BE49-F238E27FC236}">
                <a16:creationId xmlns:a16="http://schemas.microsoft.com/office/drawing/2014/main" id="{3A99CDED-95E3-78E1-75AC-BDBC9408AE6B}"/>
              </a:ext>
            </a:extLst>
          </p:cNvPr>
          <p:cNvSpPr/>
          <p:nvPr/>
        </p:nvSpPr>
        <p:spPr>
          <a:xfrm>
            <a:off x="7007291" y="3115796"/>
            <a:ext cx="513928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Fairfax Brasil Seguros Corporativos S.A.</a:t>
            </a:r>
          </a:p>
        </p:txBody>
      </p:sp>
    </p:spTree>
    <p:extLst>
      <p:ext uri="{BB962C8B-B14F-4D97-AF65-F5344CB8AC3E}">
        <p14:creationId xmlns:p14="http://schemas.microsoft.com/office/powerpoint/2010/main" val="7103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3858" y="192882"/>
            <a:ext cx="691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39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</a:t>
            </a:r>
          </a:p>
        </p:txBody>
      </p:sp>
      <p:grpSp>
        <p:nvGrpSpPr>
          <p:cNvPr id="45" name="Agrupar 3">
            <a:extLst>
              <a:ext uri="{FF2B5EF4-FFF2-40B4-BE49-F238E27FC236}">
                <a16:creationId xmlns:a16="http://schemas.microsoft.com/office/drawing/2014/main" id="{512B5F80-1984-4A8B-A2EC-0563CA6B36F2}"/>
              </a:ext>
            </a:extLst>
          </p:cNvPr>
          <p:cNvGrpSpPr/>
          <p:nvPr/>
        </p:nvGrpSpPr>
        <p:grpSpPr>
          <a:xfrm>
            <a:off x="12192000" y="-46212"/>
            <a:ext cx="1372395" cy="1715493"/>
            <a:chOff x="3184738" y="1147720"/>
            <a:chExt cx="1029296" cy="128662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4F0CA4-162E-4A08-A7E2-3092AAEFB4A3}"/>
                </a:ext>
              </a:extLst>
            </p:cNvPr>
            <p:cNvSpPr/>
            <p:nvPr/>
          </p:nvSpPr>
          <p:spPr>
            <a:xfrm>
              <a:off x="3184738" y="1147720"/>
              <a:ext cx="257324" cy="257324"/>
            </a:xfrm>
            <a:prstGeom prst="rect">
              <a:avLst/>
            </a:prstGeom>
            <a:solidFill>
              <a:srgbClr val="0037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77841F7-DF7A-45D0-AB89-C63D31CC019C}"/>
                </a:ext>
              </a:extLst>
            </p:cNvPr>
            <p:cNvSpPr/>
            <p:nvPr/>
          </p:nvSpPr>
          <p:spPr>
            <a:xfrm>
              <a:off x="3442062" y="1147720"/>
              <a:ext cx="257324" cy="257324"/>
            </a:xfrm>
            <a:prstGeom prst="rect">
              <a:avLst/>
            </a:prstGeom>
            <a:solidFill>
              <a:srgbClr val="00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5E04894-23DA-4CD2-83DF-E020D6B89837}"/>
                </a:ext>
              </a:extLst>
            </p:cNvPr>
            <p:cNvSpPr/>
            <p:nvPr/>
          </p:nvSpPr>
          <p:spPr>
            <a:xfrm>
              <a:off x="3699386" y="1147720"/>
              <a:ext cx="257324" cy="257324"/>
            </a:xfrm>
            <a:prstGeom prst="rect">
              <a:avLst/>
            </a:prstGeom>
            <a:solidFill>
              <a:srgbClr val="005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6588BC4-2C29-4D02-B84C-03F1C5648B9A}"/>
                </a:ext>
              </a:extLst>
            </p:cNvPr>
            <p:cNvSpPr/>
            <p:nvPr/>
          </p:nvSpPr>
          <p:spPr>
            <a:xfrm>
              <a:off x="3956710" y="1147720"/>
              <a:ext cx="257324" cy="257324"/>
            </a:xfrm>
            <a:prstGeom prst="rect">
              <a:avLst/>
            </a:prstGeom>
            <a:solidFill>
              <a:srgbClr val="418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F01167B-4F11-4726-9F10-5BE4DE456009}"/>
                </a:ext>
              </a:extLst>
            </p:cNvPr>
            <p:cNvSpPr/>
            <p:nvPr/>
          </p:nvSpPr>
          <p:spPr>
            <a:xfrm>
              <a:off x="3184738" y="1405044"/>
              <a:ext cx="257324" cy="257324"/>
            </a:xfrm>
            <a:prstGeom prst="rect">
              <a:avLst/>
            </a:prstGeom>
            <a:solidFill>
              <a:srgbClr val="E65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09AF94FB-B4DF-442B-AD83-AF053E083739}"/>
                </a:ext>
              </a:extLst>
            </p:cNvPr>
            <p:cNvSpPr/>
            <p:nvPr/>
          </p:nvSpPr>
          <p:spPr>
            <a:xfrm>
              <a:off x="3442062" y="1405044"/>
              <a:ext cx="257324" cy="257324"/>
            </a:xfrm>
            <a:prstGeom prst="rect">
              <a:avLst/>
            </a:prstGeom>
            <a:solidFill>
              <a:srgbClr val="FF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B36F1277-5259-461B-9F30-CED8860C5EF1}"/>
                </a:ext>
              </a:extLst>
            </p:cNvPr>
            <p:cNvSpPr/>
            <p:nvPr/>
          </p:nvSpPr>
          <p:spPr>
            <a:xfrm>
              <a:off x="3699386" y="1405044"/>
              <a:ext cx="257324" cy="257324"/>
            </a:xfrm>
            <a:prstGeom prst="rect">
              <a:avLst/>
            </a:prstGeom>
            <a:solidFill>
              <a:srgbClr val="FF9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4DCFF4D0-5787-483C-834E-F92C85759FD5}"/>
                </a:ext>
              </a:extLst>
            </p:cNvPr>
            <p:cNvSpPr/>
            <p:nvPr/>
          </p:nvSpPr>
          <p:spPr>
            <a:xfrm>
              <a:off x="3184738" y="1662368"/>
              <a:ext cx="257324" cy="257324"/>
            </a:xfrm>
            <a:prstGeom prst="rect">
              <a:avLst/>
            </a:prstGeom>
            <a:solidFill>
              <a:srgbClr val="00A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EBC324E-BA7C-4B92-BFF4-5E14727E22E2}"/>
                </a:ext>
              </a:extLst>
            </p:cNvPr>
            <p:cNvSpPr/>
            <p:nvPr/>
          </p:nvSpPr>
          <p:spPr>
            <a:xfrm>
              <a:off x="3442062" y="1662368"/>
              <a:ext cx="257324" cy="257324"/>
            </a:xfrm>
            <a:prstGeom prst="rect">
              <a:avLst/>
            </a:prstGeom>
            <a:solidFill>
              <a:srgbClr val="41B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BD3F3F0-7858-498E-9FAD-CFB97FCDE108}"/>
                </a:ext>
              </a:extLst>
            </p:cNvPr>
            <p:cNvSpPr/>
            <p:nvPr/>
          </p:nvSpPr>
          <p:spPr>
            <a:xfrm>
              <a:off x="3699386" y="1662368"/>
              <a:ext cx="257324" cy="257324"/>
            </a:xfrm>
            <a:prstGeom prst="rect">
              <a:avLst/>
            </a:prstGeom>
            <a:solidFill>
              <a:srgbClr val="64C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F701205E-4BA5-4B43-98D5-736D209578BF}"/>
                </a:ext>
              </a:extLst>
            </p:cNvPr>
            <p:cNvSpPr/>
            <p:nvPr/>
          </p:nvSpPr>
          <p:spPr>
            <a:xfrm>
              <a:off x="3184738" y="1919692"/>
              <a:ext cx="257324" cy="257324"/>
            </a:xfrm>
            <a:prstGeom prst="rect">
              <a:avLst/>
            </a:prstGeom>
            <a:solidFill>
              <a:srgbClr val="500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C55910C6-D715-4DA5-B1B5-816FB05AA508}"/>
                </a:ext>
              </a:extLst>
            </p:cNvPr>
            <p:cNvSpPr/>
            <p:nvPr/>
          </p:nvSpPr>
          <p:spPr>
            <a:xfrm>
              <a:off x="3442062" y="1919692"/>
              <a:ext cx="257324" cy="257324"/>
            </a:xfrm>
            <a:prstGeom prst="rect">
              <a:avLst/>
            </a:prstGeom>
            <a:solidFill>
              <a:srgbClr val="7337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75687DA-A158-4C1A-A128-398E6F6EE9A4}"/>
                </a:ext>
              </a:extLst>
            </p:cNvPr>
            <p:cNvSpPr/>
            <p:nvPr/>
          </p:nvSpPr>
          <p:spPr>
            <a:xfrm>
              <a:off x="3699386" y="1919692"/>
              <a:ext cx="257324" cy="257324"/>
            </a:xfrm>
            <a:prstGeom prst="rect">
              <a:avLst/>
            </a:prstGeom>
            <a:solidFill>
              <a:srgbClr val="8C5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4ED570E-BAD3-4AAD-BE1B-8E7BF32E912F}"/>
                </a:ext>
              </a:extLst>
            </p:cNvPr>
            <p:cNvSpPr/>
            <p:nvPr/>
          </p:nvSpPr>
          <p:spPr>
            <a:xfrm>
              <a:off x="3184738" y="2177016"/>
              <a:ext cx="257324" cy="257324"/>
            </a:xfrm>
            <a:prstGeom prst="rect">
              <a:avLst/>
            </a:prstGeom>
            <a:solidFill>
              <a:srgbClr val="89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3545310-750E-4207-BE34-E2C75B0F16CD}"/>
                </a:ext>
              </a:extLst>
            </p:cNvPr>
            <p:cNvSpPr/>
            <p:nvPr/>
          </p:nvSpPr>
          <p:spPr>
            <a:xfrm>
              <a:off x="3442062" y="2177016"/>
              <a:ext cx="257324" cy="257324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BD260227-1033-4353-8626-FA073D57C900}"/>
                </a:ext>
              </a:extLst>
            </p:cNvPr>
            <p:cNvSpPr/>
            <p:nvPr/>
          </p:nvSpPr>
          <p:spPr>
            <a:xfrm>
              <a:off x="3699386" y="2177016"/>
              <a:ext cx="257324" cy="257324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</p:grpSp>
      <p:sp>
        <p:nvSpPr>
          <p:cNvPr id="7" name="Retângulo 42">
            <a:extLst>
              <a:ext uri="{FF2B5EF4-FFF2-40B4-BE49-F238E27FC236}">
                <a16:creationId xmlns:a16="http://schemas.microsoft.com/office/drawing/2014/main" id="{0724F2AE-D001-9CE9-FA02-E417124490F6}"/>
              </a:ext>
            </a:extLst>
          </p:cNvPr>
          <p:cNvSpPr/>
          <p:nvPr/>
        </p:nvSpPr>
        <p:spPr>
          <a:xfrm>
            <a:off x="857461" y="1506932"/>
            <a:ext cx="39681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Caixa Seguradora S/A</a:t>
            </a:r>
          </a:p>
        </p:txBody>
      </p:sp>
      <p:sp>
        <p:nvSpPr>
          <p:cNvPr id="8" name="Retângulo 42">
            <a:extLst>
              <a:ext uri="{FF2B5EF4-FFF2-40B4-BE49-F238E27FC236}">
                <a16:creationId xmlns:a16="http://schemas.microsoft.com/office/drawing/2014/main" id="{DEABCA42-07BF-87C0-C0A6-1048EFF8D924}"/>
              </a:ext>
            </a:extLst>
          </p:cNvPr>
          <p:cNvSpPr/>
          <p:nvPr/>
        </p:nvSpPr>
        <p:spPr>
          <a:xfrm>
            <a:off x="857461" y="3746157"/>
            <a:ext cx="3968123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rgbClr val="FF6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Cia Seguros Previdência do Sul</a:t>
            </a:r>
          </a:p>
        </p:txBody>
      </p:sp>
      <p:sp>
        <p:nvSpPr>
          <p:cNvPr id="9" name="Retângulo 52">
            <a:extLst>
              <a:ext uri="{FF2B5EF4-FFF2-40B4-BE49-F238E27FC236}">
                <a16:creationId xmlns:a16="http://schemas.microsoft.com/office/drawing/2014/main" id="{C7685094-4AE3-D84A-1142-AB9D90B9F883}"/>
              </a:ext>
            </a:extLst>
          </p:cNvPr>
          <p:cNvSpPr/>
          <p:nvPr/>
        </p:nvSpPr>
        <p:spPr>
          <a:xfrm>
            <a:off x="10255512" y="1679564"/>
            <a:ext cx="197112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0,76</a:t>
            </a:r>
          </a:p>
        </p:txBody>
      </p:sp>
      <p:sp>
        <p:nvSpPr>
          <p:cNvPr id="10" name="Retângulo 52">
            <a:extLst>
              <a:ext uri="{FF2B5EF4-FFF2-40B4-BE49-F238E27FC236}">
                <a16:creationId xmlns:a16="http://schemas.microsoft.com/office/drawing/2014/main" id="{ECEFFF14-24F9-457C-A6D2-100A1F7D7669}"/>
              </a:ext>
            </a:extLst>
          </p:cNvPr>
          <p:cNvSpPr/>
          <p:nvPr/>
        </p:nvSpPr>
        <p:spPr>
          <a:xfrm>
            <a:off x="10255512" y="3915434"/>
            <a:ext cx="1971124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0,04</a:t>
            </a:r>
          </a:p>
        </p:txBody>
      </p:sp>
      <p:sp>
        <p:nvSpPr>
          <p:cNvPr id="11" name="Retângulo 52">
            <a:extLst>
              <a:ext uri="{FF2B5EF4-FFF2-40B4-BE49-F238E27FC236}">
                <a16:creationId xmlns:a16="http://schemas.microsoft.com/office/drawing/2014/main" id="{CDFBDC95-5986-B0F5-619E-1296A1AB4825}"/>
              </a:ext>
            </a:extLst>
          </p:cNvPr>
          <p:cNvSpPr/>
          <p:nvPr/>
        </p:nvSpPr>
        <p:spPr>
          <a:xfrm>
            <a:off x="1018232" y="2018118"/>
            <a:ext cx="2929301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Ativos investidos</a:t>
            </a:r>
          </a:p>
        </p:txBody>
      </p:sp>
      <p:sp>
        <p:nvSpPr>
          <p:cNvPr id="12" name="Retângulo 52">
            <a:extLst>
              <a:ext uri="{FF2B5EF4-FFF2-40B4-BE49-F238E27FC236}">
                <a16:creationId xmlns:a16="http://schemas.microsoft.com/office/drawing/2014/main" id="{4BE0D5B9-0F0B-A518-CD96-99762095FC9A}"/>
              </a:ext>
            </a:extLst>
          </p:cNvPr>
          <p:cNvSpPr/>
          <p:nvPr/>
        </p:nvSpPr>
        <p:spPr>
          <a:xfrm>
            <a:off x="6987097" y="4458010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Gente Seguradora S.A.</a:t>
            </a:r>
          </a:p>
        </p:txBody>
      </p:sp>
      <p:sp>
        <p:nvSpPr>
          <p:cNvPr id="13" name="Retângulo 52">
            <a:extLst>
              <a:ext uri="{FF2B5EF4-FFF2-40B4-BE49-F238E27FC236}">
                <a16:creationId xmlns:a16="http://schemas.microsoft.com/office/drawing/2014/main" id="{32184A34-1024-D7F8-D2DB-63D1101429AE}"/>
              </a:ext>
            </a:extLst>
          </p:cNvPr>
          <p:cNvSpPr/>
          <p:nvPr/>
        </p:nvSpPr>
        <p:spPr>
          <a:xfrm>
            <a:off x="6997195" y="4953766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Fairfax Brasil Seguros Corporativos S.A.</a:t>
            </a:r>
          </a:p>
        </p:txBody>
      </p:sp>
      <p:sp>
        <p:nvSpPr>
          <p:cNvPr id="14" name="Retângulo 42">
            <a:extLst>
              <a:ext uri="{FF2B5EF4-FFF2-40B4-BE49-F238E27FC236}">
                <a16:creationId xmlns:a16="http://schemas.microsoft.com/office/drawing/2014/main" id="{E8F2E240-D209-2DC3-7CE1-F916C5F2A5BB}"/>
              </a:ext>
            </a:extLst>
          </p:cNvPr>
          <p:cNvSpPr/>
          <p:nvPr/>
        </p:nvSpPr>
        <p:spPr>
          <a:xfrm>
            <a:off x="652846" y="1104106"/>
            <a:ext cx="366007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b="1" dirty="0">
                <a:solidFill>
                  <a:srgbClr val="0039B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EMPRESAS DO GRUPO CNP</a:t>
            </a:r>
          </a:p>
        </p:txBody>
      </p:sp>
      <p:sp>
        <p:nvSpPr>
          <p:cNvPr id="15" name="Retângulo 52">
            <a:extLst>
              <a:ext uri="{FF2B5EF4-FFF2-40B4-BE49-F238E27FC236}">
                <a16:creationId xmlns:a16="http://schemas.microsoft.com/office/drawing/2014/main" id="{AD7504E8-0AC5-8580-C39F-9A41312B2F73}"/>
              </a:ext>
            </a:extLst>
          </p:cNvPr>
          <p:cNvSpPr/>
          <p:nvPr/>
        </p:nvSpPr>
        <p:spPr>
          <a:xfrm>
            <a:off x="7007291" y="2634726"/>
            <a:ext cx="513928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Aliança do Brasil Seguros S.A.</a:t>
            </a:r>
          </a:p>
        </p:txBody>
      </p:sp>
      <p:sp>
        <p:nvSpPr>
          <p:cNvPr id="16" name="Retângulo 52">
            <a:extLst>
              <a:ext uri="{FF2B5EF4-FFF2-40B4-BE49-F238E27FC236}">
                <a16:creationId xmlns:a16="http://schemas.microsoft.com/office/drawing/2014/main" id="{8D170F6B-B405-30A9-2DF0-5B30ABCAF8BB}"/>
              </a:ext>
            </a:extLst>
          </p:cNvPr>
          <p:cNvSpPr/>
          <p:nvPr/>
        </p:nvSpPr>
        <p:spPr>
          <a:xfrm>
            <a:off x="6939471" y="5405188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Safra Seguros Gerais S.A.</a:t>
            </a:r>
          </a:p>
        </p:txBody>
      </p:sp>
      <p:sp>
        <p:nvSpPr>
          <p:cNvPr id="17" name="Retângulo 52">
            <a:extLst>
              <a:ext uri="{FF2B5EF4-FFF2-40B4-BE49-F238E27FC236}">
                <a16:creationId xmlns:a16="http://schemas.microsoft.com/office/drawing/2014/main" id="{E0E903FB-6DF7-A55F-C5E1-F63A9D3B94D7}"/>
              </a:ext>
            </a:extLst>
          </p:cNvPr>
          <p:cNvSpPr/>
          <p:nvPr/>
        </p:nvSpPr>
        <p:spPr>
          <a:xfrm>
            <a:off x="7020964" y="5833861"/>
            <a:ext cx="507966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Sancor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Seguros do Brasil S.A.</a:t>
            </a:r>
          </a:p>
        </p:txBody>
      </p:sp>
      <p:sp>
        <p:nvSpPr>
          <p:cNvPr id="18" name="Retângulo 52">
            <a:extLst>
              <a:ext uri="{FF2B5EF4-FFF2-40B4-BE49-F238E27FC236}">
                <a16:creationId xmlns:a16="http://schemas.microsoft.com/office/drawing/2014/main" id="{3A99CDED-95E3-78E1-75AC-BDBC9408AE6B}"/>
              </a:ext>
            </a:extLst>
          </p:cNvPr>
          <p:cNvSpPr/>
          <p:nvPr/>
        </p:nvSpPr>
        <p:spPr>
          <a:xfrm>
            <a:off x="7007291" y="3115796"/>
            <a:ext cx="5139287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Fairfax Brasil Seguros Corporativos S.A.</a:t>
            </a:r>
          </a:p>
        </p:txBody>
      </p:sp>
    </p:spTree>
    <p:extLst>
      <p:ext uri="{BB962C8B-B14F-4D97-AF65-F5344CB8AC3E}">
        <p14:creationId xmlns:p14="http://schemas.microsoft.com/office/powerpoint/2010/main" val="711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4C5AB9-4C09-4B0C-97EF-3E06E518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94289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399</Words>
  <Application>Microsoft Office PowerPoint</Application>
  <PresentationFormat>Widescreen</PresentationFormat>
  <Paragraphs>76</Paragraphs>
  <Slides>6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Verdana</vt:lpstr>
      <vt:lpstr>Tema do Office</vt:lpstr>
      <vt:lpstr>ANÁLISE DE EFICIÊNCIA DAS SEGURADORAS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 Sobrinho</dc:creator>
  <cp:lastModifiedBy>Alexandre Vasconcelos Lima</cp:lastModifiedBy>
  <cp:revision>451</cp:revision>
  <dcterms:created xsi:type="dcterms:W3CDTF">2020-04-22T16:02:33Z</dcterms:created>
  <dcterms:modified xsi:type="dcterms:W3CDTF">2022-11-29T19:55:15Z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6a60d8-3218-42cb-9624-ea46f911dec8_Enabled">
    <vt:lpwstr>true</vt:lpwstr>
  </property>
  <property fmtid="{D5CDD505-2E9C-101B-9397-08002B2CF9AE}" pid="3" name="MSIP_Label_e36a60d8-3218-42cb-9624-ea46f911dec8_SetDate">
    <vt:lpwstr>2022-05-16T12:42:07Z</vt:lpwstr>
  </property>
  <property fmtid="{D5CDD505-2E9C-101B-9397-08002B2CF9AE}" pid="4" name="MSIP_Label_e36a60d8-3218-42cb-9624-ea46f911dec8_Method">
    <vt:lpwstr>Privileged</vt:lpwstr>
  </property>
  <property fmtid="{D5CDD505-2E9C-101B-9397-08002B2CF9AE}" pid="5" name="MSIP_Label_e36a60d8-3218-42cb-9624-ea46f911dec8_Name">
    <vt:lpwstr>Público</vt:lpwstr>
  </property>
  <property fmtid="{D5CDD505-2E9C-101B-9397-08002B2CF9AE}" pid="6" name="MSIP_Label_e36a60d8-3218-42cb-9624-ea46f911dec8_SiteId">
    <vt:lpwstr>f1f3b372-308b-4b7f-a66b-62bdcba897e4</vt:lpwstr>
  </property>
  <property fmtid="{D5CDD505-2E9C-101B-9397-08002B2CF9AE}" pid="7" name="MSIP_Label_e36a60d8-3218-42cb-9624-ea46f911dec8_ActionId">
    <vt:lpwstr>329eba51-0caf-4598-9d68-fa76c5a891d2</vt:lpwstr>
  </property>
  <property fmtid="{D5CDD505-2E9C-101B-9397-08002B2CF9AE}" pid="8" name="MSIP_Label_e36a60d8-3218-42cb-9624-ea46f911dec8_ContentBits">
    <vt:lpwstr>0</vt:lpwstr>
  </property>
</Properties>
</file>