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ms.gov/Medicare-Inpatient/Inpatient-Prospective-Payment-System-IPPS-Provider/97k6-zzx3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80C6-9EC5-444A-8DA3-40F8F7A98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/>
          <a:lstStyle/>
          <a:p>
            <a:r>
              <a:rPr lang="en-US" dirty="0"/>
              <a:t>Data Science &amp; Visualization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2F8C-E6C9-4CD6-AB0E-EEF8A7989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Hospital Charge Data</a:t>
            </a:r>
          </a:p>
          <a:p>
            <a:r>
              <a:rPr lang="en-US" dirty="0"/>
              <a:t>Noreen Malik, Rene </a:t>
            </a:r>
            <a:r>
              <a:rPr lang="en-US" dirty="0" err="1"/>
              <a:t>Venema</a:t>
            </a:r>
            <a:r>
              <a:rPr lang="en-US" dirty="0"/>
              <a:t>(“Dutch”), John </a:t>
            </a:r>
            <a:r>
              <a:rPr lang="en-US" dirty="0" err="1"/>
              <a:t>Warlop</a:t>
            </a:r>
            <a:r>
              <a:rPr lang="en-US" dirty="0"/>
              <a:t>, &amp; Alex Wooten</a:t>
            </a:r>
          </a:p>
        </p:txBody>
      </p:sp>
    </p:spTree>
    <p:extLst>
      <p:ext uri="{BB962C8B-B14F-4D97-AF65-F5344CB8AC3E}">
        <p14:creationId xmlns:p14="http://schemas.microsoft.com/office/powerpoint/2010/main" val="9653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97C1-8A6E-43A3-904D-93554D52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FCE3-61CA-48E9-A449-68C9ED63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Hypothesis: Higher income zip codes pay more per procedure.</a:t>
            </a:r>
          </a:p>
          <a:p>
            <a:endParaRPr lang="en-US" dirty="0"/>
          </a:p>
          <a:p>
            <a:r>
              <a:rPr lang="en-US" dirty="0"/>
              <a:t>2) Questions asked and why.</a:t>
            </a:r>
          </a:p>
          <a:p>
            <a:pPr lvl="1"/>
            <a:r>
              <a:rPr lang="en-US" dirty="0"/>
              <a:t>a)	Average Cost per Provider</a:t>
            </a:r>
          </a:p>
          <a:p>
            <a:pPr lvl="1"/>
            <a:r>
              <a:rPr lang="en-US" dirty="0"/>
              <a:t>b)	Average Cost of Procedure in each state</a:t>
            </a:r>
          </a:p>
          <a:p>
            <a:pPr lvl="1"/>
            <a:r>
              <a:rPr lang="en-US" dirty="0"/>
              <a:t>c)	Comparing procedure costs vs income in zip codes</a:t>
            </a:r>
          </a:p>
          <a:p>
            <a:r>
              <a:rPr lang="en-US" dirty="0"/>
              <a:t>3)Answers</a:t>
            </a:r>
          </a:p>
          <a:p>
            <a:pPr lvl="1"/>
            <a:r>
              <a:rPr lang="en-US" dirty="0"/>
              <a:t>A)</a:t>
            </a:r>
          </a:p>
          <a:p>
            <a:pPr lvl="1"/>
            <a:r>
              <a:rPr lang="en-US" dirty="0"/>
              <a:t>B)</a:t>
            </a:r>
          </a:p>
          <a:p>
            <a:pPr lvl="1"/>
            <a:r>
              <a:rPr lang="en-US" dirty="0"/>
              <a:t>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3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5F0-B841-4C1E-890B-AB4C7DAB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2010-F1FF-4351-9DE1-6C04075A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r>
              <a:rPr lang="en-US" dirty="0"/>
              <a:t>DATA.CMS.GOV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https://data.cms.gov/Medicare-Inpatient/Inpatient-Prospective-Payment-System-IPPS-Provider/97k6-zzx3/data</a:t>
            </a:r>
            <a:endParaRPr lang="en-US" dirty="0"/>
          </a:p>
          <a:p>
            <a:r>
              <a:rPr lang="en-US" dirty="0"/>
              <a:t>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3D41-4C7C-4400-A7CB-9F7FF11B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Up/Exploration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ECF9-0EF8-42B5-8297-3A4338C7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B174-E0C0-41B7-9D4B-AAC635E9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66BE-DF00-4E62-9765-FEC499FE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5032-E2C3-4256-A9BF-38673995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450F-6D5B-4F2A-960A-2D321196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Difficulties:</a:t>
            </a:r>
          </a:p>
          <a:p>
            <a:r>
              <a:rPr lang="en-US" dirty="0"/>
              <a:t>Understanding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7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7D60-4A8E-4D52-8AE6-676ABBD49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A4A7B-1538-47FF-8437-0A33783CA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26416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89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Data Science &amp; Visualization Project 1</vt:lpstr>
      <vt:lpstr>Motivations and Summary</vt:lpstr>
      <vt:lpstr>Data</vt:lpstr>
      <vt:lpstr>Clean Up/Exploration</vt:lpstr>
      <vt:lpstr>Data Analysis</vt:lpstr>
      <vt:lpstr>Results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Visualization Project 1</dc:title>
  <dc:creator>Malik</dc:creator>
  <cp:lastModifiedBy>Malik</cp:lastModifiedBy>
  <cp:revision>9</cp:revision>
  <dcterms:created xsi:type="dcterms:W3CDTF">2018-04-11T15:41:19Z</dcterms:created>
  <dcterms:modified xsi:type="dcterms:W3CDTF">2018-04-11T16:45:08Z</dcterms:modified>
</cp:coreProperties>
</file>