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58" r:id="rId6"/>
    <p:sldId id="261" r:id="rId7"/>
    <p:sldId id="259" r:id="rId8"/>
    <p:sldId id="260" r:id="rId9"/>
    <p:sldId id="262" r:id="rId10"/>
    <p:sldId id="263" r:id="rId11"/>
    <p:sldId id="266" r:id="rId12"/>
    <p:sldId id="267" r:id="rId13"/>
    <p:sldId id="269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A4A0A-3C17-4BF3-9D6B-2C6D6560FB8A}">
  <a:tblStyle styleId="{07FA4A0A-3C17-4BF3-9D6B-2C6D6560FB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14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0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8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onardoaraujosantos.gitbooks.io/artificial-inteligence/content/convolu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Convolution Layer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27" y="1164393"/>
            <a:ext cx="8520600" cy="3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 dirty="0">
                <a:solidFill>
                  <a:srgbClr val="333333"/>
                </a:solidFill>
                <a:highlight>
                  <a:srgbClr val="FFFFFF"/>
                </a:highlight>
              </a:rPr>
              <a:t>The number of filters determines the number of outputs. Each filter calculates one output matrixSetting the stride and kernel size both to 2 will result in the output being exactly half the size of the input along both dimensions. -&gt; Pooling Layer [</a:t>
            </a:r>
            <a:r>
              <a:rPr lang="de" sz="1200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https://leonardoaraujosantos.gitbooks.io/artificial-inteligence/content/convolution.html</a:t>
            </a:r>
            <a:r>
              <a:rPr lang="de" sz="1200" dirty="0">
                <a:solidFill>
                  <a:srgbClr val="333333"/>
                </a:solidFill>
                <a:highlight>
                  <a:srgbClr val="FFFFFF"/>
                </a:highlight>
              </a:rPr>
              <a:t>] Nice Explanation [https://deeplearning4j.org/convolutionalnetwork.html]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6" name="Shape 56"/>
          <p:cNvGraphicFramePr/>
          <p:nvPr/>
        </p:nvGraphicFramePr>
        <p:xfrm>
          <a:off x="486825" y="1627338"/>
          <a:ext cx="2679950" cy="2146725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6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1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0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Shape 57"/>
          <p:cNvSpPr txBox="1"/>
          <p:nvPr/>
        </p:nvSpPr>
        <p:spPr>
          <a:xfrm>
            <a:off x="408350" y="1081788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Input (5x5x1) Padding: 1</a:t>
            </a:r>
            <a:endParaRPr dirty="0"/>
          </a:p>
        </p:txBody>
      </p:sp>
      <p:graphicFrame>
        <p:nvGraphicFramePr>
          <p:cNvPr id="58" name="Shape 58"/>
          <p:cNvGraphicFramePr/>
          <p:nvPr/>
        </p:nvGraphicFramePr>
        <p:xfrm>
          <a:off x="3817975" y="1670350"/>
          <a:ext cx="1148550" cy="91431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Shape 59"/>
          <p:cNvGraphicFramePr/>
          <p:nvPr/>
        </p:nvGraphicFramePr>
        <p:xfrm>
          <a:off x="3817975" y="2809350"/>
          <a:ext cx="1148550" cy="91431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Shape 60"/>
              <p:cNvSpPr txBox="1"/>
              <p:nvPr/>
            </p:nvSpPr>
            <p:spPr>
              <a:xfrm>
                <a:off x="3641125" y="1081800"/>
                <a:ext cx="1702800" cy="48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dirty="0"/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" dirty="0"/>
                  <a:t> (3x3x2)</a:t>
                </a:r>
                <a:endParaRPr dirty="0"/>
              </a:p>
            </p:txBody>
          </p:sp>
        </mc:Choice>
        <mc:Fallback xmlns="">
          <p:sp>
            <p:nvSpPr>
              <p:cNvPr id="60" name="Shap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1081800"/>
                <a:ext cx="1702800" cy="481500"/>
              </a:xfrm>
              <a:prstGeom prst="rect">
                <a:avLst/>
              </a:prstGeom>
              <a:blipFill>
                <a:blip r:embed="rId4"/>
                <a:stretch>
                  <a:fillRect l="-1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hape 63"/>
          <p:cNvSpPr txBox="1"/>
          <p:nvPr/>
        </p:nvSpPr>
        <p:spPr>
          <a:xfrm>
            <a:off x="6680442" y="910821"/>
            <a:ext cx="1493100" cy="32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Output (3x3x2)</a:t>
            </a:r>
            <a:endParaRPr dirty="0"/>
          </a:p>
        </p:txBody>
      </p:sp>
      <p:sp>
        <p:nvSpPr>
          <p:cNvPr id="64" name="Shape 64"/>
          <p:cNvSpPr txBox="1"/>
          <p:nvPr/>
        </p:nvSpPr>
        <p:spPr>
          <a:xfrm>
            <a:off x="3751850" y="1334475"/>
            <a:ext cx="17028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w0[:,:,0]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374225" y="1293450"/>
            <a:ext cx="17028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x[:,:,0]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3720600" y="2504125"/>
            <a:ext cx="12459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w0[:,:,1]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" name="Shape 69"/>
          <p:cNvGraphicFramePr/>
          <p:nvPr/>
        </p:nvGraphicFramePr>
        <p:xfrm>
          <a:off x="5190450" y="1670338"/>
          <a:ext cx="1148550" cy="91431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1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Shape 70"/>
          <p:cNvGraphicFramePr/>
          <p:nvPr/>
        </p:nvGraphicFramePr>
        <p:xfrm>
          <a:off x="5190450" y="2809350"/>
          <a:ext cx="1148550" cy="91431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hape 71"/>
              <p:cNvSpPr txBox="1"/>
              <p:nvPr/>
            </p:nvSpPr>
            <p:spPr>
              <a:xfrm>
                <a:off x="5190450" y="1081800"/>
                <a:ext cx="1702800" cy="48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de" dirty="0"/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" dirty="0"/>
                  <a:t> (3x3x2)</a:t>
                </a:r>
                <a:endParaRPr dirty="0"/>
              </a:p>
            </p:txBody>
          </p:sp>
        </mc:Choice>
        <mc:Fallback xmlns="">
          <p:sp>
            <p:nvSpPr>
              <p:cNvPr id="71" name="Shap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50" y="1081800"/>
                <a:ext cx="1702800" cy="481500"/>
              </a:xfrm>
              <a:prstGeom prst="rect">
                <a:avLst/>
              </a:prstGeom>
              <a:blipFill>
                <a:blip r:embed="rId5"/>
                <a:stretch>
                  <a:fillRect l="-1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hape 72"/>
          <p:cNvSpPr txBox="1"/>
          <p:nvPr/>
        </p:nvSpPr>
        <p:spPr>
          <a:xfrm>
            <a:off x="5149050" y="1334475"/>
            <a:ext cx="17028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Courier New"/>
                <a:ea typeface="Courier New"/>
                <a:cs typeface="Courier New"/>
                <a:sym typeface="Courier New"/>
              </a:rPr>
              <a:t>w1[:,:,0]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116975" y="2504125"/>
            <a:ext cx="12219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w1[:,:,1]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8244877" y="1670338"/>
            <a:ext cx="7578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latin typeface="Courier New"/>
                <a:ea typeface="Courier New"/>
                <a:cs typeface="Courier New"/>
                <a:sym typeface="Courier New"/>
              </a:rPr>
              <a:t>filtered with w0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8244877" y="2842593"/>
            <a:ext cx="7578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latin typeface="Courier New"/>
                <a:ea typeface="Courier New"/>
                <a:cs typeface="Courier New"/>
                <a:sym typeface="Courier New"/>
              </a:rPr>
              <a:t>filtered with w1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1" name="Shape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19861"/>
              </p:ext>
            </p:extLst>
          </p:nvPr>
        </p:nvGraphicFramePr>
        <p:xfrm>
          <a:off x="6713975" y="1377530"/>
          <a:ext cx="1352359" cy="107829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26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02">
                  <a:extLst>
                    <a:ext uri="{9D8B030D-6E8A-4147-A177-3AD203B41FA5}">
                      <a16:colId xmlns:a16="http://schemas.microsoft.com/office/drawing/2014/main" val="753943547"/>
                    </a:ext>
                  </a:extLst>
                </a:gridCol>
                <a:gridCol w="265378">
                  <a:extLst>
                    <a:ext uri="{9D8B030D-6E8A-4147-A177-3AD203B41FA5}">
                      <a16:colId xmlns:a16="http://schemas.microsoft.com/office/drawing/2014/main" val="3677311861"/>
                    </a:ext>
                  </a:extLst>
                </a:gridCol>
              </a:tblGrid>
              <a:tr h="238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 dirty="0"/>
                        <a:t>2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4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7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0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7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9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59189"/>
                  </a:ext>
                </a:extLst>
              </a:tr>
              <a:tr h="2099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6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1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4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9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19447"/>
                  </a:ext>
                </a:extLst>
              </a:tr>
            </a:tbl>
          </a:graphicData>
        </a:graphic>
      </p:graphicFrame>
      <p:graphicFrame>
        <p:nvGraphicFramePr>
          <p:cNvPr id="26" name="Shape 61">
            <a:extLst>
              <a:ext uri="{FF2B5EF4-FFF2-40B4-BE49-F238E27FC236}">
                <a16:creationId xmlns:a16="http://schemas.microsoft.com/office/drawing/2014/main" id="{5ECCF53B-9B05-4E7B-A151-6BC528233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22787"/>
              </p:ext>
            </p:extLst>
          </p:nvPr>
        </p:nvGraphicFramePr>
        <p:xfrm>
          <a:off x="6722168" y="2660100"/>
          <a:ext cx="1352359" cy="107829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26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02">
                  <a:extLst>
                    <a:ext uri="{9D8B030D-6E8A-4147-A177-3AD203B41FA5}">
                      <a16:colId xmlns:a16="http://schemas.microsoft.com/office/drawing/2014/main" val="753943547"/>
                    </a:ext>
                  </a:extLst>
                </a:gridCol>
                <a:gridCol w="265378">
                  <a:extLst>
                    <a:ext uri="{9D8B030D-6E8A-4147-A177-3AD203B41FA5}">
                      <a16:colId xmlns:a16="http://schemas.microsoft.com/office/drawing/2014/main" val="3677311861"/>
                    </a:ext>
                  </a:extLst>
                </a:gridCol>
              </a:tblGrid>
              <a:tr h="238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4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7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0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7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9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59189"/>
                  </a:ext>
                </a:extLst>
              </a:tr>
              <a:tr h="2099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6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1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 dirty="0"/>
                        <a:t>4</a:t>
                      </a: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9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0" marB="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194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C6C8274-9928-4D6D-BDAB-540FA43FD0B1}"/>
              </a:ext>
            </a:extLst>
          </p:cNvPr>
          <p:cNvGrpSpPr/>
          <p:nvPr/>
        </p:nvGrpSpPr>
        <p:grpSpPr>
          <a:xfrm>
            <a:off x="361672" y="479532"/>
            <a:ext cx="328284" cy="1531022"/>
            <a:chOff x="243908" y="106791"/>
            <a:chExt cx="328284" cy="1223245"/>
          </a:xfrm>
        </p:grpSpPr>
        <p:sp>
          <p:nvSpPr>
            <p:cNvPr id="4" name="Flussdiagramm: Prozess 3">
              <a:extLst>
                <a:ext uri="{FF2B5EF4-FFF2-40B4-BE49-F238E27FC236}">
                  <a16:creationId xmlns:a16="http://schemas.microsoft.com/office/drawing/2014/main" id="{55FD3CD0-1E61-4FCD-9859-9BF5AF4F6B6E}"/>
                </a:ext>
              </a:extLst>
            </p:cNvPr>
            <p:cNvSpPr/>
            <p:nvPr/>
          </p:nvSpPr>
          <p:spPr>
            <a:xfrm>
              <a:off x="243908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ussdiagramm: Prozess 4">
              <a:extLst>
                <a:ext uri="{FF2B5EF4-FFF2-40B4-BE49-F238E27FC236}">
                  <a16:creationId xmlns:a16="http://schemas.microsoft.com/office/drawing/2014/main" id="{8AD75E02-E07A-4507-87A5-5434B76C4488}"/>
                </a:ext>
              </a:extLst>
            </p:cNvPr>
            <p:cNvSpPr/>
            <p:nvPr/>
          </p:nvSpPr>
          <p:spPr>
            <a:xfrm>
              <a:off x="3740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ussdiagramm: Prozess 5">
              <a:extLst>
                <a:ext uri="{FF2B5EF4-FFF2-40B4-BE49-F238E27FC236}">
                  <a16:creationId xmlns:a16="http://schemas.microsoft.com/office/drawing/2014/main" id="{0E619286-63B0-4E52-B08B-34BA6C87976A}"/>
                </a:ext>
              </a:extLst>
            </p:cNvPr>
            <p:cNvSpPr/>
            <p:nvPr/>
          </p:nvSpPr>
          <p:spPr>
            <a:xfrm>
              <a:off x="5264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5AC303F0-6635-405B-BD2E-10801B8D820C}"/>
              </a:ext>
            </a:extLst>
          </p:cNvPr>
          <p:cNvSpPr txBox="1"/>
          <p:nvPr/>
        </p:nvSpPr>
        <p:spPr>
          <a:xfrm>
            <a:off x="172100" y="201055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224²</a:t>
            </a:r>
            <a:endParaRPr lang="en-US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F0A95C9-552C-4C4E-89C0-4D90CE0C1AB4}"/>
              </a:ext>
            </a:extLst>
          </p:cNvPr>
          <p:cNvSpPr txBox="1"/>
          <p:nvPr/>
        </p:nvSpPr>
        <p:spPr>
          <a:xfrm>
            <a:off x="498158" y="316768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112²</a:t>
            </a:r>
            <a:endParaRPr lang="en-US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5F941E0-648E-44F9-881F-5F1C53C63B81}"/>
              </a:ext>
            </a:extLst>
          </p:cNvPr>
          <p:cNvSpPr txBox="1"/>
          <p:nvPr/>
        </p:nvSpPr>
        <p:spPr>
          <a:xfrm>
            <a:off x="836072" y="388198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56²</a:t>
            </a:r>
            <a:endParaRPr lang="en-US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414A211-6573-46B3-BC57-7A4046248099}"/>
              </a:ext>
            </a:extLst>
          </p:cNvPr>
          <p:cNvSpPr txBox="1"/>
          <p:nvPr/>
        </p:nvSpPr>
        <p:spPr>
          <a:xfrm>
            <a:off x="1109640" y="447041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28²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29E1FBF-757B-4464-B226-8A1682A5F260}"/>
              </a:ext>
            </a:extLst>
          </p:cNvPr>
          <p:cNvSpPr txBox="1"/>
          <p:nvPr/>
        </p:nvSpPr>
        <p:spPr>
          <a:xfrm>
            <a:off x="1774329" y="478284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14²</a:t>
            </a:r>
            <a:endParaRPr lang="en-US" sz="1000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E8F6962-1FF7-428F-A1F5-A01C2F611CC9}"/>
              </a:ext>
            </a:extLst>
          </p:cNvPr>
          <p:cNvGrpSpPr/>
          <p:nvPr/>
        </p:nvGrpSpPr>
        <p:grpSpPr>
          <a:xfrm>
            <a:off x="664997" y="2218576"/>
            <a:ext cx="328284" cy="813468"/>
            <a:chOff x="243908" y="106791"/>
            <a:chExt cx="328284" cy="1223245"/>
          </a:xfrm>
        </p:grpSpPr>
        <p:sp>
          <p:nvSpPr>
            <p:cNvPr id="20" name="Flussdiagramm: Prozess 19">
              <a:extLst>
                <a:ext uri="{FF2B5EF4-FFF2-40B4-BE49-F238E27FC236}">
                  <a16:creationId xmlns:a16="http://schemas.microsoft.com/office/drawing/2014/main" id="{517ADE7A-3DF7-426F-85A7-3EE88C9B8C84}"/>
                </a:ext>
              </a:extLst>
            </p:cNvPr>
            <p:cNvSpPr/>
            <p:nvPr/>
          </p:nvSpPr>
          <p:spPr>
            <a:xfrm>
              <a:off x="243908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ussdiagramm: Prozess 20">
              <a:extLst>
                <a:ext uri="{FF2B5EF4-FFF2-40B4-BE49-F238E27FC236}">
                  <a16:creationId xmlns:a16="http://schemas.microsoft.com/office/drawing/2014/main" id="{67F1FD46-C299-4DB0-9B35-FFD7DC8DE9E7}"/>
                </a:ext>
              </a:extLst>
            </p:cNvPr>
            <p:cNvSpPr/>
            <p:nvPr/>
          </p:nvSpPr>
          <p:spPr>
            <a:xfrm>
              <a:off x="3740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ussdiagramm: Prozess 21">
              <a:extLst>
                <a:ext uri="{FF2B5EF4-FFF2-40B4-BE49-F238E27FC236}">
                  <a16:creationId xmlns:a16="http://schemas.microsoft.com/office/drawing/2014/main" id="{571E1C19-00C0-4A05-8955-074BC2B54714}"/>
                </a:ext>
              </a:extLst>
            </p:cNvPr>
            <p:cNvSpPr/>
            <p:nvPr/>
          </p:nvSpPr>
          <p:spPr>
            <a:xfrm>
              <a:off x="5264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87CAC9-6493-49C8-9B3B-5F861E0E8FD5}"/>
              </a:ext>
            </a:extLst>
          </p:cNvPr>
          <p:cNvGrpSpPr/>
          <p:nvPr/>
        </p:nvGrpSpPr>
        <p:grpSpPr>
          <a:xfrm>
            <a:off x="942753" y="3235222"/>
            <a:ext cx="328284" cy="508668"/>
            <a:chOff x="243908" y="106791"/>
            <a:chExt cx="328284" cy="1223245"/>
          </a:xfrm>
        </p:grpSpPr>
        <p:sp>
          <p:nvSpPr>
            <p:cNvPr id="24" name="Flussdiagramm: Prozess 23">
              <a:extLst>
                <a:ext uri="{FF2B5EF4-FFF2-40B4-BE49-F238E27FC236}">
                  <a16:creationId xmlns:a16="http://schemas.microsoft.com/office/drawing/2014/main" id="{E7543FAC-2838-4BD9-80F1-B9F894C4E09D}"/>
                </a:ext>
              </a:extLst>
            </p:cNvPr>
            <p:cNvSpPr/>
            <p:nvPr/>
          </p:nvSpPr>
          <p:spPr>
            <a:xfrm>
              <a:off x="243908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B3C25720-D3F0-441F-A7AA-B89906745CFC}"/>
                </a:ext>
              </a:extLst>
            </p:cNvPr>
            <p:cNvSpPr/>
            <p:nvPr/>
          </p:nvSpPr>
          <p:spPr>
            <a:xfrm>
              <a:off x="3740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DFD92DF4-09AF-4E49-A765-B4FC215BEF5E}"/>
                </a:ext>
              </a:extLst>
            </p:cNvPr>
            <p:cNvSpPr/>
            <p:nvPr/>
          </p:nvSpPr>
          <p:spPr>
            <a:xfrm>
              <a:off x="5264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8BD4D26-580A-4C4C-976A-EF0B1BC535F1}"/>
              </a:ext>
            </a:extLst>
          </p:cNvPr>
          <p:cNvGrpSpPr/>
          <p:nvPr/>
        </p:nvGrpSpPr>
        <p:grpSpPr>
          <a:xfrm>
            <a:off x="1231347" y="3988022"/>
            <a:ext cx="328284" cy="307777"/>
            <a:chOff x="243908" y="106791"/>
            <a:chExt cx="328284" cy="1223245"/>
          </a:xfrm>
        </p:grpSpPr>
        <p:sp>
          <p:nvSpPr>
            <p:cNvPr id="28" name="Flussdiagramm: Prozess 27">
              <a:extLst>
                <a:ext uri="{FF2B5EF4-FFF2-40B4-BE49-F238E27FC236}">
                  <a16:creationId xmlns:a16="http://schemas.microsoft.com/office/drawing/2014/main" id="{5964E01E-D84F-42A1-903C-92777F7AE0DE}"/>
                </a:ext>
              </a:extLst>
            </p:cNvPr>
            <p:cNvSpPr/>
            <p:nvPr/>
          </p:nvSpPr>
          <p:spPr>
            <a:xfrm>
              <a:off x="243908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ussdiagramm: Prozess 28">
              <a:extLst>
                <a:ext uri="{FF2B5EF4-FFF2-40B4-BE49-F238E27FC236}">
                  <a16:creationId xmlns:a16="http://schemas.microsoft.com/office/drawing/2014/main" id="{234DA533-6E55-486C-82A0-EEF9AEAF3278}"/>
                </a:ext>
              </a:extLst>
            </p:cNvPr>
            <p:cNvSpPr/>
            <p:nvPr/>
          </p:nvSpPr>
          <p:spPr>
            <a:xfrm>
              <a:off x="3740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ussdiagramm: Prozess 29">
              <a:extLst>
                <a:ext uri="{FF2B5EF4-FFF2-40B4-BE49-F238E27FC236}">
                  <a16:creationId xmlns:a16="http://schemas.microsoft.com/office/drawing/2014/main" id="{E271A8F0-C322-424A-8B53-21ECFB76C484}"/>
                </a:ext>
              </a:extLst>
            </p:cNvPr>
            <p:cNvSpPr/>
            <p:nvPr/>
          </p:nvSpPr>
          <p:spPr>
            <a:xfrm>
              <a:off x="5264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lussdiagramm: Prozess 31">
            <a:extLst>
              <a:ext uri="{FF2B5EF4-FFF2-40B4-BE49-F238E27FC236}">
                <a16:creationId xmlns:a16="http://schemas.microsoft.com/office/drawing/2014/main" id="{AC0E6F3D-E6BF-41FB-A088-E117880E2012}"/>
              </a:ext>
            </a:extLst>
          </p:cNvPr>
          <p:cNvSpPr/>
          <p:nvPr/>
        </p:nvSpPr>
        <p:spPr>
          <a:xfrm>
            <a:off x="1525934" y="4561480"/>
            <a:ext cx="45719" cy="14629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5709DBC7-AC24-4341-B2BB-0D1593D5DABE}"/>
              </a:ext>
            </a:extLst>
          </p:cNvPr>
          <p:cNvSpPr/>
          <p:nvPr/>
        </p:nvSpPr>
        <p:spPr>
          <a:xfrm>
            <a:off x="1894050" y="4543836"/>
            <a:ext cx="154136" cy="246221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ussdiagramm: Prozess 33">
            <a:extLst>
              <a:ext uri="{FF2B5EF4-FFF2-40B4-BE49-F238E27FC236}">
                <a16:creationId xmlns:a16="http://schemas.microsoft.com/office/drawing/2014/main" id="{EFCFE538-C1A9-4426-9C62-1A23B53A406B}"/>
              </a:ext>
            </a:extLst>
          </p:cNvPr>
          <p:cNvSpPr/>
          <p:nvPr/>
        </p:nvSpPr>
        <p:spPr>
          <a:xfrm>
            <a:off x="2393337" y="4560581"/>
            <a:ext cx="45719" cy="14629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F7B5133-D552-4253-AA92-760B3CE89301}"/>
              </a:ext>
            </a:extLst>
          </p:cNvPr>
          <p:cNvGrpSpPr/>
          <p:nvPr/>
        </p:nvGrpSpPr>
        <p:grpSpPr>
          <a:xfrm>
            <a:off x="3264593" y="493237"/>
            <a:ext cx="328284" cy="1531022"/>
            <a:chOff x="243908" y="106791"/>
            <a:chExt cx="328284" cy="1223245"/>
          </a:xfrm>
        </p:grpSpPr>
        <p:sp>
          <p:nvSpPr>
            <p:cNvPr id="41" name="Flussdiagramm: Prozess 40">
              <a:extLst>
                <a:ext uri="{FF2B5EF4-FFF2-40B4-BE49-F238E27FC236}">
                  <a16:creationId xmlns:a16="http://schemas.microsoft.com/office/drawing/2014/main" id="{933ED649-BB78-48B1-9B57-E73FE870362D}"/>
                </a:ext>
              </a:extLst>
            </p:cNvPr>
            <p:cNvSpPr/>
            <p:nvPr/>
          </p:nvSpPr>
          <p:spPr>
            <a:xfrm>
              <a:off x="243908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ussdiagramm: Prozess 41">
              <a:extLst>
                <a:ext uri="{FF2B5EF4-FFF2-40B4-BE49-F238E27FC236}">
                  <a16:creationId xmlns:a16="http://schemas.microsoft.com/office/drawing/2014/main" id="{FBB56124-8379-4549-8F6A-D9332BD2BFDB}"/>
                </a:ext>
              </a:extLst>
            </p:cNvPr>
            <p:cNvSpPr/>
            <p:nvPr/>
          </p:nvSpPr>
          <p:spPr>
            <a:xfrm>
              <a:off x="3740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ussdiagramm: Prozess 42">
              <a:extLst>
                <a:ext uri="{FF2B5EF4-FFF2-40B4-BE49-F238E27FC236}">
                  <a16:creationId xmlns:a16="http://schemas.microsoft.com/office/drawing/2014/main" id="{E8EE4D7F-11FF-4FD3-85E4-1F5EC7A8A072}"/>
                </a:ext>
              </a:extLst>
            </p:cNvPr>
            <p:cNvSpPr/>
            <p:nvPr/>
          </p:nvSpPr>
          <p:spPr>
            <a:xfrm>
              <a:off x="5264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36969A21-FBA4-40DF-9268-33DCCAA37879}"/>
              </a:ext>
            </a:extLst>
          </p:cNvPr>
          <p:cNvSpPr txBox="1"/>
          <p:nvPr/>
        </p:nvSpPr>
        <p:spPr>
          <a:xfrm>
            <a:off x="3432491" y="202425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224²</a:t>
            </a:r>
            <a:endParaRPr lang="en-US" sz="10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85624E-CD8C-4342-9934-E6DDA76E0E95}"/>
              </a:ext>
            </a:extLst>
          </p:cNvPr>
          <p:cNvSpPr txBox="1"/>
          <p:nvPr/>
        </p:nvSpPr>
        <p:spPr>
          <a:xfrm>
            <a:off x="3135192" y="309992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112²</a:t>
            </a:r>
            <a:endParaRPr lang="en-US" sz="1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55F8249-43F0-45D7-B2F6-C07278DBA1DF}"/>
              </a:ext>
            </a:extLst>
          </p:cNvPr>
          <p:cNvSpPr txBox="1"/>
          <p:nvPr/>
        </p:nvSpPr>
        <p:spPr>
          <a:xfrm>
            <a:off x="2792852" y="388372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56²</a:t>
            </a:r>
            <a:endParaRPr lang="en-US" sz="10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288A8B2-F176-4E83-94F3-CDA4958D0FB6}"/>
              </a:ext>
            </a:extLst>
          </p:cNvPr>
          <p:cNvGrpSpPr/>
          <p:nvPr/>
        </p:nvGrpSpPr>
        <p:grpSpPr>
          <a:xfrm>
            <a:off x="2985980" y="2232280"/>
            <a:ext cx="328284" cy="813468"/>
            <a:chOff x="243908" y="106791"/>
            <a:chExt cx="328284" cy="1223245"/>
          </a:xfrm>
        </p:grpSpPr>
        <p:sp>
          <p:nvSpPr>
            <p:cNvPr id="50" name="Flussdiagramm: Prozess 49">
              <a:extLst>
                <a:ext uri="{FF2B5EF4-FFF2-40B4-BE49-F238E27FC236}">
                  <a16:creationId xmlns:a16="http://schemas.microsoft.com/office/drawing/2014/main" id="{12962D8E-DECF-4C24-989D-DD3E6BD52C7C}"/>
                </a:ext>
              </a:extLst>
            </p:cNvPr>
            <p:cNvSpPr/>
            <p:nvPr/>
          </p:nvSpPr>
          <p:spPr>
            <a:xfrm>
              <a:off x="243908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ussdiagramm: Prozess 50">
              <a:extLst>
                <a:ext uri="{FF2B5EF4-FFF2-40B4-BE49-F238E27FC236}">
                  <a16:creationId xmlns:a16="http://schemas.microsoft.com/office/drawing/2014/main" id="{B337CF0D-67C7-4C6B-960E-596A395874E8}"/>
                </a:ext>
              </a:extLst>
            </p:cNvPr>
            <p:cNvSpPr/>
            <p:nvPr/>
          </p:nvSpPr>
          <p:spPr>
            <a:xfrm>
              <a:off x="3740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ussdiagramm: Prozess 51">
              <a:extLst>
                <a:ext uri="{FF2B5EF4-FFF2-40B4-BE49-F238E27FC236}">
                  <a16:creationId xmlns:a16="http://schemas.microsoft.com/office/drawing/2014/main" id="{593C25BD-EB84-429E-A936-40712409BCBA}"/>
                </a:ext>
              </a:extLst>
            </p:cNvPr>
            <p:cNvSpPr/>
            <p:nvPr/>
          </p:nvSpPr>
          <p:spPr>
            <a:xfrm>
              <a:off x="5264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FB5C0013-1052-466D-9EC7-F5ECE2E604A8}"/>
              </a:ext>
            </a:extLst>
          </p:cNvPr>
          <p:cNvGrpSpPr/>
          <p:nvPr/>
        </p:nvGrpSpPr>
        <p:grpSpPr>
          <a:xfrm>
            <a:off x="2693678" y="3235222"/>
            <a:ext cx="328284" cy="508668"/>
            <a:chOff x="243908" y="106791"/>
            <a:chExt cx="328284" cy="1223245"/>
          </a:xfrm>
        </p:grpSpPr>
        <p:sp>
          <p:nvSpPr>
            <p:cNvPr id="54" name="Flussdiagramm: Prozess 53">
              <a:extLst>
                <a:ext uri="{FF2B5EF4-FFF2-40B4-BE49-F238E27FC236}">
                  <a16:creationId xmlns:a16="http://schemas.microsoft.com/office/drawing/2014/main" id="{E72FC5F3-2BFC-42CF-98C6-8C6F7C5B4F8D}"/>
                </a:ext>
              </a:extLst>
            </p:cNvPr>
            <p:cNvSpPr/>
            <p:nvPr/>
          </p:nvSpPr>
          <p:spPr>
            <a:xfrm>
              <a:off x="243908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ussdiagramm: Prozess 54">
              <a:extLst>
                <a:ext uri="{FF2B5EF4-FFF2-40B4-BE49-F238E27FC236}">
                  <a16:creationId xmlns:a16="http://schemas.microsoft.com/office/drawing/2014/main" id="{E5809F1A-C51D-402F-8D6B-0E7C64AD4AD3}"/>
                </a:ext>
              </a:extLst>
            </p:cNvPr>
            <p:cNvSpPr/>
            <p:nvPr/>
          </p:nvSpPr>
          <p:spPr>
            <a:xfrm>
              <a:off x="3740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ussdiagramm: Prozess 55">
              <a:extLst>
                <a:ext uri="{FF2B5EF4-FFF2-40B4-BE49-F238E27FC236}">
                  <a16:creationId xmlns:a16="http://schemas.microsoft.com/office/drawing/2014/main" id="{5E5257AB-D1F1-4156-833A-E771CDD0E10A}"/>
                </a:ext>
              </a:extLst>
            </p:cNvPr>
            <p:cNvSpPr/>
            <p:nvPr/>
          </p:nvSpPr>
          <p:spPr>
            <a:xfrm>
              <a:off x="5264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B47E05C-7E99-4908-8F6A-08EE72FC5B15}"/>
              </a:ext>
            </a:extLst>
          </p:cNvPr>
          <p:cNvGrpSpPr/>
          <p:nvPr/>
        </p:nvGrpSpPr>
        <p:grpSpPr>
          <a:xfrm>
            <a:off x="2411113" y="3988022"/>
            <a:ext cx="328284" cy="307777"/>
            <a:chOff x="243908" y="106791"/>
            <a:chExt cx="328284" cy="1223245"/>
          </a:xfrm>
        </p:grpSpPr>
        <p:sp>
          <p:nvSpPr>
            <p:cNvPr id="58" name="Flussdiagramm: Prozess 57">
              <a:extLst>
                <a:ext uri="{FF2B5EF4-FFF2-40B4-BE49-F238E27FC236}">
                  <a16:creationId xmlns:a16="http://schemas.microsoft.com/office/drawing/2014/main" id="{CE74A7B0-149E-4030-9E52-7965B8C58DAB}"/>
                </a:ext>
              </a:extLst>
            </p:cNvPr>
            <p:cNvSpPr/>
            <p:nvPr/>
          </p:nvSpPr>
          <p:spPr>
            <a:xfrm>
              <a:off x="243908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ussdiagramm: Prozess 58">
              <a:extLst>
                <a:ext uri="{FF2B5EF4-FFF2-40B4-BE49-F238E27FC236}">
                  <a16:creationId xmlns:a16="http://schemas.microsoft.com/office/drawing/2014/main" id="{3076657E-0E78-44C4-9ECE-72602387AF65}"/>
                </a:ext>
              </a:extLst>
            </p:cNvPr>
            <p:cNvSpPr/>
            <p:nvPr/>
          </p:nvSpPr>
          <p:spPr>
            <a:xfrm>
              <a:off x="3740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ussdiagramm: Prozess 59">
              <a:extLst>
                <a:ext uri="{FF2B5EF4-FFF2-40B4-BE49-F238E27FC236}">
                  <a16:creationId xmlns:a16="http://schemas.microsoft.com/office/drawing/2014/main" id="{36881A2D-9335-459A-B4E5-298F81E9B53C}"/>
                </a:ext>
              </a:extLst>
            </p:cNvPr>
            <p:cNvSpPr/>
            <p:nvPr/>
          </p:nvSpPr>
          <p:spPr>
            <a:xfrm>
              <a:off x="526473" y="106791"/>
              <a:ext cx="45719" cy="122324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45940428-D663-4D75-897B-54D7DEFD9BEF}"/>
              </a:ext>
            </a:extLst>
          </p:cNvPr>
          <p:cNvSpPr txBox="1"/>
          <p:nvPr/>
        </p:nvSpPr>
        <p:spPr>
          <a:xfrm>
            <a:off x="378195" y="27947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32</a:t>
            </a:r>
            <a:endParaRPr lang="en-US" sz="11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2D98501-ADEA-4A23-B922-BA8E286952EB}"/>
              </a:ext>
            </a:extLst>
          </p:cNvPr>
          <p:cNvSpPr txBox="1"/>
          <p:nvPr/>
        </p:nvSpPr>
        <p:spPr>
          <a:xfrm>
            <a:off x="537319" y="27947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32</a:t>
            </a:r>
            <a:endParaRPr lang="en-US" sz="11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0B164A3-3080-43BD-A788-94F00F9CC0F2}"/>
              </a:ext>
            </a:extLst>
          </p:cNvPr>
          <p:cNvSpPr txBox="1"/>
          <p:nvPr/>
        </p:nvSpPr>
        <p:spPr>
          <a:xfrm>
            <a:off x="678226" y="201719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64</a:t>
            </a:r>
            <a:endParaRPr lang="en-US" sz="11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49B8CEC-C2A2-47CD-B298-D1D80F8469EA}"/>
              </a:ext>
            </a:extLst>
          </p:cNvPr>
          <p:cNvSpPr txBox="1"/>
          <p:nvPr/>
        </p:nvSpPr>
        <p:spPr>
          <a:xfrm>
            <a:off x="837685" y="201719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64</a:t>
            </a:r>
            <a:endParaRPr lang="en-US" sz="11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505E3C1-3101-4EC2-8BE9-7249366424E4}"/>
              </a:ext>
            </a:extLst>
          </p:cNvPr>
          <p:cNvSpPr txBox="1"/>
          <p:nvPr/>
        </p:nvSpPr>
        <p:spPr>
          <a:xfrm>
            <a:off x="937702" y="3040568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128</a:t>
            </a:r>
            <a:endParaRPr lang="en-US" sz="11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3B228C-F420-412E-AC83-C5CA52B49A84}"/>
              </a:ext>
            </a:extLst>
          </p:cNvPr>
          <p:cNvSpPr txBox="1"/>
          <p:nvPr/>
        </p:nvSpPr>
        <p:spPr>
          <a:xfrm>
            <a:off x="1136457" y="3040568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128</a:t>
            </a:r>
            <a:endParaRPr lang="en-US" sz="11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F428E01-12D6-4ECA-A281-5A5B4AEFBB52}"/>
              </a:ext>
            </a:extLst>
          </p:cNvPr>
          <p:cNvSpPr txBox="1"/>
          <p:nvPr/>
        </p:nvSpPr>
        <p:spPr>
          <a:xfrm>
            <a:off x="1194639" y="380102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256</a:t>
            </a:r>
            <a:endParaRPr lang="en-US" sz="11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EDA2157-3525-49FD-AE2F-C14BF88F9338}"/>
              </a:ext>
            </a:extLst>
          </p:cNvPr>
          <p:cNvSpPr txBox="1"/>
          <p:nvPr/>
        </p:nvSpPr>
        <p:spPr>
          <a:xfrm>
            <a:off x="1430355" y="3797770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256</a:t>
            </a:r>
            <a:endParaRPr lang="en-US" sz="11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21815A5-A37C-4EAC-9739-32C8F74AF4A6}"/>
              </a:ext>
            </a:extLst>
          </p:cNvPr>
          <p:cNvSpPr txBox="1"/>
          <p:nvPr/>
        </p:nvSpPr>
        <p:spPr>
          <a:xfrm>
            <a:off x="1794216" y="4352933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512</a:t>
            </a:r>
            <a:endParaRPr lang="en-US" sz="1100" dirty="0"/>
          </a:p>
        </p:txBody>
      </p:sp>
      <p:sp>
        <p:nvSpPr>
          <p:cNvPr id="76" name="Flussdiagramm: Prozess 75">
            <a:extLst>
              <a:ext uri="{FF2B5EF4-FFF2-40B4-BE49-F238E27FC236}">
                <a16:creationId xmlns:a16="http://schemas.microsoft.com/office/drawing/2014/main" id="{5A5DE37F-00B2-4E94-A5CF-99695C9D27EB}"/>
              </a:ext>
            </a:extLst>
          </p:cNvPr>
          <p:cNvSpPr/>
          <p:nvPr/>
        </p:nvSpPr>
        <p:spPr>
          <a:xfrm>
            <a:off x="3856211" y="493237"/>
            <a:ext cx="45719" cy="1531022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E27D04CF-9143-4E95-B3F9-AB983412135D}"/>
              </a:ext>
            </a:extLst>
          </p:cNvPr>
          <p:cNvSpPr txBox="1"/>
          <p:nvPr/>
        </p:nvSpPr>
        <p:spPr>
          <a:xfrm>
            <a:off x="2163976" y="3807058"/>
            <a:ext cx="395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768</a:t>
            </a:r>
            <a:endParaRPr lang="en-US" sz="11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21B53545-4B38-4C04-BDA5-92D0BCD9E5E2}"/>
              </a:ext>
            </a:extLst>
          </p:cNvPr>
          <p:cNvSpPr txBox="1"/>
          <p:nvPr/>
        </p:nvSpPr>
        <p:spPr>
          <a:xfrm>
            <a:off x="2399692" y="3807058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256</a:t>
            </a:r>
            <a:endParaRPr lang="en-US" sz="11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E19AEE4-0858-4BC3-974A-C0587D20F8CD}"/>
              </a:ext>
            </a:extLst>
          </p:cNvPr>
          <p:cNvSpPr txBox="1"/>
          <p:nvPr/>
        </p:nvSpPr>
        <p:spPr>
          <a:xfrm>
            <a:off x="2476227" y="3053872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384</a:t>
            </a:r>
            <a:endParaRPr lang="en-US" sz="11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37F0F89B-3295-41AD-ADD2-457D31A72710}"/>
              </a:ext>
            </a:extLst>
          </p:cNvPr>
          <p:cNvSpPr txBox="1"/>
          <p:nvPr/>
        </p:nvSpPr>
        <p:spPr>
          <a:xfrm>
            <a:off x="2703145" y="3055889"/>
            <a:ext cx="381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128</a:t>
            </a:r>
            <a:endParaRPr lang="en-US" sz="11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4FCA0D9-CEE8-4FFB-897B-0FA63E594013}"/>
              </a:ext>
            </a:extLst>
          </p:cNvPr>
          <p:cNvSpPr txBox="1"/>
          <p:nvPr/>
        </p:nvSpPr>
        <p:spPr>
          <a:xfrm>
            <a:off x="2769294" y="2045383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192</a:t>
            </a:r>
            <a:endParaRPr lang="en-US" sz="11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B2F083A-398E-487D-A63A-55156623E51E}"/>
              </a:ext>
            </a:extLst>
          </p:cNvPr>
          <p:cNvSpPr txBox="1"/>
          <p:nvPr/>
        </p:nvSpPr>
        <p:spPr>
          <a:xfrm>
            <a:off x="2985592" y="203880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64</a:t>
            </a:r>
            <a:endParaRPr lang="en-US" sz="11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B461DD6-6FD1-4BAA-A52A-17D0F2962B3C}"/>
              </a:ext>
            </a:extLst>
          </p:cNvPr>
          <p:cNvSpPr txBox="1"/>
          <p:nvPr/>
        </p:nvSpPr>
        <p:spPr>
          <a:xfrm>
            <a:off x="3138992" y="294824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96</a:t>
            </a:r>
            <a:endParaRPr lang="en-US" sz="11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B1656952-8D3A-4DBD-B86E-66E0C799E8C6}"/>
              </a:ext>
            </a:extLst>
          </p:cNvPr>
          <p:cNvSpPr txBox="1"/>
          <p:nvPr/>
        </p:nvSpPr>
        <p:spPr>
          <a:xfrm>
            <a:off x="3298451" y="294824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32</a:t>
            </a:r>
            <a:endParaRPr lang="en-US" sz="10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5CB207D-510D-4CEE-8D37-2199947B125E}"/>
              </a:ext>
            </a:extLst>
          </p:cNvPr>
          <p:cNvSpPr txBox="1"/>
          <p:nvPr/>
        </p:nvSpPr>
        <p:spPr>
          <a:xfrm>
            <a:off x="3454904" y="29318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32</a:t>
            </a:r>
            <a:endParaRPr lang="en-US" sz="11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0B17116-829F-4289-97AD-C9C40BD09BF4}"/>
              </a:ext>
            </a:extLst>
          </p:cNvPr>
          <p:cNvSpPr txBox="1"/>
          <p:nvPr/>
        </p:nvSpPr>
        <p:spPr>
          <a:xfrm>
            <a:off x="3762284" y="2931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6</a:t>
            </a:r>
            <a:endParaRPr lang="en-US" sz="11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B730D7E-5ED7-4D52-BB9E-C5763036490C}"/>
              </a:ext>
            </a:extLst>
          </p:cNvPr>
          <p:cNvSpPr txBox="1"/>
          <p:nvPr/>
        </p:nvSpPr>
        <p:spPr>
          <a:xfrm>
            <a:off x="2555459" y="446065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28²</a:t>
            </a:r>
            <a:endParaRPr lang="en-US" sz="1000" dirty="0"/>
          </a:p>
        </p:txBody>
      </p:sp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4F87F89B-486D-4909-94FA-3188148D35F6}"/>
              </a:ext>
            </a:extLst>
          </p:cNvPr>
          <p:cNvSpPr/>
          <p:nvPr/>
        </p:nvSpPr>
        <p:spPr>
          <a:xfrm>
            <a:off x="1770626" y="4071729"/>
            <a:ext cx="429491" cy="127127"/>
          </a:xfrm>
          <a:prstGeom prst="rightArrow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feil: nach rechts 90">
            <a:extLst>
              <a:ext uri="{FF2B5EF4-FFF2-40B4-BE49-F238E27FC236}">
                <a16:creationId xmlns:a16="http://schemas.microsoft.com/office/drawing/2014/main" id="{273D78CE-FB91-4D75-A7D3-28C96FF5BDB9}"/>
              </a:ext>
            </a:extLst>
          </p:cNvPr>
          <p:cNvSpPr/>
          <p:nvPr/>
        </p:nvSpPr>
        <p:spPr>
          <a:xfrm>
            <a:off x="1528115" y="3385283"/>
            <a:ext cx="908215" cy="92185"/>
          </a:xfrm>
          <a:prstGeom prst="rightArrow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feil: nach rechts 91">
            <a:extLst>
              <a:ext uri="{FF2B5EF4-FFF2-40B4-BE49-F238E27FC236}">
                <a16:creationId xmlns:a16="http://schemas.microsoft.com/office/drawing/2014/main" id="{93B23E7B-A281-4FCA-8F75-58B70177321E}"/>
              </a:ext>
            </a:extLst>
          </p:cNvPr>
          <p:cNvSpPr/>
          <p:nvPr/>
        </p:nvSpPr>
        <p:spPr>
          <a:xfrm>
            <a:off x="1154793" y="2521470"/>
            <a:ext cx="1675228" cy="100559"/>
          </a:xfrm>
          <a:prstGeom prst="rightArrow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8C52645E-914F-448E-8670-3E7E92A4C61C}"/>
              </a:ext>
            </a:extLst>
          </p:cNvPr>
          <p:cNvSpPr/>
          <p:nvPr/>
        </p:nvSpPr>
        <p:spPr>
          <a:xfrm>
            <a:off x="880608" y="1075155"/>
            <a:ext cx="2165581" cy="102344"/>
          </a:xfrm>
          <a:prstGeom prst="rightArrow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feil: nach unten 94">
            <a:extLst>
              <a:ext uri="{FF2B5EF4-FFF2-40B4-BE49-F238E27FC236}">
                <a16:creationId xmlns:a16="http://schemas.microsoft.com/office/drawing/2014/main" id="{25D2A722-B7A3-45D1-BBFA-E630B529FBC7}"/>
              </a:ext>
            </a:extLst>
          </p:cNvPr>
          <p:cNvSpPr/>
          <p:nvPr/>
        </p:nvSpPr>
        <p:spPr>
          <a:xfrm rot="10800000">
            <a:off x="3538777" y="4243584"/>
            <a:ext cx="115674" cy="126124"/>
          </a:xfrm>
          <a:prstGeom prst="downArrow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feil: nach rechts 95">
            <a:extLst>
              <a:ext uri="{FF2B5EF4-FFF2-40B4-BE49-F238E27FC236}">
                <a16:creationId xmlns:a16="http://schemas.microsoft.com/office/drawing/2014/main" id="{8AE0630F-1B51-4BD3-8132-33D8C0F40F8E}"/>
              </a:ext>
            </a:extLst>
          </p:cNvPr>
          <p:cNvSpPr/>
          <p:nvPr/>
        </p:nvSpPr>
        <p:spPr>
          <a:xfrm>
            <a:off x="3548045" y="4607952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feil: nach unten 96">
            <a:extLst>
              <a:ext uri="{FF2B5EF4-FFF2-40B4-BE49-F238E27FC236}">
                <a16:creationId xmlns:a16="http://schemas.microsoft.com/office/drawing/2014/main" id="{C76D3030-B86C-4C74-880F-2BFB13A9EE3D}"/>
              </a:ext>
            </a:extLst>
          </p:cNvPr>
          <p:cNvSpPr/>
          <p:nvPr/>
        </p:nvSpPr>
        <p:spPr>
          <a:xfrm>
            <a:off x="3535038" y="4433990"/>
            <a:ext cx="123305" cy="126123"/>
          </a:xfrm>
          <a:prstGeom prst="down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3A2E45A-11D3-4803-8A36-C439A3BE1FF2}"/>
              </a:ext>
            </a:extLst>
          </p:cNvPr>
          <p:cNvSpPr txBox="1"/>
          <p:nvPr/>
        </p:nvSpPr>
        <p:spPr>
          <a:xfrm>
            <a:off x="3717717" y="4159599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00B050"/>
                </a:solidFill>
              </a:rPr>
              <a:t>UpConvolution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67E626-D98C-405B-9116-A7DA4F68B213}"/>
              </a:ext>
            </a:extLst>
          </p:cNvPr>
          <p:cNvSpPr txBox="1"/>
          <p:nvPr/>
        </p:nvSpPr>
        <p:spPr>
          <a:xfrm>
            <a:off x="3702814" y="435662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MaxPool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AA5499C-0703-47D2-B338-124A8CB678F3}"/>
              </a:ext>
            </a:extLst>
          </p:cNvPr>
          <p:cNvSpPr txBox="1"/>
          <p:nvPr/>
        </p:nvSpPr>
        <p:spPr>
          <a:xfrm>
            <a:off x="3702814" y="4536650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002060"/>
                </a:solidFill>
              </a:rPr>
              <a:t>Conv</a:t>
            </a:r>
            <a:r>
              <a:rPr lang="de-DE" sz="1000" dirty="0">
                <a:solidFill>
                  <a:srgbClr val="002060"/>
                </a:solidFill>
              </a:rPr>
              <a:t> + BN + ELU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03" name="Flussdiagramm: Prozess 102">
            <a:extLst>
              <a:ext uri="{FF2B5EF4-FFF2-40B4-BE49-F238E27FC236}">
                <a16:creationId xmlns:a16="http://schemas.microsoft.com/office/drawing/2014/main" id="{8B9DC791-52B2-456E-9168-5BABDF5C4E1F}"/>
              </a:ext>
            </a:extLst>
          </p:cNvPr>
          <p:cNvSpPr/>
          <p:nvPr/>
        </p:nvSpPr>
        <p:spPr>
          <a:xfrm>
            <a:off x="3440477" y="4175585"/>
            <a:ext cx="1461528" cy="79127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feil: nach unten 103">
            <a:extLst>
              <a:ext uri="{FF2B5EF4-FFF2-40B4-BE49-F238E27FC236}">
                <a16:creationId xmlns:a16="http://schemas.microsoft.com/office/drawing/2014/main" id="{E38E84A7-EC54-48C8-9261-8D7A264671DF}"/>
              </a:ext>
            </a:extLst>
          </p:cNvPr>
          <p:cNvSpPr/>
          <p:nvPr/>
        </p:nvSpPr>
        <p:spPr>
          <a:xfrm>
            <a:off x="632956" y="2061458"/>
            <a:ext cx="123305" cy="126123"/>
          </a:xfrm>
          <a:prstGeom prst="down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feil: nach unten 104">
            <a:extLst>
              <a:ext uri="{FF2B5EF4-FFF2-40B4-BE49-F238E27FC236}">
                <a16:creationId xmlns:a16="http://schemas.microsoft.com/office/drawing/2014/main" id="{36D8F35D-7195-40D0-A08A-8EBBDD69AE1E}"/>
              </a:ext>
            </a:extLst>
          </p:cNvPr>
          <p:cNvSpPr/>
          <p:nvPr/>
        </p:nvSpPr>
        <p:spPr>
          <a:xfrm>
            <a:off x="910820" y="3075330"/>
            <a:ext cx="123305" cy="126123"/>
          </a:xfrm>
          <a:prstGeom prst="down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BE1D8D03-26E4-4679-BDF3-FC16FE2BC66B}"/>
              </a:ext>
            </a:extLst>
          </p:cNvPr>
          <p:cNvSpPr/>
          <p:nvPr/>
        </p:nvSpPr>
        <p:spPr>
          <a:xfrm>
            <a:off x="1186524" y="3763183"/>
            <a:ext cx="123305" cy="126123"/>
          </a:xfrm>
          <a:prstGeom prst="down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feil: nach unten 106">
            <a:extLst>
              <a:ext uri="{FF2B5EF4-FFF2-40B4-BE49-F238E27FC236}">
                <a16:creationId xmlns:a16="http://schemas.microsoft.com/office/drawing/2014/main" id="{0C77D745-904F-4C7B-8421-7FCDB1A91286}"/>
              </a:ext>
            </a:extLst>
          </p:cNvPr>
          <p:cNvSpPr/>
          <p:nvPr/>
        </p:nvSpPr>
        <p:spPr>
          <a:xfrm>
            <a:off x="1491731" y="4397593"/>
            <a:ext cx="123305" cy="126123"/>
          </a:xfrm>
          <a:prstGeom prst="down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Pfeil: nach unten 107">
            <a:extLst>
              <a:ext uri="{FF2B5EF4-FFF2-40B4-BE49-F238E27FC236}">
                <a16:creationId xmlns:a16="http://schemas.microsoft.com/office/drawing/2014/main" id="{D8B25D00-E087-4E70-9460-1D22EC296AE5}"/>
              </a:ext>
            </a:extLst>
          </p:cNvPr>
          <p:cNvSpPr/>
          <p:nvPr/>
        </p:nvSpPr>
        <p:spPr>
          <a:xfrm rot="10800000">
            <a:off x="2360687" y="4397592"/>
            <a:ext cx="115674" cy="126124"/>
          </a:xfrm>
          <a:prstGeom prst="downArrow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Pfeil: nach unten 108">
            <a:extLst>
              <a:ext uri="{FF2B5EF4-FFF2-40B4-BE49-F238E27FC236}">
                <a16:creationId xmlns:a16="http://schemas.microsoft.com/office/drawing/2014/main" id="{E9D5E2D1-35C5-412F-9F63-D25AD809BB3C}"/>
              </a:ext>
            </a:extLst>
          </p:cNvPr>
          <p:cNvSpPr/>
          <p:nvPr/>
        </p:nvSpPr>
        <p:spPr>
          <a:xfrm rot="10800000">
            <a:off x="2671263" y="3801024"/>
            <a:ext cx="115674" cy="126124"/>
          </a:xfrm>
          <a:prstGeom prst="downArrow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feil: nach unten 109">
            <a:extLst>
              <a:ext uri="{FF2B5EF4-FFF2-40B4-BE49-F238E27FC236}">
                <a16:creationId xmlns:a16="http://schemas.microsoft.com/office/drawing/2014/main" id="{DF0C9B0D-51D4-4991-A99E-27E926CC6A26}"/>
              </a:ext>
            </a:extLst>
          </p:cNvPr>
          <p:cNvSpPr/>
          <p:nvPr/>
        </p:nvSpPr>
        <p:spPr>
          <a:xfrm rot="10800000">
            <a:off x="2962885" y="3082584"/>
            <a:ext cx="115674" cy="126124"/>
          </a:xfrm>
          <a:prstGeom prst="downArrow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feil: nach unten 110">
            <a:extLst>
              <a:ext uri="{FF2B5EF4-FFF2-40B4-BE49-F238E27FC236}">
                <a16:creationId xmlns:a16="http://schemas.microsoft.com/office/drawing/2014/main" id="{78C1A736-500E-4BD0-99A6-6349AD520AF7}"/>
              </a:ext>
            </a:extLst>
          </p:cNvPr>
          <p:cNvSpPr/>
          <p:nvPr/>
        </p:nvSpPr>
        <p:spPr>
          <a:xfrm rot="10800000">
            <a:off x="3234117" y="2070602"/>
            <a:ext cx="115674" cy="126124"/>
          </a:xfrm>
          <a:prstGeom prst="downArrow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feil: nach rechts 111">
            <a:extLst>
              <a:ext uri="{FF2B5EF4-FFF2-40B4-BE49-F238E27FC236}">
                <a16:creationId xmlns:a16="http://schemas.microsoft.com/office/drawing/2014/main" id="{DC46737E-8D91-4970-9BF4-DD7D0873DC54}"/>
              </a:ext>
            </a:extLst>
          </p:cNvPr>
          <p:cNvSpPr/>
          <p:nvPr/>
        </p:nvSpPr>
        <p:spPr>
          <a:xfrm>
            <a:off x="411399" y="816998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feil: nach rechts 112">
            <a:extLst>
              <a:ext uri="{FF2B5EF4-FFF2-40B4-BE49-F238E27FC236}">
                <a16:creationId xmlns:a16="http://schemas.microsoft.com/office/drawing/2014/main" id="{7910F285-AF2B-4A2A-958B-13FE71D5090F}"/>
              </a:ext>
            </a:extLst>
          </p:cNvPr>
          <p:cNvSpPr/>
          <p:nvPr/>
        </p:nvSpPr>
        <p:spPr>
          <a:xfrm>
            <a:off x="555824" y="816998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ADB27B10-8192-48F8-BA96-FF4D087EB4D2}"/>
              </a:ext>
            </a:extLst>
          </p:cNvPr>
          <p:cNvSpPr/>
          <p:nvPr/>
        </p:nvSpPr>
        <p:spPr>
          <a:xfrm>
            <a:off x="707355" y="2392291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2E4F0EE2-F8F4-446A-8BBB-6B5674BF47F0}"/>
              </a:ext>
            </a:extLst>
          </p:cNvPr>
          <p:cNvSpPr/>
          <p:nvPr/>
        </p:nvSpPr>
        <p:spPr>
          <a:xfrm>
            <a:off x="846602" y="2397334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A9E3700A-70B6-4AE7-B3EF-70E73BE5285C}"/>
              </a:ext>
            </a:extLst>
          </p:cNvPr>
          <p:cNvSpPr/>
          <p:nvPr/>
        </p:nvSpPr>
        <p:spPr>
          <a:xfrm>
            <a:off x="985164" y="3290794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7B95C791-66B7-47E2-AC89-FF7BBF1DAEAC}"/>
              </a:ext>
            </a:extLst>
          </p:cNvPr>
          <p:cNvSpPr/>
          <p:nvPr/>
        </p:nvSpPr>
        <p:spPr>
          <a:xfrm>
            <a:off x="1123022" y="3290166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6D3BD547-9609-4CFC-B618-615C569F6A5F}"/>
              </a:ext>
            </a:extLst>
          </p:cNvPr>
          <p:cNvSpPr/>
          <p:nvPr/>
        </p:nvSpPr>
        <p:spPr>
          <a:xfrm>
            <a:off x="1275122" y="4017304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393F35F-1F64-41EA-B47C-9416F4A92205}"/>
              </a:ext>
            </a:extLst>
          </p:cNvPr>
          <p:cNvSpPr/>
          <p:nvPr/>
        </p:nvSpPr>
        <p:spPr>
          <a:xfrm>
            <a:off x="1413146" y="4017304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920745DC-2570-4094-A96C-D399C0338353}"/>
              </a:ext>
            </a:extLst>
          </p:cNvPr>
          <p:cNvSpPr/>
          <p:nvPr/>
        </p:nvSpPr>
        <p:spPr>
          <a:xfrm>
            <a:off x="1663637" y="4570200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4430F2F0-7419-40EC-AA0C-D266BF6424A1}"/>
              </a:ext>
            </a:extLst>
          </p:cNvPr>
          <p:cNvSpPr/>
          <p:nvPr/>
        </p:nvSpPr>
        <p:spPr>
          <a:xfrm>
            <a:off x="2173990" y="4568017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7C4C3E24-21BA-4C0D-9A50-F1C4D6DE089E}"/>
              </a:ext>
            </a:extLst>
          </p:cNvPr>
          <p:cNvSpPr/>
          <p:nvPr/>
        </p:nvSpPr>
        <p:spPr>
          <a:xfrm>
            <a:off x="2461273" y="4052807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Pfeil: nach rechts 122">
            <a:extLst>
              <a:ext uri="{FF2B5EF4-FFF2-40B4-BE49-F238E27FC236}">
                <a16:creationId xmlns:a16="http://schemas.microsoft.com/office/drawing/2014/main" id="{28AC0DE9-1718-4D26-9A45-9B204036A0BC}"/>
              </a:ext>
            </a:extLst>
          </p:cNvPr>
          <p:cNvSpPr/>
          <p:nvPr/>
        </p:nvSpPr>
        <p:spPr>
          <a:xfrm>
            <a:off x="2592425" y="4052709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feil: nach rechts 123">
            <a:extLst>
              <a:ext uri="{FF2B5EF4-FFF2-40B4-BE49-F238E27FC236}">
                <a16:creationId xmlns:a16="http://schemas.microsoft.com/office/drawing/2014/main" id="{2D7E726F-2FB4-4F97-9D13-B90A9CEF34FE}"/>
              </a:ext>
            </a:extLst>
          </p:cNvPr>
          <p:cNvSpPr/>
          <p:nvPr/>
        </p:nvSpPr>
        <p:spPr>
          <a:xfrm>
            <a:off x="2723782" y="3297041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feil: nach rechts 124">
            <a:extLst>
              <a:ext uri="{FF2B5EF4-FFF2-40B4-BE49-F238E27FC236}">
                <a16:creationId xmlns:a16="http://schemas.microsoft.com/office/drawing/2014/main" id="{A4661E71-4386-4974-81A6-7CFE2AEBF0FF}"/>
              </a:ext>
            </a:extLst>
          </p:cNvPr>
          <p:cNvSpPr/>
          <p:nvPr/>
        </p:nvSpPr>
        <p:spPr>
          <a:xfrm>
            <a:off x="2878329" y="3290166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: nach rechts 125">
            <a:extLst>
              <a:ext uri="{FF2B5EF4-FFF2-40B4-BE49-F238E27FC236}">
                <a16:creationId xmlns:a16="http://schemas.microsoft.com/office/drawing/2014/main" id="{19B8DBE6-8DE6-4551-BBFB-EF5547358A48}"/>
              </a:ext>
            </a:extLst>
          </p:cNvPr>
          <p:cNvSpPr/>
          <p:nvPr/>
        </p:nvSpPr>
        <p:spPr>
          <a:xfrm>
            <a:off x="3027202" y="2396239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: nach rechts 126">
            <a:extLst>
              <a:ext uri="{FF2B5EF4-FFF2-40B4-BE49-F238E27FC236}">
                <a16:creationId xmlns:a16="http://schemas.microsoft.com/office/drawing/2014/main" id="{647FBBA1-10D1-420F-8C59-ABC0831A26D8}"/>
              </a:ext>
            </a:extLst>
          </p:cNvPr>
          <p:cNvSpPr/>
          <p:nvPr/>
        </p:nvSpPr>
        <p:spPr>
          <a:xfrm>
            <a:off x="3157469" y="2396239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feil: nach rechts 127">
            <a:extLst>
              <a:ext uri="{FF2B5EF4-FFF2-40B4-BE49-F238E27FC236}">
                <a16:creationId xmlns:a16="http://schemas.microsoft.com/office/drawing/2014/main" id="{ADBBEC19-A43F-475B-A984-01607F6119AB}"/>
              </a:ext>
            </a:extLst>
          </p:cNvPr>
          <p:cNvSpPr/>
          <p:nvPr/>
        </p:nvSpPr>
        <p:spPr>
          <a:xfrm>
            <a:off x="3319913" y="811771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feil: nach rechts 128">
            <a:extLst>
              <a:ext uri="{FF2B5EF4-FFF2-40B4-BE49-F238E27FC236}">
                <a16:creationId xmlns:a16="http://schemas.microsoft.com/office/drawing/2014/main" id="{F5963836-B851-45C8-BB1C-725E89D76102}"/>
              </a:ext>
            </a:extLst>
          </p:cNvPr>
          <p:cNvSpPr/>
          <p:nvPr/>
        </p:nvSpPr>
        <p:spPr>
          <a:xfrm>
            <a:off x="3460710" y="811771"/>
            <a:ext cx="115676" cy="1179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feil: nach rechts 130">
            <a:extLst>
              <a:ext uri="{FF2B5EF4-FFF2-40B4-BE49-F238E27FC236}">
                <a16:creationId xmlns:a16="http://schemas.microsoft.com/office/drawing/2014/main" id="{9E2A7DE0-7281-4807-8B99-70F422BEE0B3}"/>
              </a:ext>
            </a:extLst>
          </p:cNvPr>
          <p:cNvSpPr/>
          <p:nvPr/>
        </p:nvSpPr>
        <p:spPr>
          <a:xfrm>
            <a:off x="3542861" y="4788079"/>
            <a:ext cx="115676" cy="1179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842A1E9A-4B09-4862-A503-31AF05661DF4}"/>
              </a:ext>
            </a:extLst>
          </p:cNvPr>
          <p:cNvSpPr txBox="1"/>
          <p:nvPr/>
        </p:nvSpPr>
        <p:spPr>
          <a:xfrm>
            <a:off x="3697630" y="4716777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Conv</a:t>
            </a:r>
            <a:r>
              <a:rPr lang="de-DE" sz="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+ </a:t>
            </a:r>
            <a:r>
              <a:rPr lang="de-DE" sz="1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Pfeil: nach rechts 132">
            <a:extLst>
              <a:ext uri="{FF2B5EF4-FFF2-40B4-BE49-F238E27FC236}">
                <a16:creationId xmlns:a16="http://schemas.microsoft.com/office/drawing/2014/main" id="{867C3772-A2F4-4790-BAB7-D6BE0F69419F}"/>
              </a:ext>
            </a:extLst>
          </p:cNvPr>
          <p:cNvSpPr/>
          <p:nvPr/>
        </p:nvSpPr>
        <p:spPr>
          <a:xfrm>
            <a:off x="3667378" y="811771"/>
            <a:ext cx="115676" cy="1179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B7FE246-A36A-4F6E-84CD-292BF818AC9D}"/>
              </a:ext>
            </a:extLst>
          </p:cNvPr>
          <p:cNvGrpSpPr/>
          <p:nvPr/>
        </p:nvGrpSpPr>
        <p:grpSpPr>
          <a:xfrm>
            <a:off x="172100" y="279477"/>
            <a:ext cx="4731684" cy="4749592"/>
            <a:chOff x="172100" y="279477"/>
            <a:chExt cx="4731684" cy="4749592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C6C8274-9928-4D6D-BDAB-540FA43FD0B1}"/>
                </a:ext>
              </a:extLst>
            </p:cNvPr>
            <p:cNvGrpSpPr/>
            <p:nvPr/>
          </p:nvGrpSpPr>
          <p:grpSpPr>
            <a:xfrm>
              <a:off x="361672" y="479532"/>
              <a:ext cx="328284" cy="1531022"/>
              <a:chOff x="243908" y="106791"/>
              <a:chExt cx="328284" cy="1223245"/>
            </a:xfrm>
          </p:grpSpPr>
          <p:sp>
            <p:nvSpPr>
              <p:cNvPr id="4" name="Flussdiagramm: Prozess 3">
                <a:extLst>
                  <a:ext uri="{FF2B5EF4-FFF2-40B4-BE49-F238E27FC236}">
                    <a16:creationId xmlns:a16="http://schemas.microsoft.com/office/drawing/2014/main" id="{55FD3CD0-1E61-4FCD-9859-9BF5AF4F6B6E}"/>
                  </a:ext>
                </a:extLst>
              </p:cNvPr>
              <p:cNvSpPr/>
              <p:nvPr/>
            </p:nvSpPr>
            <p:spPr>
              <a:xfrm>
                <a:off x="243908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ussdiagramm: Prozess 4">
                <a:extLst>
                  <a:ext uri="{FF2B5EF4-FFF2-40B4-BE49-F238E27FC236}">
                    <a16:creationId xmlns:a16="http://schemas.microsoft.com/office/drawing/2014/main" id="{8AD75E02-E07A-4507-87A5-5434B76C4488}"/>
                  </a:ext>
                </a:extLst>
              </p:cNvPr>
              <p:cNvSpPr/>
              <p:nvPr/>
            </p:nvSpPr>
            <p:spPr>
              <a:xfrm>
                <a:off x="3740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ussdiagramm: Prozess 5">
                <a:extLst>
                  <a:ext uri="{FF2B5EF4-FFF2-40B4-BE49-F238E27FC236}">
                    <a16:creationId xmlns:a16="http://schemas.microsoft.com/office/drawing/2014/main" id="{0E619286-63B0-4E52-B08B-34BA6C87976A}"/>
                  </a:ext>
                </a:extLst>
              </p:cNvPr>
              <p:cNvSpPr/>
              <p:nvPr/>
            </p:nvSpPr>
            <p:spPr>
              <a:xfrm>
                <a:off x="5264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AC303F0-6635-405B-BD2E-10801B8D820C}"/>
                </a:ext>
              </a:extLst>
            </p:cNvPr>
            <p:cNvSpPr txBox="1"/>
            <p:nvPr/>
          </p:nvSpPr>
          <p:spPr>
            <a:xfrm>
              <a:off x="172100" y="2010554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244²</a:t>
              </a:r>
              <a:endParaRPr lang="en-US" sz="10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F0A95C9-552C-4C4E-89C0-4D90CE0C1AB4}"/>
                </a:ext>
              </a:extLst>
            </p:cNvPr>
            <p:cNvSpPr txBox="1"/>
            <p:nvPr/>
          </p:nvSpPr>
          <p:spPr>
            <a:xfrm>
              <a:off x="498158" y="3167684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112²</a:t>
              </a:r>
              <a:endParaRPr lang="en-US" sz="10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F941E0-648E-44F9-881F-5F1C53C63B81}"/>
                </a:ext>
              </a:extLst>
            </p:cNvPr>
            <p:cNvSpPr txBox="1"/>
            <p:nvPr/>
          </p:nvSpPr>
          <p:spPr>
            <a:xfrm>
              <a:off x="836072" y="3881985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56²</a:t>
              </a:r>
              <a:endParaRPr lang="en-US" sz="10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414A211-6573-46B3-BC57-7A4046248099}"/>
                </a:ext>
              </a:extLst>
            </p:cNvPr>
            <p:cNvSpPr txBox="1"/>
            <p:nvPr/>
          </p:nvSpPr>
          <p:spPr>
            <a:xfrm>
              <a:off x="1109640" y="4470418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28²</a:t>
              </a:r>
              <a:endParaRPr lang="en-US" sz="10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29E1FBF-757B-4464-B226-8A1682A5F260}"/>
                </a:ext>
              </a:extLst>
            </p:cNvPr>
            <p:cNvSpPr txBox="1"/>
            <p:nvPr/>
          </p:nvSpPr>
          <p:spPr>
            <a:xfrm>
              <a:off x="1774329" y="4782848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14²</a:t>
              </a:r>
              <a:endParaRPr lang="en-US" sz="1000" dirty="0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E8F6962-1FF7-428F-A1F5-A01C2F611CC9}"/>
                </a:ext>
              </a:extLst>
            </p:cNvPr>
            <p:cNvGrpSpPr/>
            <p:nvPr/>
          </p:nvGrpSpPr>
          <p:grpSpPr>
            <a:xfrm>
              <a:off x="664997" y="2218576"/>
              <a:ext cx="328284" cy="813468"/>
              <a:chOff x="243908" y="106791"/>
              <a:chExt cx="328284" cy="1223245"/>
            </a:xfrm>
          </p:grpSpPr>
          <p:sp>
            <p:nvSpPr>
              <p:cNvPr id="20" name="Flussdiagramm: Prozess 19">
                <a:extLst>
                  <a:ext uri="{FF2B5EF4-FFF2-40B4-BE49-F238E27FC236}">
                    <a16:creationId xmlns:a16="http://schemas.microsoft.com/office/drawing/2014/main" id="{517ADE7A-3DF7-426F-85A7-3EE88C9B8C84}"/>
                  </a:ext>
                </a:extLst>
              </p:cNvPr>
              <p:cNvSpPr/>
              <p:nvPr/>
            </p:nvSpPr>
            <p:spPr>
              <a:xfrm>
                <a:off x="243908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ussdiagramm: Prozess 20">
                <a:extLst>
                  <a:ext uri="{FF2B5EF4-FFF2-40B4-BE49-F238E27FC236}">
                    <a16:creationId xmlns:a16="http://schemas.microsoft.com/office/drawing/2014/main" id="{67F1FD46-C299-4DB0-9B35-FFD7DC8DE9E7}"/>
                  </a:ext>
                </a:extLst>
              </p:cNvPr>
              <p:cNvSpPr/>
              <p:nvPr/>
            </p:nvSpPr>
            <p:spPr>
              <a:xfrm>
                <a:off x="3740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ussdiagramm: Prozess 21">
                <a:extLst>
                  <a:ext uri="{FF2B5EF4-FFF2-40B4-BE49-F238E27FC236}">
                    <a16:creationId xmlns:a16="http://schemas.microsoft.com/office/drawing/2014/main" id="{571E1C19-00C0-4A05-8955-074BC2B54714}"/>
                  </a:ext>
                </a:extLst>
              </p:cNvPr>
              <p:cNvSpPr/>
              <p:nvPr/>
            </p:nvSpPr>
            <p:spPr>
              <a:xfrm>
                <a:off x="5264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987CAC9-6493-49C8-9B3B-5F861E0E8FD5}"/>
                </a:ext>
              </a:extLst>
            </p:cNvPr>
            <p:cNvGrpSpPr/>
            <p:nvPr/>
          </p:nvGrpSpPr>
          <p:grpSpPr>
            <a:xfrm>
              <a:off x="942753" y="3235222"/>
              <a:ext cx="328284" cy="508668"/>
              <a:chOff x="243908" y="106791"/>
              <a:chExt cx="328284" cy="1223245"/>
            </a:xfrm>
          </p:grpSpPr>
          <p:sp>
            <p:nvSpPr>
              <p:cNvPr id="24" name="Flussdiagramm: Prozess 23">
                <a:extLst>
                  <a:ext uri="{FF2B5EF4-FFF2-40B4-BE49-F238E27FC236}">
                    <a16:creationId xmlns:a16="http://schemas.microsoft.com/office/drawing/2014/main" id="{E7543FAC-2838-4BD9-80F1-B9F894C4E09D}"/>
                  </a:ext>
                </a:extLst>
              </p:cNvPr>
              <p:cNvSpPr/>
              <p:nvPr/>
            </p:nvSpPr>
            <p:spPr>
              <a:xfrm>
                <a:off x="243908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ussdiagramm: Prozess 24">
                <a:extLst>
                  <a:ext uri="{FF2B5EF4-FFF2-40B4-BE49-F238E27FC236}">
                    <a16:creationId xmlns:a16="http://schemas.microsoft.com/office/drawing/2014/main" id="{B3C25720-D3F0-441F-A7AA-B89906745CFC}"/>
                  </a:ext>
                </a:extLst>
              </p:cNvPr>
              <p:cNvSpPr/>
              <p:nvPr/>
            </p:nvSpPr>
            <p:spPr>
              <a:xfrm>
                <a:off x="3740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ussdiagramm: Prozess 25">
                <a:extLst>
                  <a:ext uri="{FF2B5EF4-FFF2-40B4-BE49-F238E27FC236}">
                    <a16:creationId xmlns:a16="http://schemas.microsoft.com/office/drawing/2014/main" id="{DFD92DF4-09AF-4E49-A765-B4FC215BEF5E}"/>
                  </a:ext>
                </a:extLst>
              </p:cNvPr>
              <p:cNvSpPr/>
              <p:nvPr/>
            </p:nvSpPr>
            <p:spPr>
              <a:xfrm>
                <a:off x="5264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D8BD4D26-580A-4C4C-976A-EF0B1BC535F1}"/>
                </a:ext>
              </a:extLst>
            </p:cNvPr>
            <p:cNvGrpSpPr/>
            <p:nvPr/>
          </p:nvGrpSpPr>
          <p:grpSpPr>
            <a:xfrm>
              <a:off x="1231347" y="3988022"/>
              <a:ext cx="328284" cy="307777"/>
              <a:chOff x="243908" y="106791"/>
              <a:chExt cx="328284" cy="1223245"/>
            </a:xfrm>
          </p:grpSpPr>
          <p:sp>
            <p:nvSpPr>
              <p:cNvPr id="28" name="Flussdiagramm: Prozess 27">
                <a:extLst>
                  <a:ext uri="{FF2B5EF4-FFF2-40B4-BE49-F238E27FC236}">
                    <a16:creationId xmlns:a16="http://schemas.microsoft.com/office/drawing/2014/main" id="{5964E01E-D84F-42A1-903C-92777F7AE0DE}"/>
                  </a:ext>
                </a:extLst>
              </p:cNvPr>
              <p:cNvSpPr/>
              <p:nvPr/>
            </p:nvSpPr>
            <p:spPr>
              <a:xfrm>
                <a:off x="243908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ussdiagramm: Prozess 28">
                <a:extLst>
                  <a:ext uri="{FF2B5EF4-FFF2-40B4-BE49-F238E27FC236}">
                    <a16:creationId xmlns:a16="http://schemas.microsoft.com/office/drawing/2014/main" id="{234DA533-6E55-486C-82A0-EEF9AEAF3278}"/>
                  </a:ext>
                </a:extLst>
              </p:cNvPr>
              <p:cNvSpPr/>
              <p:nvPr/>
            </p:nvSpPr>
            <p:spPr>
              <a:xfrm>
                <a:off x="3740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ussdiagramm: Prozess 29">
                <a:extLst>
                  <a:ext uri="{FF2B5EF4-FFF2-40B4-BE49-F238E27FC236}">
                    <a16:creationId xmlns:a16="http://schemas.microsoft.com/office/drawing/2014/main" id="{E271A8F0-C322-424A-8B53-21ECFB76C484}"/>
                  </a:ext>
                </a:extLst>
              </p:cNvPr>
              <p:cNvSpPr/>
              <p:nvPr/>
            </p:nvSpPr>
            <p:spPr>
              <a:xfrm>
                <a:off x="5264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AC0E6F3D-E6BF-41FB-A088-E117880E2012}"/>
                </a:ext>
              </a:extLst>
            </p:cNvPr>
            <p:cNvSpPr/>
            <p:nvPr/>
          </p:nvSpPr>
          <p:spPr>
            <a:xfrm>
              <a:off x="1525934" y="4561480"/>
              <a:ext cx="45719" cy="14629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ussdiagramm: Prozess 32">
              <a:extLst>
                <a:ext uri="{FF2B5EF4-FFF2-40B4-BE49-F238E27FC236}">
                  <a16:creationId xmlns:a16="http://schemas.microsoft.com/office/drawing/2014/main" id="{5709DBC7-AC24-4341-B2BB-0D1593D5DABE}"/>
                </a:ext>
              </a:extLst>
            </p:cNvPr>
            <p:cNvSpPr/>
            <p:nvPr/>
          </p:nvSpPr>
          <p:spPr>
            <a:xfrm>
              <a:off x="1894050" y="4543836"/>
              <a:ext cx="154136" cy="246221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ussdiagramm: Prozess 33">
              <a:extLst>
                <a:ext uri="{FF2B5EF4-FFF2-40B4-BE49-F238E27FC236}">
                  <a16:creationId xmlns:a16="http://schemas.microsoft.com/office/drawing/2014/main" id="{EFCFE538-C1A9-4426-9C62-1A23B53A406B}"/>
                </a:ext>
              </a:extLst>
            </p:cNvPr>
            <p:cNvSpPr/>
            <p:nvPr/>
          </p:nvSpPr>
          <p:spPr>
            <a:xfrm>
              <a:off x="2393337" y="4560581"/>
              <a:ext cx="45719" cy="146295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F7B5133-D552-4253-AA92-760B3CE89301}"/>
                </a:ext>
              </a:extLst>
            </p:cNvPr>
            <p:cNvGrpSpPr/>
            <p:nvPr/>
          </p:nvGrpSpPr>
          <p:grpSpPr>
            <a:xfrm>
              <a:off x="3264593" y="493237"/>
              <a:ext cx="328284" cy="1531022"/>
              <a:chOff x="243908" y="106791"/>
              <a:chExt cx="328284" cy="1223245"/>
            </a:xfrm>
          </p:grpSpPr>
          <p:sp>
            <p:nvSpPr>
              <p:cNvPr id="41" name="Flussdiagramm: Prozess 40">
                <a:extLst>
                  <a:ext uri="{FF2B5EF4-FFF2-40B4-BE49-F238E27FC236}">
                    <a16:creationId xmlns:a16="http://schemas.microsoft.com/office/drawing/2014/main" id="{933ED649-BB78-48B1-9B57-E73FE870362D}"/>
                  </a:ext>
                </a:extLst>
              </p:cNvPr>
              <p:cNvSpPr/>
              <p:nvPr/>
            </p:nvSpPr>
            <p:spPr>
              <a:xfrm>
                <a:off x="243908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ussdiagramm: Prozess 41">
                <a:extLst>
                  <a:ext uri="{FF2B5EF4-FFF2-40B4-BE49-F238E27FC236}">
                    <a16:creationId xmlns:a16="http://schemas.microsoft.com/office/drawing/2014/main" id="{FBB56124-8379-4549-8F6A-D9332BD2BFDB}"/>
                  </a:ext>
                </a:extLst>
              </p:cNvPr>
              <p:cNvSpPr/>
              <p:nvPr/>
            </p:nvSpPr>
            <p:spPr>
              <a:xfrm>
                <a:off x="3740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ussdiagramm: Prozess 42">
                <a:extLst>
                  <a:ext uri="{FF2B5EF4-FFF2-40B4-BE49-F238E27FC236}">
                    <a16:creationId xmlns:a16="http://schemas.microsoft.com/office/drawing/2014/main" id="{E8EE4D7F-11FF-4FD3-85E4-1F5EC7A8A072}"/>
                  </a:ext>
                </a:extLst>
              </p:cNvPr>
              <p:cNvSpPr/>
              <p:nvPr/>
            </p:nvSpPr>
            <p:spPr>
              <a:xfrm>
                <a:off x="5264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36969A21-FBA4-40DF-9268-33DCCAA37879}"/>
                </a:ext>
              </a:extLst>
            </p:cNvPr>
            <p:cNvSpPr txBox="1"/>
            <p:nvPr/>
          </p:nvSpPr>
          <p:spPr>
            <a:xfrm>
              <a:off x="3432491" y="2024259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244²</a:t>
              </a:r>
              <a:endParaRPr lang="en-US" sz="10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6485624E-CD8C-4342-9934-E6DDA76E0E95}"/>
                </a:ext>
              </a:extLst>
            </p:cNvPr>
            <p:cNvSpPr txBox="1"/>
            <p:nvPr/>
          </p:nvSpPr>
          <p:spPr>
            <a:xfrm>
              <a:off x="3135192" y="3099922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112²</a:t>
              </a:r>
              <a:endParaRPr lang="en-US" sz="10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55F8249-43F0-45D7-B2F6-C07278DBA1DF}"/>
                </a:ext>
              </a:extLst>
            </p:cNvPr>
            <p:cNvSpPr txBox="1"/>
            <p:nvPr/>
          </p:nvSpPr>
          <p:spPr>
            <a:xfrm>
              <a:off x="2792852" y="3883721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56²</a:t>
              </a:r>
              <a:endParaRPr lang="en-US" sz="1000" dirty="0"/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5288A8B2-F176-4E83-94F3-CDA4958D0FB6}"/>
                </a:ext>
              </a:extLst>
            </p:cNvPr>
            <p:cNvGrpSpPr/>
            <p:nvPr/>
          </p:nvGrpSpPr>
          <p:grpSpPr>
            <a:xfrm>
              <a:off x="2985980" y="2232280"/>
              <a:ext cx="328284" cy="813468"/>
              <a:chOff x="243908" y="106791"/>
              <a:chExt cx="328284" cy="1223245"/>
            </a:xfrm>
          </p:grpSpPr>
          <p:sp>
            <p:nvSpPr>
              <p:cNvPr id="50" name="Flussdiagramm: Prozess 49">
                <a:extLst>
                  <a:ext uri="{FF2B5EF4-FFF2-40B4-BE49-F238E27FC236}">
                    <a16:creationId xmlns:a16="http://schemas.microsoft.com/office/drawing/2014/main" id="{12962D8E-DECF-4C24-989D-DD3E6BD52C7C}"/>
                  </a:ext>
                </a:extLst>
              </p:cNvPr>
              <p:cNvSpPr/>
              <p:nvPr/>
            </p:nvSpPr>
            <p:spPr>
              <a:xfrm>
                <a:off x="243908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ussdiagramm: Prozess 50">
                <a:extLst>
                  <a:ext uri="{FF2B5EF4-FFF2-40B4-BE49-F238E27FC236}">
                    <a16:creationId xmlns:a16="http://schemas.microsoft.com/office/drawing/2014/main" id="{B337CF0D-67C7-4C6B-960E-596A395874E8}"/>
                  </a:ext>
                </a:extLst>
              </p:cNvPr>
              <p:cNvSpPr/>
              <p:nvPr/>
            </p:nvSpPr>
            <p:spPr>
              <a:xfrm>
                <a:off x="3740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ussdiagramm: Prozess 51">
                <a:extLst>
                  <a:ext uri="{FF2B5EF4-FFF2-40B4-BE49-F238E27FC236}">
                    <a16:creationId xmlns:a16="http://schemas.microsoft.com/office/drawing/2014/main" id="{593C25BD-EB84-429E-A936-40712409BCBA}"/>
                  </a:ext>
                </a:extLst>
              </p:cNvPr>
              <p:cNvSpPr/>
              <p:nvPr/>
            </p:nvSpPr>
            <p:spPr>
              <a:xfrm>
                <a:off x="5264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FB5C0013-1052-466D-9EC7-F5ECE2E604A8}"/>
                </a:ext>
              </a:extLst>
            </p:cNvPr>
            <p:cNvGrpSpPr/>
            <p:nvPr/>
          </p:nvGrpSpPr>
          <p:grpSpPr>
            <a:xfrm>
              <a:off x="2693678" y="3235222"/>
              <a:ext cx="328284" cy="508668"/>
              <a:chOff x="243908" y="106791"/>
              <a:chExt cx="328284" cy="1223245"/>
            </a:xfrm>
          </p:grpSpPr>
          <p:sp>
            <p:nvSpPr>
              <p:cNvPr id="54" name="Flussdiagramm: Prozess 53">
                <a:extLst>
                  <a:ext uri="{FF2B5EF4-FFF2-40B4-BE49-F238E27FC236}">
                    <a16:creationId xmlns:a16="http://schemas.microsoft.com/office/drawing/2014/main" id="{E72FC5F3-2BFC-42CF-98C6-8C6F7C5B4F8D}"/>
                  </a:ext>
                </a:extLst>
              </p:cNvPr>
              <p:cNvSpPr/>
              <p:nvPr/>
            </p:nvSpPr>
            <p:spPr>
              <a:xfrm>
                <a:off x="243908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ussdiagramm: Prozess 54">
                <a:extLst>
                  <a:ext uri="{FF2B5EF4-FFF2-40B4-BE49-F238E27FC236}">
                    <a16:creationId xmlns:a16="http://schemas.microsoft.com/office/drawing/2014/main" id="{E5809F1A-C51D-402F-8D6B-0E7C64AD4AD3}"/>
                  </a:ext>
                </a:extLst>
              </p:cNvPr>
              <p:cNvSpPr/>
              <p:nvPr/>
            </p:nvSpPr>
            <p:spPr>
              <a:xfrm>
                <a:off x="3740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ussdiagramm: Prozess 55">
                <a:extLst>
                  <a:ext uri="{FF2B5EF4-FFF2-40B4-BE49-F238E27FC236}">
                    <a16:creationId xmlns:a16="http://schemas.microsoft.com/office/drawing/2014/main" id="{5E5257AB-D1F1-4156-833A-E771CDD0E10A}"/>
                  </a:ext>
                </a:extLst>
              </p:cNvPr>
              <p:cNvSpPr/>
              <p:nvPr/>
            </p:nvSpPr>
            <p:spPr>
              <a:xfrm>
                <a:off x="5264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6B47E05C-7E99-4908-8F6A-08EE72FC5B15}"/>
                </a:ext>
              </a:extLst>
            </p:cNvPr>
            <p:cNvGrpSpPr/>
            <p:nvPr/>
          </p:nvGrpSpPr>
          <p:grpSpPr>
            <a:xfrm>
              <a:off x="2411113" y="3988022"/>
              <a:ext cx="328284" cy="307777"/>
              <a:chOff x="243908" y="106791"/>
              <a:chExt cx="328284" cy="1223245"/>
            </a:xfrm>
          </p:grpSpPr>
          <p:sp>
            <p:nvSpPr>
              <p:cNvPr id="58" name="Flussdiagramm: Prozess 57">
                <a:extLst>
                  <a:ext uri="{FF2B5EF4-FFF2-40B4-BE49-F238E27FC236}">
                    <a16:creationId xmlns:a16="http://schemas.microsoft.com/office/drawing/2014/main" id="{CE74A7B0-149E-4030-9E52-7965B8C58DAB}"/>
                  </a:ext>
                </a:extLst>
              </p:cNvPr>
              <p:cNvSpPr/>
              <p:nvPr/>
            </p:nvSpPr>
            <p:spPr>
              <a:xfrm>
                <a:off x="243908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ussdiagramm: Prozess 58">
                <a:extLst>
                  <a:ext uri="{FF2B5EF4-FFF2-40B4-BE49-F238E27FC236}">
                    <a16:creationId xmlns:a16="http://schemas.microsoft.com/office/drawing/2014/main" id="{3076657E-0E78-44C4-9ECE-72602387AF65}"/>
                  </a:ext>
                </a:extLst>
              </p:cNvPr>
              <p:cNvSpPr/>
              <p:nvPr/>
            </p:nvSpPr>
            <p:spPr>
              <a:xfrm>
                <a:off x="3740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ussdiagramm: Prozess 59">
                <a:extLst>
                  <a:ext uri="{FF2B5EF4-FFF2-40B4-BE49-F238E27FC236}">
                    <a16:creationId xmlns:a16="http://schemas.microsoft.com/office/drawing/2014/main" id="{36881A2D-9335-459A-B4E5-298F81E9B53C}"/>
                  </a:ext>
                </a:extLst>
              </p:cNvPr>
              <p:cNvSpPr/>
              <p:nvPr/>
            </p:nvSpPr>
            <p:spPr>
              <a:xfrm>
                <a:off x="526473" y="106791"/>
                <a:ext cx="45719" cy="1223245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5940428-D663-4D75-897B-54D7DEFD9BEF}"/>
                </a:ext>
              </a:extLst>
            </p:cNvPr>
            <p:cNvSpPr txBox="1"/>
            <p:nvPr/>
          </p:nvSpPr>
          <p:spPr>
            <a:xfrm>
              <a:off x="378195" y="279477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32</a:t>
              </a:r>
              <a:endParaRPr lang="en-US" sz="1000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2D98501-ADEA-4A23-B922-BA8E286952EB}"/>
                </a:ext>
              </a:extLst>
            </p:cNvPr>
            <p:cNvSpPr txBox="1"/>
            <p:nvPr/>
          </p:nvSpPr>
          <p:spPr>
            <a:xfrm>
              <a:off x="537319" y="279477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32</a:t>
              </a:r>
              <a:endParaRPr lang="en-US" sz="1000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90B164A3-3080-43BD-A788-94F00F9CC0F2}"/>
                </a:ext>
              </a:extLst>
            </p:cNvPr>
            <p:cNvSpPr txBox="1"/>
            <p:nvPr/>
          </p:nvSpPr>
          <p:spPr>
            <a:xfrm>
              <a:off x="678226" y="2017190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64</a:t>
              </a:r>
              <a:endParaRPr lang="en-US" sz="1000" dirty="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D49B8CEC-C2A2-47CD-B298-D1D80F8469EA}"/>
                </a:ext>
              </a:extLst>
            </p:cNvPr>
            <p:cNvSpPr txBox="1"/>
            <p:nvPr/>
          </p:nvSpPr>
          <p:spPr>
            <a:xfrm>
              <a:off x="837685" y="2017190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64</a:t>
              </a:r>
              <a:endParaRPr lang="en-US" sz="1000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4505E3C1-3101-4EC2-8BE9-7249366424E4}"/>
                </a:ext>
              </a:extLst>
            </p:cNvPr>
            <p:cNvSpPr txBox="1"/>
            <p:nvPr/>
          </p:nvSpPr>
          <p:spPr>
            <a:xfrm>
              <a:off x="937702" y="3040568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128</a:t>
              </a:r>
              <a:endParaRPr lang="en-US" sz="1000" dirty="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93B228C-F420-412E-AC83-C5CA52B49A84}"/>
                </a:ext>
              </a:extLst>
            </p:cNvPr>
            <p:cNvSpPr txBox="1"/>
            <p:nvPr/>
          </p:nvSpPr>
          <p:spPr>
            <a:xfrm>
              <a:off x="1118637" y="304056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128</a:t>
              </a:r>
              <a:endParaRPr lang="en-US" sz="1000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8F428E01-12D6-4ECA-A281-5A5B4AEFBB52}"/>
                </a:ext>
              </a:extLst>
            </p:cNvPr>
            <p:cNvSpPr txBox="1"/>
            <p:nvPr/>
          </p:nvSpPr>
          <p:spPr>
            <a:xfrm>
              <a:off x="1194639" y="3801024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256</a:t>
              </a:r>
              <a:endParaRPr lang="en-US" sz="1000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EDA2157-3525-49FD-AE2F-C14BF88F9338}"/>
                </a:ext>
              </a:extLst>
            </p:cNvPr>
            <p:cNvSpPr txBox="1"/>
            <p:nvPr/>
          </p:nvSpPr>
          <p:spPr>
            <a:xfrm>
              <a:off x="1390798" y="3801024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256</a:t>
              </a:r>
              <a:endParaRPr lang="en-US" sz="1000" dirty="0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521815A5-A37C-4EAC-9739-32C8F74AF4A6}"/>
                </a:ext>
              </a:extLst>
            </p:cNvPr>
            <p:cNvSpPr txBox="1"/>
            <p:nvPr/>
          </p:nvSpPr>
          <p:spPr>
            <a:xfrm>
              <a:off x="1801049" y="4393473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512</a:t>
              </a:r>
              <a:endParaRPr lang="en-US" sz="1000" dirty="0"/>
            </a:p>
          </p:txBody>
        </p:sp>
        <p:sp>
          <p:nvSpPr>
            <p:cNvPr id="76" name="Flussdiagramm: Prozess 75">
              <a:extLst>
                <a:ext uri="{FF2B5EF4-FFF2-40B4-BE49-F238E27FC236}">
                  <a16:creationId xmlns:a16="http://schemas.microsoft.com/office/drawing/2014/main" id="{5A5DE37F-00B2-4E94-A5CF-99695C9D27EB}"/>
                </a:ext>
              </a:extLst>
            </p:cNvPr>
            <p:cNvSpPr/>
            <p:nvPr/>
          </p:nvSpPr>
          <p:spPr>
            <a:xfrm>
              <a:off x="3856211" y="493237"/>
              <a:ext cx="45719" cy="1531022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E27D04CF-9143-4E95-B3F9-AB983412135D}"/>
                </a:ext>
              </a:extLst>
            </p:cNvPr>
            <p:cNvSpPr txBox="1"/>
            <p:nvPr/>
          </p:nvSpPr>
          <p:spPr>
            <a:xfrm>
              <a:off x="2223965" y="3801140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768</a:t>
              </a:r>
              <a:endParaRPr lang="en-US" sz="10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1B53545-4B38-4C04-BDA5-92D0BCD9E5E2}"/>
                </a:ext>
              </a:extLst>
            </p:cNvPr>
            <p:cNvSpPr txBox="1"/>
            <p:nvPr/>
          </p:nvSpPr>
          <p:spPr>
            <a:xfrm>
              <a:off x="2420124" y="3801140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256</a:t>
              </a:r>
              <a:endParaRPr lang="en-US" sz="1000" dirty="0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2E19AEE4-0858-4BC3-974A-C0587D20F8CD}"/>
                </a:ext>
              </a:extLst>
            </p:cNvPr>
            <p:cNvSpPr txBox="1"/>
            <p:nvPr/>
          </p:nvSpPr>
          <p:spPr>
            <a:xfrm>
              <a:off x="2504390" y="3056068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384</a:t>
              </a:r>
              <a:endParaRPr lang="en-US" sz="10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7F0F89B-3295-41AD-ADD2-457D31A72710}"/>
                </a:ext>
              </a:extLst>
            </p:cNvPr>
            <p:cNvSpPr txBox="1"/>
            <p:nvPr/>
          </p:nvSpPr>
          <p:spPr>
            <a:xfrm>
              <a:off x="2685736" y="3056069"/>
              <a:ext cx="333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/>
                <a:t>128</a:t>
              </a:r>
              <a:endParaRPr lang="en-US" sz="10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4FCA0D9-CEE8-4FFB-897B-0FA63E594013}"/>
                </a:ext>
              </a:extLst>
            </p:cNvPr>
            <p:cNvSpPr txBox="1"/>
            <p:nvPr/>
          </p:nvSpPr>
          <p:spPr>
            <a:xfrm>
              <a:off x="2769294" y="2045383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192</a:t>
              </a:r>
              <a:endParaRPr lang="en-US" sz="1000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1B2F083A-398E-487D-A63A-55156623E51E}"/>
                </a:ext>
              </a:extLst>
            </p:cNvPr>
            <p:cNvSpPr txBox="1"/>
            <p:nvPr/>
          </p:nvSpPr>
          <p:spPr>
            <a:xfrm>
              <a:off x="2985592" y="2038805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64</a:t>
              </a:r>
              <a:endParaRPr lang="en-US" sz="1000" dirty="0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B461DD6-6FD1-4BAA-A52A-17D0F2962B3C}"/>
                </a:ext>
              </a:extLst>
            </p:cNvPr>
            <p:cNvSpPr txBox="1"/>
            <p:nvPr/>
          </p:nvSpPr>
          <p:spPr>
            <a:xfrm>
              <a:off x="3138992" y="294824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96</a:t>
              </a:r>
              <a:endParaRPr lang="en-US" sz="10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1656952-8D3A-4DBD-B86E-66E0C799E8C6}"/>
                </a:ext>
              </a:extLst>
            </p:cNvPr>
            <p:cNvSpPr txBox="1"/>
            <p:nvPr/>
          </p:nvSpPr>
          <p:spPr>
            <a:xfrm>
              <a:off x="3298451" y="294824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32</a:t>
              </a:r>
              <a:endParaRPr lang="en-US" sz="1000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5CB207D-510D-4CEE-8D37-2199947B125E}"/>
                </a:ext>
              </a:extLst>
            </p:cNvPr>
            <p:cNvSpPr txBox="1"/>
            <p:nvPr/>
          </p:nvSpPr>
          <p:spPr>
            <a:xfrm>
              <a:off x="3435305" y="293182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32</a:t>
              </a:r>
              <a:endParaRPr lang="en-US" sz="1000" dirty="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0B17116-829F-4289-97AD-C9C40BD09BF4}"/>
                </a:ext>
              </a:extLst>
            </p:cNvPr>
            <p:cNvSpPr txBox="1"/>
            <p:nvPr/>
          </p:nvSpPr>
          <p:spPr>
            <a:xfrm>
              <a:off x="3762284" y="293181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6</a:t>
              </a:r>
              <a:endParaRPr lang="en-US" sz="1000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7B730D7E-5ED7-4D52-BB9E-C5763036490C}"/>
                </a:ext>
              </a:extLst>
            </p:cNvPr>
            <p:cNvSpPr txBox="1"/>
            <p:nvPr/>
          </p:nvSpPr>
          <p:spPr>
            <a:xfrm>
              <a:off x="2555459" y="4460655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28²</a:t>
              </a:r>
              <a:endParaRPr lang="en-US" sz="1000" dirty="0"/>
            </a:p>
          </p:txBody>
        </p:sp>
        <p:sp>
          <p:nvSpPr>
            <p:cNvPr id="90" name="Pfeil: nach rechts 89">
              <a:extLst>
                <a:ext uri="{FF2B5EF4-FFF2-40B4-BE49-F238E27FC236}">
                  <a16:creationId xmlns:a16="http://schemas.microsoft.com/office/drawing/2014/main" id="{4F87F89B-486D-4909-94FA-3188148D35F6}"/>
                </a:ext>
              </a:extLst>
            </p:cNvPr>
            <p:cNvSpPr/>
            <p:nvPr/>
          </p:nvSpPr>
          <p:spPr>
            <a:xfrm>
              <a:off x="1770626" y="4071729"/>
              <a:ext cx="429491" cy="127127"/>
            </a:xfrm>
            <a:prstGeom prst="rightArrow">
              <a:avLst/>
            </a:prstGeom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feil: nach rechts 90">
              <a:extLst>
                <a:ext uri="{FF2B5EF4-FFF2-40B4-BE49-F238E27FC236}">
                  <a16:creationId xmlns:a16="http://schemas.microsoft.com/office/drawing/2014/main" id="{273D78CE-FB91-4D75-A7D3-28C96FF5BDB9}"/>
                </a:ext>
              </a:extLst>
            </p:cNvPr>
            <p:cNvSpPr/>
            <p:nvPr/>
          </p:nvSpPr>
          <p:spPr>
            <a:xfrm>
              <a:off x="1528115" y="3385283"/>
              <a:ext cx="908215" cy="92185"/>
            </a:xfrm>
            <a:prstGeom prst="rightArrow">
              <a:avLst/>
            </a:prstGeom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feil: nach rechts 91">
              <a:extLst>
                <a:ext uri="{FF2B5EF4-FFF2-40B4-BE49-F238E27FC236}">
                  <a16:creationId xmlns:a16="http://schemas.microsoft.com/office/drawing/2014/main" id="{93B23E7B-A281-4FCA-8F75-58B70177321E}"/>
                </a:ext>
              </a:extLst>
            </p:cNvPr>
            <p:cNvSpPr/>
            <p:nvPr/>
          </p:nvSpPr>
          <p:spPr>
            <a:xfrm>
              <a:off x="1154793" y="2521470"/>
              <a:ext cx="1675228" cy="100559"/>
            </a:xfrm>
            <a:prstGeom prst="rightArrow">
              <a:avLst/>
            </a:prstGeom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Pfeil: nach rechts 92">
              <a:extLst>
                <a:ext uri="{FF2B5EF4-FFF2-40B4-BE49-F238E27FC236}">
                  <a16:creationId xmlns:a16="http://schemas.microsoft.com/office/drawing/2014/main" id="{8C52645E-914F-448E-8670-3E7E92A4C61C}"/>
                </a:ext>
              </a:extLst>
            </p:cNvPr>
            <p:cNvSpPr/>
            <p:nvPr/>
          </p:nvSpPr>
          <p:spPr>
            <a:xfrm>
              <a:off x="880608" y="1075155"/>
              <a:ext cx="2165581" cy="102344"/>
            </a:xfrm>
            <a:prstGeom prst="rightArrow">
              <a:avLst/>
            </a:prstGeom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feil: nach unten 94">
              <a:extLst>
                <a:ext uri="{FF2B5EF4-FFF2-40B4-BE49-F238E27FC236}">
                  <a16:creationId xmlns:a16="http://schemas.microsoft.com/office/drawing/2014/main" id="{25D2A722-B7A3-45D1-BBFA-E630B529FBC7}"/>
                </a:ext>
              </a:extLst>
            </p:cNvPr>
            <p:cNvSpPr/>
            <p:nvPr/>
          </p:nvSpPr>
          <p:spPr>
            <a:xfrm rot="10800000">
              <a:off x="3538777" y="4243584"/>
              <a:ext cx="115674" cy="126124"/>
            </a:xfrm>
            <a:prstGeom prst="downArrow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feil: nach rechts 95">
              <a:extLst>
                <a:ext uri="{FF2B5EF4-FFF2-40B4-BE49-F238E27FC236}">
                  <a16:creationId xmlns:a16="http://schemas.microsoft.com/office/drawing/2014/main" id="{8AE0630F-1B51-4BD3-8132-33D8C0F40F8E}"/>
                </a:ext>
              </a:extLst>
            </p:cNvPr>
            <p:cNvSpPr/>
            <p:nvPr/>
          </p:nvSpPr>
          <p:spPr>
            <a:xfrm>
              <a:off x="3548045" y="4607952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Pfeil: nach unten 96">
              <a:extLst>
                <a:ext uri="{FF2B5EF4-FFF2-40B4-BE49-F238E27FC236}">
                  <a16:creationId xmlns:a16="http://schemas.microsoft.com/office/drawing/2014/main" id="{C76D3030-B86C-4C74-880F-2BFB13A9EE3D}"/>
                </a:ext>
              </a:extLst>
            </p:cNvPr>
            <p:cNvSpPr/>
            <p:nvPr/>
          </p:nvSpPr>
          <p:spPr>
            <a:xfrm>
              <a:off x="3535038" y="4433990"/>
              <a:ext cx="123305" cy="126123"/>
            </a:xfrm>
            <a:prstGeom prst="downArrow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B3A2E45A-11D3-4803-8A36-C439A3BE1FF2}"/>
                </a:ext>
              </a:extLst>
            </p:cNvPr>
            <p:cNvSpPr txBox="1"/>
            <p:nvPr/>
          </p:nvSpPr>
          <p:spPr>
            <a:xfrm>
              <a:off x="3717717" y="4159599"/>
              <a:ext cx="1021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rgbClr val="00B050"/>
                  </a:solidFill>
                </a:rPr>
                <a:t>UpConvolution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667E626-D98C-405B-9116-A7DA4F68B213}"/>
                </a:ext>
              </a:extLst>
            </p:cNvPr>
            <p:cNvSpPr txBox="1"/>
            <p:nvPr/>
          </p:nvSpPr>
          <p:spPr>
            <a:xfrm>
              <a:off x="3702814" y="4356620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rgbClr val="FF0000"/>
                  </a:solidFill>
                </a:rPr>
                <a:t>MaxPool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2AA5499C-0703-47D2-B338-124A8CB678F3}"/>
                </a:ext>
              </a:extLst>
            </p:cNvPr>
            <p:cNvSpPr txBox="1"/>
            <p:nvPr/>
          </p:nvSpPr>
          <p:spPr>
            <a:xfrm>
              <a:off x="3702814" y="4536650"/>
              <a:ext cx="1200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rgbClr val="002060"/>
                  </a:solidFill>
                </a:rPr>
                <a:t>Conv</a:t>
              </a:r>
              <a:r>
                <a:rPr lang="de-DE" sz="1000" dirty="0">
                  <a:solidFill>
                    <a:srgbClr val="002060"/>
                  </a:solidFill>
                </a:rPr>
                <a:t> + BN + ELU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103" name="Flussdiagramm: Prozess 102">
              <a:extLst>
                <a:ext uri="{FF2B5EF4-FFF2-40B4-BE49-F238E27FC236}">
                  <a16:creationId xmlns:a16="http://schemas.microsoft.com/office/drawing/2014/main" id="{8B9DC791-52B2-456E-9168-5BABDF5C4E1F}"/>
                </a:ext>
              </a:extLst>
            </p:cNvPr>
            <p:cNvSpPr/>
            <p:nvPr/>
          </p:nvSpPr>
          <p:spPr>
            <a:xfrm>
              <a:off x="3440477" y="4175585"/>
              <a:ext cx="1461528" cy="791270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feil: nach unten 103">
              <a:extLst>
                <a:ext uri="{FF2B5EF4-FFF2-40B4-BE49-F238E27FC236}">
                  <a16:creationId xmlns:a16="http://schemas.microsoft.com/office/drawing/2014/main" id="{E38E84A7-EC54-48C8-9261-8D7A264671DF}"/>
                </a:ext>
              </a:extLst>
            </p:cNvPr>
            <p:cNvSpPr/>
            <p:nvPr/>
          </p:nvSpPr>
          <p:spPr>
            <a:xfrm>
              <a:off x="632956" y="2061458"/>
              <a:ext cx="123305" cy="126123"/>
            </a:xfrm>
            <a:prstGeom prst="downArrow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feil: nach unten 104">
              <a:extLst>
                <a:ext uri="{FF2B5EF4-FFF2-40B4-BE49-F238E27FC236}">
                  <a16:creationId xmlns:a16="http://schemas.microsoft.com/office/drawing/2014/main" id="{36D8F35D-7195-40D0-A08A-8EBBDD69AE1E}"/>
                </a:ext>
              </a:extLst>
            </p:cNvPr>
            <p:cNvSpPr/>
            <p:nvPr/>
          </p:nvSpPr>
          <p:spPr>
            <a:xfrm>
              <a:off x="910820" y="3075330"/>
              <a:ext cx="123305" cy="126123"/>
            </a:xfrm>
            <a:prstGeom prst="downArrow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Pfeil: nach unten 105">
              <a:extLst>
                <a:ext uri="{FF2B5EF4-FFF2-40B4-BE49-F238E27FC236}">
                  <a16:creationId xmlns:a16="http://schemas.microsoft.com/office/drawing/2014/main" id="{BE1D8D03-26E4-4679-BDF3-FC16FE2BC66B}"/>
                </a:ext>
              </a:extLst>
            </p:cNvPr>
            <p:cNvSpPr/>
            <p:nvPr/>
          </p:nvSpPr>
          <p:spPr>
            <a:xfrm>
              <a:off x="1186524" y="3763183"/>
              <a:ext cx="123305" cy="126123"/>
            </a:xfrm>
            <a:prstGeom prst="downArrow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Pfeil: nach unten 106">
              <a:extLst>
                <a:ext uri="{FF2B5EF4-FFF2-40B4-BE49-F238E27FC236}">
                  <a16:creationId xmlns:a16="http://schemas.microsoft.com/office/drawing/2014/main" id="{0C77D745-904F-4C7B-8421-7FCDB1A91286}"/>
                </a:ext>
              </a:extLst>
            </p:cNvPr>
            <p:cNvSpPr/>
            <p:nvPr/>
          </p:nvSpPr>
          <p:spPr>
            <a:xfrm>
              <a:off x="1491731" y="4397593"/>
              <a:ext cx="123305" cy="126123"/>
            </a:xfrm>
            <a:prstGeom prst="downArrow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feil: nach unten 107">
              <a:extLst>
                <a:ext uri="{FF2B5EF4-FFF2-40B4-BE49-F238E27FC236}">
                  <a16:creationId xmlns:a16="http://schemas.microsoft.com/office/drawing/2014/main" id="{D8B25D00-E087-4E70-9460-1D22EC296AE5}"/>
                </a:ext>
              </a:extLst>
            </p:cNvPr>
            <p:cNvSpPr/>
            <p:nvPr/>
          </p:nvSpPr>
          <p:spPr>
            <a:xfrm rot="10800000">
              <a:off x="2360687" y="4397592"/>
              <a:ext cx="115674" cy="126124"/>
            </a:xfrm>
            <a:prstGeom prst="downArrow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Pfeil: nach unten 108">
              <a:extLst>
                <a:ext uri="{FF2B5EF4-FFF2-40B4-BE49-F238E27FC236}">
                  <a16:creationId xmlns:a16="http://schemas.microsoft.com/office/drawing/2014/main" id="{E9D5E2D1-35C5-412F-9F63-D25AD809BB3C}"/>
                </a:ext>
              </a:extLst>
            </p:cNvPr>
            <p:cNvSpPr/>
            <p:nvPr/>
          </p:nvSpPr>
          <p:spPr>
            <a:xfrm rot="10800000">
              <a:off x="2671263" y="3801024"/>
              <a:ext cx="115674" cy="126124"/>
            </a:xfrm>
            <a:prstGeom prst="downArrow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Pfeil: nach unten 109">
              <a:extLst>
                <a:ext uri="{FF2B5EF4-FFF2-40B4-BE49-F238E27FC236}">
                  <a16:creationId xmlns:a16="http://schemas.microsoft.com/office/drawing/2014/main" id="{DF0C9B0D-51D4-4991-A99E-27E926CC6A26}"/>
                </a:ext>
              </a:extLst>
            </p:cNvPr>
            <p:cNvSpPr/>
            <p:nvPr/>
          </p:nvSpPr>
          <p:spPr>
            <a:xfrm rot="10800000">
              <a:off x="2962885" y="3082584"/>
              <a:ext cx="115674" cy="126124"/>
            </a:xfrm>
            <a:prstGeom prst="downArrow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feil: nach unten 110">
              <a:extLst>
                <a:ext uri="{FF2B5EF4-FFF2-40B4-BE49-F238E27FC236}">
                  <a16:creationId xmlns:a16="http://schemas.microsoft.com/office/drawing/2014/main" id="{78C1A736-500E-4BD0-99A6-6349AD520AF7}"/>
                </a:ext>
              </a:extLst>
            </p:cNvPr>
            <p:cNvSpPr/>
            <p:nvPr/>
          </p:nvSpPr>
          <p:spPr>
            <a:xfrm rot="10800000">
              <a:off x="3234117" y="2070602"/>
              <a:ext cx="115674" cy="126124"/>
            </a:xfrm>
            <a:prstGeom prst="downArrow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feil: nach rechts 111">
              <a:extLst>
                <a:ext uri="{FF2B5EF4-FFF2-40B4-BE49-F238E27FC236}">
                  <a16:creationId xmlns:a16="http://schemas.microsoft.com/office/drawing/2014/main" id="{DC46737E-8D91-4970-9BF4-DD7D0873DC54}"/>
                </a:ext>
              </a:extLst>
            </p:cNvPr>
            <p:cNvSpPr/>
            <p:nvPr/>
          </p:nvSpPr>
          <p:spPr>
            <a:xfrm>
              <a:off x="411399" y="816998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feil: nach rechts 112">
              <a:extLst>
                <a:ext uri="{FF2B5EF4-FFF2-40B4-BE49-F238E27FC236}">
                  <a16:creationId xmlns:a16="http://schemas.microsoft.com/office/drawing/2014/main" id="{7910F285-AF2B-4A2A-958B-13FE71D5090F}"/>
                </a:ext>
              </a:extLst>
            </p:cNvPr>
            <p:cNvSpPr/>
            <p:nvPr/>
          </p:nvSpPr>
          <p:spPr>
            <a:xfrm>
              <a:off x="555824" y="816998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Pfeil: nach rechts 113">
              <a:extLst>
                <a:ext uri="{FF2B5EF4-FFF2-40B4-BE49-F238E27FC236}">
                  <a16:creationId xmlns:a16="http://schemas.microsoft.com/office/drawing/2014/main" id="{ADB27B10-8192-48F8-BA96-FF4D087EB4D2}"/>
                </a:ext>
              </a:extLst>
            </p:cNvPr>
            <p:cNvSpPr/>
            <p:nvPr/>
          </p:nvSpPr>
          <p:spPr>
            <a:xfrm>
              <a:off x="707355" y="2392291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Pfeil: nach rechts 114">
              <a:extLst>
                <a:ext uri="{FF2B5EF4-FFF2-40B4-BE49-F238E27FC236}">
                  <a16:creationId xmlns:a16="http://schemas.microsoft.com/office/drawing/2014/main" id="{2E4F0EE2-F8F4-446A-8BBB-6B5674BF47F0}"/>
                </a:ext>
              </a:extLst>
            </p:cNvPr>
            <p:cNvSpPr/>
            <p:nvPr/>
          </p:nvSpPr>
          <p:spPr>
            <a:xfrm>
              <a:off x="846602" y="2397334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Pfeil: nach rechts 115">
              <a:extLst>
                <a:ext uri="{FF2B5EF4-FFF2-40B4-BE49-F238E27FC236}">
                  <a16:creationId xmlns:a16="http://schemas.microsoft.com/office/drawing/2014/main" id="{A9E3700A-70B6-4AE7-B3EF-70E73BE5285C}"/>
                </a:ext>
              </a:extLst>
            </p:cNvPr>
            <p:cNvSpPr/>
            <p:nvPr/>
          </p:nvSpPr>
          <p:spPr>
            <a:xfrm>
              <a:off x="985164" y="3290794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Pfeil: nach rechts 116">
              <a:extLst>
                <a:ext uri="{FF2B5EF4-FFF2-40B4-BE49-F238E27FC236}">
                  <a16:creationId xmlns:a16="http://schemas.microsoft.com/office/drawing/2014/main" id="{7B95C791-66B7-47E2-AC89-FF7BBF1DAEAC}"/>
                </a:ext>
              </a:extLst>
            </p:cNvPr>
            <p:cNvSpPr/>
            <p:nvPr/>
          </p:nvSpPr>
          <p:spPr>
            <a:xfrm>
              <a:off x="1123022" y="3290166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Pfeil: nach rechts 117">
              <a:extLst>
                <a:ext uri="{FF2B5EF4-FFF2-40B4-BE49-F238E27FC236}">
                  <a16:creationId xmlns:a16="http://schemas.microsoft.com/office/drawing/2014/main" id="{6D3BD547-9609-4CFC-B618-615C569F6A5F}"/>
                </a:ext>
              </a:extLst>
            </p:cNvPr>
            <p:cNvSpPr/>
            <p:nvPr/>
          </p:nvSpPr>
          <p:spPr>
            <a:xfrm>
              <a:off x="1275122" y="4017304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Pfeil: nach rechts 118">
              <a:extLst>
                <a:ext uri="{FF2B5EF4-FFF2-40B4-BE49-F238E27FC236}">
                  <a16:creationId xmlns:a16="http://schemas.microsoft.com/office/drawing/2014/main" id="{0393F35F-1F64-41EA-B47C-9416F4A92205}"/>
                </a:ext>
              </a:extLst>
            </p:cNvPr>
            <p:cNvSpPr/>
            <p:nvPr/>
          </p:nvSpPr>
          <p:spPr>
            <a:xfrm>
              <a:off x="1413146" y="4017304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feil: nach rechts 119">
              <a:extLst>
                <a:ext uri="{FF2B5EF4-FFF2-40B4-BE49-F238E27FC236}">
                  <a16:creationId xmlns:a16="http://schemas.microsoft.com/office/drawing/2014/main" id="{920745DC-2570-4094-A96C-D399C0338353}"/>
                </a:ext>
              </a:extLst>
            </p:cNvPr>
            <p:cNvSpPr/>
            <p:nvPr/>
          </p:nvSpPr>
          <p:spPr>
            <a:xfrm>
              <a:off x="1663637" y="4570200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Pfeil: nach rechts 120">
              <a:extLst>
                <a:ext uri="{FF2B5EF4-FFF2-40B4-BE49-F238E27FC236}">
                  <a16:creationId xmlns:a16="http://schemas.microsoft.com/office/drawing/2014/main" id="{4430F2F0-7419-40EC-AA0C-D266BF6424A1}"/>
                </a:ext>
              </a:extLst>
            </p:cNvPr>
            <p:cNvSpPr/>
            <p:nvPr/>
          </p:nvSpPr>
          <p:spPr>
            <a:xfrm>
              <a:off x="2173990" y="4568017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feil: nach rechts 121">
              <a:extLst>
                <a:ext uri="{FF2B5EF4-FFF2-40B4-BE49-F238E27FC236}">
                  <a16:creationId xmlns:a16="http://schemas.microsoft.com/office/drawing/2014/main" id="{7C4C3E24-21BA-4C0D-9A50-F1C4D6DE089E}"/>
                </a:ext>
              </a:extLst>
            </p:cNvPr>
            <p:cNvSpPr/>
            <p:nvPr/>
          </p:nvSpPr>
          <p:spPr>
            <a:xfrm>
              <a:off x="2461273" y="4052807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feil: nach rechts 122">
              <a:extLst>
                <a:ext uri="{FF2B5EF4-FFF2-40B4-BE49-F238E27FC236}">
                  <a16:creationId xmlns:a16="http://schemas.microsoft.com/office/drawing/2014/main" id="{28AC0DE9-1718-4D26-9A45-9B204036A0BC}"/>
                </a:ext>
              </a:extLst>
            </p:cNvPr>
            <p:cNvSpPr/>
            <p:nvPr/>
          </p:nvSpPr>
          <p:spPr>
            <a:xfrm>
              <a:off x="2592425" y="4052709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Pfeil: nach rechts 123">
              <a:extLst>
                <a:ext uri="{FF2B5EF4-FFF2-40B4-BE49-F238E27FC236}">
                  <a16:creationId xmlns:a16="http://schemas.microsoft.com/office/drawing/2014/main" id="{2D7E726F-2FB4-4F97-9D13-B90A9CEF34FE}"/>
                </a:ext>
              </a:extLst>
            </p:cNvPr>
            <p:cNvSpPr/>
            <p:nvPr/>
          </p:nvSpPr>
          <p:spPr>
            <a:xfrm>
              <a:off x="2723782" y="3297041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feil: nach rechts 124">
              <a:extLst>
                <a:ext uri="{FF2B5EF4-FFF2-40B4-BE49-F238E27FC236}">
                  <a16:creationId xmlns:a16="http://schemas.microsoft.com/office/drawing/2014/main" id="{A4661E71-4386-4974-81A6-7CFE2AEBF0FF}"/>
                </a:ext>
              </a:extLst>
            </p:cNvPr>
            <p:cNvSpPr/>
            <p:nvPr/>
          </p:nvSpPr>
          <p:spPr>
            <a:xfrm>
              <a:off x="2878329" y="3290166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Pfeil: nach rechts 125">
              <a:extLst>
                <a:ext uri="{FF2B5EF4-FFF2-40B4-BE49-F238E27FC236}">
                  <a16:creationId xmlns:a16="http://schemas.microsoft.com/office/drawing/2014/main" id="{19B8DBE6-8DE6-4551-BBFB-EF5547358A48}"/>
                </a:ext>
              </a:extLst>
            </p:cNvPr>
            <p:cNvSpPr/>
            <p:nvPr/>
          </p:nvSpPr>
          <p:spPr>
            <a:xfrm>
              <a:off x="3027202" y="2396239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Pfeil: nach rechts 126">
              <a:extLst>
                <a:ext uri="{FF2B5EF4-FFF2-40B4-BE49-F238E27FC236}">
                  <a16:creationId xmlns:a16="http://schemas.microsoft.com/office/drawing/2014/main" id="{647FBBA1-10D1-420F-8C59-ABC0831A26D8}"/>
                </a:ext>
              </a:extLst>
            </p:cNvPr>
            <p:cNvSpPr/>
            <p:nvPr/>
          </p:nvSpPr>
          <p:spPr>
            <a:xfrm>
              <a:off x="3157469" y="2396239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Pfeil: nach rechts 127">
              <a:extLst>
                <a:ext uri="{FF2B5EF4-FFF2-40B4-BE49-F238E27FC236}">
                  <a16:creationId xmlns:a16="http://schemas.microsoft.com/office/drawing/2014/main" id="{ADBBEC19-A43F-475B-A984-01607F6119AB}"/>
                </a:ext>
              </a:extLst>
            </p:cNvPr>
            <p:cNvSpPr/>
            <p:nvPr/>
          </p:nvSpPr>
          <p:spPr>
            <a:xfrm>
              <a:off x="3319913" y="811771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Pfeil: nach rechts 128">
              <a:extLst>
                <a:ext uri="{FF2B5EF4-FFF2-40B4-BE49-F238E27FC236}">
                  <a16:creationId xmlns:a16="http://schemas.microsoft.com/office/drawing/2014/main" id="{F5963836-B851-45C8-BB1C-725E89D76102}"/>
                </a:ext>
              </a:extLst>
            </p:cNvPr>
            <p:cNvSpPr/>
            <p:nvPr/>
          </p:nvSpPr>
          <p:spPr>
            <a:xfrm>
              <a:off x="3460710" y="811771"/>
              <a:ext cx="115676" cy="11798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Pfeil: nach rechts 130">
              <a:extLst>
                <a:ext uri="{FF2B5EF4-FFF2-40B4-BE49-F238E27FC236}">
                  <a16:creationId xmlns:a16="http://schemas.microsoft.com/office/drawing/2014/main" id="{9E2A7DE0-7281-4807-8B99-70F422BEE0B3}"/>
                </a:ext>
              </a:extLst>
            </p:cNvPr>
            <p:cNvSpPr/>
            <p:nvPr/>
          </p:nvSpPr>
          <p:spPr>
            <a:xfrm>
              <a:off x="3542861" y="4788079"/>
              <a:ext cx="115676" cy="11798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42A1E9A-4B09-4862-A503-31AF05661DF4}"/>
                </a:ext>
              </a:extLst>
            </p:cNvPr>
            <p:cNvSpPr txBox="1"/>
            <p:nvPr/>
          </p:nvSpPr>
          <p:spPr>
            <a:xfrm>
              <a:off x="3697630" y="4716777"/>
              <a:ext cx="10967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Conv</a:t>
              </a:r>
              <a:r>
                <a:rPr lang="de-DE" sz="1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+ </a:t>
              </a:r>
              <a:r>
                <a:rPr lang="de-DE" sz="10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Softmax</a:t>
              </a:r>
              <a:endPara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3" name="Pfeil: nach rechts 132">
              <a:extLst>
                <a:ext uri="{FF2B5EF4-FFF2-40B4-BE49-F238E27FC236}">
                  <a16:creationId xmlns:a16="http://schemas.microsoft.com/office/drawing/2014/main" id="{867C3772-A2F4-4790-BAB7-D6BE0F69419F}"/>
                </a:ext>
              </a:extLst>
            </p:cNvPr>
            <p:cNvSpPr/>
            <p:nvPr/>
          </p:nvSpPr>
          <p:spPr>
            <a:xfrm>
              <a:off x="3667378" y="811771"/>
              <a:ext cx="115676" cy="11798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7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5140B2C-A322-4F12-BA6F-FEDB420F5579}"/>
              </a:ext>
            </a:extLst>
          </p:cNvPr>
          <p:cNvSpPr/>
          <p:nvPr/>
        </p:nvSpPr>
        <p:spPr>
          <a:xfrm>
            <a:off x="1944807" y="1170708"/>
            <a:ext cx="45719" cy="436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1270000" contourW="12700" prstMaterial="plastic">
            <a:bevelT w="0" h="0"/>
            <a:bevelB w="0" h="0"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4486C8-CA06-426D-B6FA-EC6A0BBD10E4}"/>
              </a:ext>
            </a:extLst>
          </p:cNvPr>
          <p:cNvSpPr/>
          <p:nvPr/>
        </p:nvSpPr>
        <p:spPr>
          <a:xfrm>
            <a:off x="2637340" y="1243183"/>
            <a:ext cx="45719" cy="299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1270000" contourW="12700" prstMaterial="plastic">
            <a:bevelT w="0" h="0"/>
            <a:bevelB w="0" h="0"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9DF5CA-2A60-401F-9F7C-A0E20C60B3FB}"/>
              </a:ext>
            </a:extLst>
          </p:cNvPr>
          <p:cNvSpPr/>
          <p:nvPr/>
        </p:nvSpPr>
        <p:spPr>
          <a:xfrm>
            <a:off x="3188784" y="1553084"/>
            <a:ext cx="45719" cy="143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590550" contourW="12700" prstMaterial="plastic">
            <a:bevelT w="0" h="0"/>
            <a:bevelB w="0" h="0"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14F5C5B-AE4E-4C08-8F68-58B468B1C080}"/>
              </a:ext>
            </a:extLst>
          </p:cNvPr>
          <p:cNvSpPr/>
          <p:nvPr/>
        </p:nvSpPr>
        <p:spPr>
          <a:xfrm>
            <a:off x="3973017" y="1549511"/>
            <a:ext cx="169556" cy="168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285750" contourW="12700" prstMaterial="plastic">
            <a:bevelT w="0" h="0"/>
            <a:bevelB w="0" h="0"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8C3659-C1BF-4A56-9531-16B1167FEA3B}"/>
              </a:ext>
            </a:extLst>
          </p:cNvPr>
          <p:cNvSpPr/>
          <p:nvPr/>
        </p:nvSpPr>
        <p:spPr>
          <a:xfrm>
            <a:off x="4632990" y="1585377"/>
            <a:ext cx="69933" cy="115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285750" contourW="12700" prstMaterial="plastic">
            <a:bevelT w="0" h="0"/>
            <a:bevelB w="0" h="0"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BDC8301-49F3-4C63-A569-2F9364E58143}"/>
              </a:ext>
            </a:extLst>
          </p:cNvPr>
          <p:cNvCxnSpPr>
            <a:cxnSpLocks/>
          </p:cNvCxnSpPr>
          <p:nvPr/>
        </p:nvCxnSpPr>
        <p:spPr>
          <a:xfrm>
            <a:off x="2056706" y="1722494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8781584-CDE5-4975-AEB7-724EA7BD68A1}"/>
              </a:ext>
            </a:extLst>
          </p:cNvPr>
          <p:cNvCxnSpPr>
            <a:cxnSpLocks/>
          </p:cNvCxnSpPr>
          <p:nvPr/>
        </p:nvCxnSpPr>
        <p:spPr>
          <a:xfrm>
            <a:off x="2771372" y="1692367"/>
            <a:ext cx="166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4B87B1D-8598-4D75-BDEA-212C5C681CE9}"/>
              </a:ext>
            </a:extLst>
          </p:cNvPr>
          <p:cNvSpPr/>
          <p:nvPr/>
        </p:nvSpPr>
        <p:spPr>
          <a:xfrm>
            <a:off x="1944807" y="2076897"/>
            <a:ext cx="36000" cy="684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1270000" contourW="12700" prstMaterial="plastic">
            <a:bevelT w="0" h="0"/>
            <a:bevelB w="0" h="0"/>
            <a:extrusionClr>
              <a:schemeClr val="accent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168E963-1E9E-4927-A140-51728B53E9EB}"/>
              </a:ext>
            </a:extLst>
          </p:cNvPr>
          <p:cNvSpPr/>
          <p:nvPr/>
        </p:nvSpPr>
        <p:spPr>
          <a:xfrm>
            <a:off x="2699689" y="2214960"/>
            <a:ext cx="36000" cy="442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1143000" contourW="12700" prstMaterial="plastic">
            <a:bevelT w="0" h="0"/>
            <a:bevelB w="0" h="0"/>
            <a:extrusionClr>
              <a:schemeClr val="accent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37554BB-99B7-4AA4-AF1A-A60F13E1460C}"/>
              </a:ext>
            </a:extLst>
          </p:cNvPr>
          <p:cNvSpPr/>
          <p:nvPr/>
        </p:nvSpPr>
        <p:spPr>
          <a:xfrm>
            <a:off x="3318487" y="2493136"/>
            <a:ext cx="36000" cy="2126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590550" contourW="12700" prstMaterial="plastic">
            <a:bevelT w="0" h="0"/>
            <a:bevelB w="0" h="0"/>
            <a:extrusionClr>
              <a:schemeClr val="accent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8572FAD-58C8-4AE7-AABA-680954C8FE10}"/>
              </a:ext>
            </a:extLst>
          </p:cNvPr>
          <p:cNvSpPr/>
          <p:nvPr/>
        </p:nvSpPr>
        <p:spPr>
          <a:xfrm>
            <a:off x="1947163" y="3146597"/>
            <a:ext cx="72000" cy="9565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1460500" contourW="12700" prstMaterial="plastic">
            <a:bevelT w="0" h="0"/>
            <a:bevelB w="0" h="0"/>
            <a:extrusionClr>
              <a:srgbClr val="00B05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0D1CEF4-B14C-40BE-995B-98D9A49DC4E2}"/>
              </a:ext>
            </a:extLst>
          </p:cNvPr>
          <p:cNvSpPr/>
          <p:nvPr/>
        </p:nvSpPr>
        <p:spPr>
          <a:xfrm>
            <a:off x="2663864" y="3408362"/>
            <a:ext cx="69933" cy="3748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1270000" contourW="12700" prstMaterial="plastic">
            <a:bevelT w="0" h="0"/>
            <a:bevelB w="0" h="0"/>
            <a:extrusionClr>
              <a:srgbClr val="00B05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E54D96C-92C1-4832-B05A-286FAFA4BF5E}"/>
              </a:ext>
            </a:extLst>
          </p:cNvPr>
          <p:cNvSpPr/>
          <p:nvPr/>
        </p:nvSpPr>
        <p:spPr>
          <a:xfrm>
            <a:off x="3300988" y="3523690"/>
            <a:ext cx="72000" cy="1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590550" contourW="12700" prstMaterial="plastic">
            <a:bevelT w="0" h="0"/>
            <a:bevelB w="0" h="0"/>
            <a:extrusionClr>
              <a:srgbClr val="00B05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E02EDC8-7E81-48EB-BE3E-1BBF5C4BD8AC}"/>
              </a:ext>
            </a:extLst>
          </p:cNvPr>
          <p:cNvSpPr/>
          <p:nvPr/>
        </p:nvSpPr>
        <p:spPr>
          <a:xfrm>
            <a:off x="3855137" y="2547736"/>
            <a:ext cx="533400" cy="205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22F197-1718-4578-B767-022466067863}"/>
              </a:ext>
            </a:extLst>
          </p:cNvPr>
          <p:cNvSpPr/>
          <p:nvPr/>
        </p:nvSpPr>
        <p:spPr>
          <a:xfrm>
            <a:off x="3855139" y="3510853"/>
            <a:ext cx="533400" cy="205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CFF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5FBEE0-0698-444E-B48E-17229076DF5C}"/>
              </a:ext>
            </a:extLst>
          </p:cNvPr>
          <p:cNvCxnSpPr>
            <a:cxnSpLocks/>
          </p:cNvCxnSpPr>
          <p:nvPr/>
        </p:nvCxnSpPr>
        <p:spPr>
          <a:xfrm>
            <a:off x="2108658" y="2691643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1DE9C3B-F1FD-488B-801B-F6DAA6EB0821}"/>
              </a:ext>
            </a:extLst>
          </p:cNvPr>
          <p:cNvCxnSpPr>
            <a:cxnSpLocks/>
          </p:cNvCxnSpPr>
          <p:nvPr/>
        </p:nvCxnSpPr>
        <p:spPr>
          <a:xfrm>
            <a:off x="2896062" y="2650573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A377DAA-8B06-4828-AF35-BA93C450C269}"/>
              </a:ext>
            </a:extLst>
          </p:cNvPr>
          <p:cNvCxnSpPr>
            <a:cxnSpLocks/>
          </p:cNvCxnSpPr>
          <p:nvPr/>
        </p:nvCxnSpPr>
        <p:spPr>
          <a:xfrm>
            <a:off x="2136369" y="3646461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BB2B346-0976-4578-A175-545D32610E05}"/>
              </a:ext>
            </a:extLst>
          </p:cNvPr>
          <p:cNvCxnSpPr>
            <a:cxnSpLocks/>
          </p:cNvCxnSpPr>
          <p:nvPr/>
        </p:nvCxnSpPr>
        <p:spPr>
          <a:xfrm>
            <a:off x="2864891" y="3624876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82A0CC-6580-4075-A4AC-CB97EC185D23}"/>
              </a:ext>
            </a:extLst>
          </p:cNvPr>
          <p:cNvCxnSpPr>
            <a:cxnSpLocks/>
          </p:cNvCxnSpPr>
          <p:nvPr/>
        </p:nvCxnSpPr>
        <p:spPr>
          <a:xfrm>
            <a:off x="3518359" y="2626884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7FCDD12-0873-4B6E-9CC1-AC15730E3A5A}"/>
              </a:ext>
            </a:extLst>
          </p:cNvPr>
          <p:cNvCxnSpPr>
            <a:cxnSpLocks/>
          </p:cNvCxnSpPr>
          <p:nvPr/>
        </p:nvCxnSpPr>
        <p:spPr>
          <a:xfrm>
            <a:off x="3511437" y="3607294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D3EEC7E-79DF-4DB9-9E10-4502F30A92E2}"/>
              </a:ext>
            </a:extLst>
          </p:cNvPr>
          <p:cNvSpPr/>
          <p:nvPr/>
        </p:nvSpPr>
        <p:spPr>
          <a:xfrm>
            <a:off x="5005095" y="3466461"/>
            <a:ext cx="72000" cy="1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590550" contourW="12700" prstMaterial="plastic">
            <a:bevelT w="0" h="0"/>
            <a:bevelB w="0" h="0"/>
            <a:extrusionClr>
              <a:srgbClr val="00B05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EFAF812-ACCD-4232-A737-81A2D49CBC28}"/>
              </a:ext>
            </a:extLst>
          </p:cNvPr>
          <p:cNvSpPr/>
          <p:nvPr/>
        </p:nvSpPr>
        <p:spPr>
          <a:xfrm>
            <a:off x="5755165" y="3404205"/>
            <a:ext cx="69933" cy="3748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1270000" contourW="12700" prstMaterial="plastic">
            <a:bevelT w="0" h="0"/>
            <a:bevelB w="0" h="0"/>
            <a:extrusionClr>
              <a:srgbClr val="00B05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B42A7AE-22E0-454C-8292-68E86F9380A1}"/>
              </a:ext>
            </a:extLst>
          </p:cNvPr>
          <p:cNvSpPr/>
          <p:nvPr/>
        </p:nvSpPr>
        <p:spPr>
          <a:xfrm>
            <a:off x="6468806" y="3404205"/>
            <a:ext cx="69933" cy="3748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1270000" contourW="12700" prstMaterial="plastic">
            <a:bevelT w="0" h="0"/>
            <a:bevelB w="0" h="0"/>
            <a:extrusionClr>
              <a:srgbClr val="00B05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E34DDFB-D6B2-4017-A66E-1B63F2E7D6E8}"/>
              </a:ext>
            </a:extLst>
          </p:cNvPr>
          <p:cNvSpPr/>
          <p:nvPr/>
        </p:nvSpPr>
        <p:spPr>
          <a:xfrm>
            <a:off x="7323635" y="3146597"/>
            <a:ext cx="72000" cy="9565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1460500" contourW="12700" prstMaterial="plastic">
            <a:bevelT w="0" h="0"/>
            <a:bevelB w="0" h="0"/>
            <a:extrusionClr>
              <a:srgbClr val="00B05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AA010B0-41B3-412A-8E70-F810EA1BF5A1}"/>
              </a:ext>
            </a:extLst>
          </p:cNvPr>
          <p:cNvSpPr/>
          <p:nvPr/>
        </p:nvSpPr>
        <p:spPr>
          <a:xfrm>
            <a:off x="4949677" y="2493136"/>
            <a:ext cx="36000" cy="2126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>
              <a:rot lat="896495" lon="11690253" rev="80268"/>
            </a:camera>
            <a:lightRig rig="threePt" dir="t"/>
          </a:scene3d>
          <a:sp3d extrusionH="590550" contourW="12700" prstMaterial="plastic">
            <a:bevelT w="0" h="0"/>
            <a:bevelB w="0" h="0"/>
            <a:extrusionClr>
              <a:schemeClr val="accent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694599C-43F0-4730-99B4-52B5246AA9C7}"/>
              </a:ext>
            </a:extLst>
          </p:cNvPr>
          <p:cNvCxnSpPr>
            <a:cxnSpLocks/>
          </p:cNvCxnSpPr>
          <p:nvPr/>
        </p:nvCxnSpPr>
        <p:spPr>
          <a:xfrm>
            <a:off x="4550525" y="3615138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4CC2598-E084-425A-B065-708C0102A837}"/>
              </a:ext>
            </a:extLst>
          </p:cNvPr>
          <p:cNvCxnSpPr>
            <a:cxnSpLocks/>
          </p:cNvCxnSpPr>
          <p:nvPr/>
        </p:nvCxnSpPr>
        <p:spPr>
          <a:xfrm>
            <a:off x="4529742" y="2631524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61C11FA-7690-4EB7-BE14-B15A7197A3D7}"/>
              </a:ext>
            </a:extLst>
          </p:cNvPr>
          <p:cNvCxnSpPr>
            <a:cxnSpLocks/>
          </p:cNvCxnSpPr>
          <p:nvPr/>
        </p:nvCxnSpPr>
        <p:spPr>
          <a:xfrm>
            <a:off x="5208618" y="3613272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24012A0-77FD-47B7-9816-E3E7F9F01397}"/>
              </a:ext>
            </a:extLst>
          </p:cNvPr>
          <p:cNvCxnSpPr>
            <a:cxnSpLocks/>
          </p:cNvCxnSpPr>
          <p:nvPr/>
        </p:nvCxnSpPr>
        <p:spPr>
          <a:xfrm>
            <a:off x="5972896" y="3613690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8E2D6EF-32FB-4559-8080-DA4332485659}"/>
              </a:ext>
            </a:extLst>
          </p:cNvPr>
          <p:cNvCxnSpPr>
            <a:cxnSpLocks/>
          </p:cNvCxnSpPr>
          <p:nvPr/>
        </p:nvCxnSpPr>
        <p:spPr>
          <a:xfrm>
            <a:off x="6656417" y="3608742"/>
            <a:ext cx="17318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D0B9253F-EB74-4395-BB9D-7DC2BEA29D9F}"/>
                  </a:ext>
                </a:extLst>
              </p:cNvPr>
              <p:cNvSpPr txBox="1"/>
              <p:nvPr/>
            </p:nvSpPr>
            <p:spPr>
              <a:xfrm>
                <a:off x="516904" y="1753441"/>
                <a:ext cx="209003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D0B9253F-EB74-4395-BB9D-7DC2BEA2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4" y="1753441"/>
                <a:ext cx="209003" cy="260199"/>
              </a:xfrm>
              <a:prstGeom prst="rect">
                <a:avLst/>
              </a:prstGeom>
              <a:blipFill>
                <a:blip r:embed="rId2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F9B08BA9-A3F9-4F9A-BFFC-9938BB066383}"/>
                  </a:ext>
                </a:extLst>
              </p:cNvPr>
              <p:cNvSpPr txBox="1"/>
              <p:nvPr/>
            </p:nvSpPr>
            <p:spPr>
              <a:xfrm>
                <a:off x="621406" y="2897355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F9B08BA9-A3F9-4F9A-BFFC-9938BB06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06" y="2897355"/>
                <a:ext cx="61040" cy="260199"/>
              </a:xfrm>
              <a:prstGeom prst="rect">
                <a:avLst/>
              </a:prstGeom>
              <a:blipFill>
                <a:blip r:embed="rId3"/>
                <a:stretch>
                  <a:fillRect l="-70000" r="-8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3F54FE72-52A8-4C93-AAA5-5CAEF9EB3675}"/>
                  </a:ext>
                </a:extLst>
              </p:cNvPr>
              <p:cNvSpPr txBox="1"/>
              <p:nvPr/>
            </p:nvSpPr>
            <p:spPr>
              <a:xfrm>
                <a:off x="2169136" y="1282295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3F54FE72-52A8-4C93-AAA5-5CAEF9EB3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36" y="1282295"/>
                <a:ext cx="61040" cy="260199"/>
              </a:xfrm>
              <a:prstGeom prst="rect">
                <a:avLst/>
              </a:prstGeom>
              <a:blipFill>
                <a:blip r:embed="rId4"/>
                <a:stretch>
                  <a:fillRect l="-70000" r="-19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EDD9020-7114-4426-B91A-03D5F057A43C}"/>
                  </a:ext>
                </a:extLst>
              </p:cNvPr>
              <p:cNvSpPr txBox="1"/>
              <p:nvPr/>
            </p:nvSpPr>
            <p:spPr>
              <a:xfrm>
                <a:off x="6059486" y="2507641"/>
                <a:ext cx="240041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EDD9020-7114-4426-B91A-03D5F057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86" y="2507641"/>
                <a:ext cx="240041" cy="260199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B1780D4-51A2-4103-9FCB-CD2BBBF7FF72}"/>
                  </a:ext>
                </a:extLst>
              </p:cNvPr>
              <p:cNvSpPr txBox="1"/>
              <p:nvPr/>
            </p:nvSpPr>
            <p:spPr>
              <a:xfrm>
                <a:off x="621406" y="4479532"/>
                <a:ext cx="61040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B1780D4-51A2-4103-9FCB-CD2BBBF7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06" y="4479532"/>
                <a:ext cx="61040" cy="138499"/>
              </a:xfrm>
              <a:prstGeom prst="rect">
                <a:avLst/>
              </a:prstGeom>
              <a:blipFill>
                <a:blip r:embed="rId6"/>
                <a:stretch>
                  <a:fillRect l="-70000" r="-8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78625B3-3C6B-41F0-881E-51D3746E5CD0}"/>
                  </a:ext>
                </a:extLst>
              </p:cNvPr>
              <p:cNvSpPr txBox="1"/>
              <p:nvPr/>
            </p:nvSpPr>
            <p:spPr>
              <a:xfrm>
                <a:off x="2952132" y="1282295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78625B3-3C6B-41F0-881E-51D3746E5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32" y="1282295"/>
                <a:ext cx="61040" cy="260199"/>
              </a:xfrm>
              <a:prstGeom prst="rect">
                <a:avLst/>
              </a:prstGeom>
              <a:blipFill>
                <a:blip r:embed="rId7"/>
                <a:stretch>
                  <a:fillRect l="-70000" r="-19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1888AC8-66D6-40BA-B37A-057BCAC225D6}"/>
                  </a:ext>
                </a:extLst>
              </p:cNvPr>
              <p:cNvSpPr txBox="1"/>
              <p:nvPr/>
            </p:nvSpPr>
            <p:spPr>
              <a:xfrm>
                <a:off x="1436467" y="1137544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1888AC8-66D6-40BA-B37A-057BCAC22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467" y="1137544"/>
                <a:ext cx="61040" cy="260199"/>
              </a:xfrm>
              <a:prstGeom prst="rect">
                <a:avLst/>
              </a:prstGeom>
              <a:blipFill>
                <a:blip r:embed="rId8"/>
                <a:stretch>
                  <a:fillRect l="-70000" t="-2381" r="-80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5E2A48F2-2658-4C40-9DDC-1EB5E533A21B}"/>
                  </a:ext>
                </a:extLst>
              </p:cNvPr>
              <p:cNvSpPr txBox="1"/>
              <p:nvPr/>
            </p:nvSpPr>
            <p:spPr>
              <a:xfrm>
                <a:off x="1438679" y="2287535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5E2A48F2-2658-4C40-9DDC-1EB5E533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679" y="2287535"/>
                <a:ext cx="61040" cy="260199"/>
              </a:xfrm>
              <a:prstGeom prst="rect">
                <a:avLst/>
              </a:prstGeom>
              <a:blipFill>
                <a:blip r:embed="rId9"/>
                <a:stretch>
                  <a:fillRect l="-70000" r="-8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BCBF4343-E2B6-46BC-A825-61745E29314A}"/>
                  </a:ext>
                </a:extLst>
              </p:cNvPr>
              <p:cNvSpPr txBox="1"/>
              <p:nvPr/>
            </p:nvSpPr>
            <p:spPr>
              <a:xfrm>
                <a:off x="1438679" y="3206262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BCBF4343-E2B6-46BC-A825-61745E29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679" y="3206262"/>
                <a:ext cx="61040" cy="260199"/>
              </a:xfrm>
              <a:prstGeom prst="rect">
                <a:avLst/>
              </a:prstGeom>
              <a:blipFill>
                <a:blip r:embed="rId10"/>
                <a:stretch>
                  <a:fillRect l="-70000" t="-2326" r="-8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A098BFE0-BE56-457A-820D-DD4052749068}"/>
                  </a:ext>
                </a:extLst>
              </p:cNvPr>
              <p:cNvSpPr txBox="1"/>
              <p:nvPr/>
            </p:nvSpPr>
            <p:spPr>
              <a:xfrm>
                <a:off x="2233269" y="3176629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A098BFE0-BE56-457A-820D-DD405274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69" y="3176629"/>
                <a:ext cx="61040" cy="260199"/>
              </a:xfrm>
              <a:prstGeom prst="rect">
                <a:avLst/>
              </a:prstGeom>
              <a:blipFill>
                <a:blip r:embed="rId11"/>
                <a:stretch>
                  <a:fillRect l="-70000" t="-2326" r="-8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F629BCBE-5A08-442C-865C-3816A90C1C7D}"/>
                  </a:ext>
                </a:extLst>
              </p:cNvPr>
              <p:cNvSpPr txBox="1"/>
              <p:nvPr/>
            </p:nvSpPr>
            <p:spPr>
              <a:xfrm>
                <a:off x="2966609" y="3174682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F629BCBE-5A08-442C-865C-3816A90C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09" y="3174682"/>
                <a:ext cx="61040" cy="260199"/>
              </a:xfrm>
              <a:prstGeom prst="rect">
                <a:avLst/>
              </a:prstGeom>
              <a:blipFill>
                <a:blip r:embed="rId8"/>
                <a:stretch>
                  <a:fillRect l="-70000" t="-2381" r="-80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1FE6714-9754-4B41-B4ED-C85F8FF33F56}"/>
              </a:ext>
            </a:extLst>
          </p:cNvPr>
          <p:cNvCxnSpPr>
            <a:cxnSpLocks/>
          </p:cNvCxnSpPr>
          <p:nvPr/>
        </p:nvCxnSpPr>
        <p:spPr>
          <a:xfrm>
            <a:off x="1197805" y="1504051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690D3E3-B632-4BB8-8204-6FBB2EDC76F2}"/>
              </a:ext>
            </a:extLst>
          </p:cNvPr>
          <p:cNvCxnSpPr>
            <a:cxnSpLocks/>
          </p:cNvCxnSpPr>
          <p:nvPr/>
        </p:nvCxnSpPr>
        <p:spPr>
          <a:xfrm>
            <a:off x="1197805" y="2582823"/>
            <a:ext cx="1731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77731F7-AEE6-4005-8018-A794045ABCC0}"/>
              </a:ext>
            </a:extLst>
          </p:cNvPr>
          <p:cNvCxnSpPr>
            <a:cxnSpLocks/>
          </p:cNvCxnSpPr>
          <p:nvPr/>
        </p:nvCxnSpPr>
        <p:spPr>
          <a:xfrm>
            <a:off x="1322424" y="3648591"/>
            <a:ext cx="17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D9EDA9A7-97A6-4C27-B08B-AEEE706D21C0}"/>
                  </a:ext>
                </a:extLst>
              </p:cNvPr>
              <p:cNvSpPr txBox="1"/>
              <p:nvPr/>
            </p:nvSpPr>
            <p:spPr>
              <a:xfrm>
                <a:off x="2235567" y="2306272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D9EDA9A7-97A6-4C27-B08B-AEEE706D2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567" y="2306272"/>
                <a:ext cx="61040" cy="260199"/>
              </a:xfrm>
              <a:prstGeom prst="rect">
                <a:avLst/>
              </a:prstGeom>
              <a:blipFill>
                <a:blip r:embed="rId12"/>
                <a:stretch>
                  <a:fillRect l="-70000" r="-8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4BC4B088-715A-492F-829E-798EE9290DF1}"/>
                  </a:ext>
                </a:extLst>
              </p:cNvPr>
              <p:cNvSpPr txBox="1"/>
              <p:nvPr/>
            </p:nvSpPr>
            <p:spPr>
              <a:xfrm>
                <a:off x="2952527" y="2289418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4BC4B088-715A-492F-829E-798EE929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27" y="2289418"/>
                <a:ext cx="61040" cy="260199"/>
              </a:xfrm>
              <a:prstGeom prst="rect">
                <a:avLst/>
              </a:prstGeom>
              <a:blipFill>
                <a:blip r:embed="rId13"/>
                <a:stretch>
                  <a:fillRect l="-70000" t="-2381" r="-190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1F5F63F2-E779-40FE-8F6D-6C4C016313E3}"/>
                  </a:ext>
                </a:extLst>
              </p:cNvPr>
              <p:cNvSpPr txBox="1"/>
              <p:nvPr/>
            </p:nvSpPr>
            <p:spPr>
              <a:xfrm>
                <a:off x="4761137" y="3263491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1F5F63F2-E779-40FE-8F6D-6C4C01631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37" y="3263491"/>
                <a:ext cx="61040" cy="260199"/>
              </a:xfrm>
              <a:prstGeom prst="rect">
                <a:avLst/>
              </a:prstGeom>
              <a:blipFill>
                <a:blip r:embed="rId12"/>
                <a:stretch>
                  <a:fillRect l="-70000" r="-8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7DEADB0F-9CC0-4189-BE2E-6A6212E71B73}"/>
                  </a:ext>
                </a:extLst>
              </p:cNvPr>
              <p:cNvSpPr txBox="1"/>
              <p:nvPr/>
            </p:nvSpPr>
            <p:spPr>
              <a:xfrm>
                <a:off x="5462075" y="3249604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7DEADB0F-9CC0-4189-BE2E-6A6212E7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75" y="3249604"/>
                <a:ext cx="61040" cy="260199"/>
              </a:xfrm>
              <a:prstGeom prst="rect">
                <a:avLst/>
              </a:prstGeom>
              <a:blipFill>
                <a:blip r:embed="rId11"/>
                <a:stretch>
                  <a:fillRect l="-70000" t="-2326" r="-8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9CB2466D-B4A7-4C7A-A414-D8609A62DE29}"/>
                  </a:ext>
                </a:extLst>
              </p:cNvPr>
              <p:cNvSpPr txBox="1"/>
              <p:nvPr/>
            </p:nvSpPr>
            <p:spPr>
              <a:xfrm>
                <a:off x="6222620" y="3229480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9CB2466D-B4A7-4C7A-A414-D8609A6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20" y="3229480"/>
                <a:ext cx="61040" cy="260199"/>
              </a:xfrm>
              <a:prstGeom prst="rect">
                <a:avLst/>
              </a:prstGeom>
              <a:blipFill>
                <a:blip r:embed="rId11"/>
                <a:stretch>
                  <a:fillRect l="-70000" t="-2381" r="-80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CA03F4F2-66B0-4D65-824F-A6C09A56C9E1}"/>
                  </a:ext>
                </a:extLst>
              </p:cNvPr>
              <p:cNvSpPr txBox="1"/>
              <p:nvPr/>
            </p:nvSpPr>
            <p:spPr>
              <a:xfrm>
                <a:off x="6920820" y="3235531"/>
                <a:ext cx="61040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CA03F4F2-66B0-4D65-824F-A6C09A56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820" y="3235531"/>
                <a:ext cx="61040" cy="138499"/>
              </a:xfrm>
              <a:prstGeom prst="rect">
                <a:avLst/>
              </a:prstGeom>
              <a:blipFill>
                <a:blip r:embed="rId6"/>
                <a:stretch>
                  <a:fillRect l="-70000" r="-80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93929D0A-83FC-4305-BDD8-9BAB1354F510}"/>
                  </a:ext>
                </a:extLst>
              </p:cNvPr>
              <p:cNvSpPr txBox="1"/>
              <p:nvPr/>
            </p:nvSpPr>
            <p:spPr>
              <a:xfrm>
                <a:off x="4662666" y="2287536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93929D0A-83FC-4305-BDD8-9BAB1354F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66" y="2287536"/>
                <a:ext cx="61040" cy="260199"/>
              </a:xfrm>
              <a:prstGeom prst="rect">
                <a:avLst/>
              </a:prstGeom>
              <a:blipFill>
                <a:blip r:embed="rId4"/>
                <a:stretch>
                  <a:fillRect l="-70000" r="-19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Geschweifte Klammer links 72">
            <a:extLst>
              <a:ext uri="{FF2B5EF4-FFF2-40B4-BE49-F238E27FC236}">
                <a16:creationId xmlns:a16="http://schemas.microsoft.com/office/drawing/2014/main" id="{3ED2804B-A1BB-49AA-8C1C-A8D4A42472E2}"/>
              </a:ext>
            </a:extLst>
          </p:cNvPr>
          <p:cNvSpPr/>
          <p:nvPr/>
        </p:nvSpPr>
        <p:spPr>
          <a:xfrm rot="5400000">
            <a:off x="2371129" y="245527"/>
            <a:ext cx="270287" cy="13650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0BDE2FA6-08B9-4B0B-BEFF-EE8955C09D04}"/>
              </a:ext>
            </a:extLst>
          </p:cNvPr>
          <p:cNvSpPr txBox="1"/>
          <p:nvPr/>
        </p:nvSpPr>
        <p:spPr>
          <a:xfrm>
            <a:off x="2191255" y="545689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Convs</a:t>
            </a:r>
            <a:endParaRPr lang="en-US" dirty="0"/>
          </a:p>
        </p:txBody>
      </p:sp>
      <p:sp>
        <p:nvSpPr>
          <p:cNvPr id="75" name="Geschweifte Klammer links 74">
            <a:extLst>
              <a:ext uri="{FF2B5EF4-FFF2-40B4-BE49-F238E27FC236}">
                <a16:creationId xmlns:a16="http://schemas.microsoft.com/office/drawing/2014/main" id="{622B4FAA-DB9D-4913-9D15-CE6730388E32}"/>
              </a:ext>
            </a:extLst>
          </p:cNvPr>
          <p:cNvSpPr/>
          <p:nvPr/>
        </p:nvSpPr>
        <p:spPr>
          <a:xfrm rot="5400000">
            <a:off x="3539967" y="460579"/>
            <a:ext cx="270289" cy="9349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82D23471-D6B4-420C-8C9D-4050F1A08A7A}"/>
              </a:ext>
            </a:extLst>
          </p:cNvPr>
          <p:cNvSpPr txBox="1"/>
          <p:nvPr/>
        </p:nvSpPr>
        <p:spPr>
          <a:xfrm>
            <a:off x="3234503" y="545689"/>
            <a:ext cx="10262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Dilated</a:t>
            </a:r>
            <a:r>
              <a:rPr lang="de-DE" sz="1050" dirty="0"/>
              <a:t> </a:t>
            </a:r>
            <a:r>
              <a:rPr lang="de-DE" sz="1050" dirty="0" err="1"/>
              <a:t>Convs</a:t>
            </a:r>
            <a:endParaRPr lang="en-US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30C25D4-BB92-46C6-96EE-B7B87DEC4F70}"/>
              </a:ext>
            </a:extLst>
          </p:cNvPr>
          <p:cNvSpPr txBox="1"/>
          <p:nvPr/>
        </p:nvSpPr>
        <p:spPr>
          <a:xfrm>
            <a:off x="4501524" y="545689"/>
            <a:ext cx="1079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Reduced</a:t>
            </a:r>
            <a:r>
              <a:rPr lang="de-DE" sz="1050" dirty="0"/>
              <a:t> </a:t>
            </a:r>
            <a:r>
              <a:rPr lang="de-DE" sz="1050" dirty="0" err="1"/>
              <a:t>Conv</a:t>
            </a:r>
            <a:endParaRPr lang="en-US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BAF84ED-B42B-4ED4-877B-79B23904A031}"/>
              </a:ext>
            </a:extLst>
          </p:cNvPr>
          <p:cNvCxnSpPr>
            <a:cxnSpLocks/>
          </p:cNvCxnSpPr>
          <p:nvPr/>
        </p:nvCxnSpPr>
        <p:spPr>
          <a:xfrm>
            <a:off x="4260746" y="1676620"/>
            <a:ext cx="166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2672E892-4FB2-4FA1-8866-66971931B9EE}"/>
                  </a:ext>
                </a:extLst>
              </p:cNvPr>
              <p:cNvSpPr txBox="1"/>
              <p:nvPr/>
            </p:nvSpPr>
            <p:spPr>
              <a:xfrm>
                <a:off x="3428504" y="1470383"/>
                <a:ext cx="610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2672E892-4FB2-4FA1-8866-66971931B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504" y="1470383"/>
                <a:ext cx="61040" cy="307777"/>
              </a:xfrm>
              <a:prstGeom prst="rect">
                <a:avLst/>
              </a:prstGeom>
              <a:blipFill>
                <a:blip r:embed="rId14"/>
                <a:stretch>
                  <a:fillRect l="-30000" r="-3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2A861AEB-831E-4AFA-8566-3587CDA7A302}"/>
                  </a:ext>
                </a:extLst>
              </p:cNvPr>
              <p:cNvSpPr txBox="1"/>
              <p:nvPr/>
            </p:nvSpPr>
            <p:spPr>
              <a:xfrm>
                <a:off x="3777343" y="1281010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2A861AEB-831E-4AFA-8566-3587CDA7A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43" y="1281010"/>
                <a:ext cx="61040" cy="260199"/>
              </a:xfrm>
              <a:prstGeom prst="rect">
                <a:avLst/>
              </a:prstGeom>
              <a:blipFill>
                <a:blip r:embed="rId15"/>
                <a:stretch>
                  <a:fillRect l="-70000" t="-2326" r="-19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6060780-9FF7-47DD-A943-1895EA991A99}"/>
                  </a:ext>
                </a:extLst>
              </p:cNvPr>
              <p:cNvSpPr txBox="1"/>
              <p:nvPr/>
            </p:nvSpPr>
            <p:spPr>
              <a:xfrm>
                <a:off x="4451150" y="1281009"/>
                <a:ext cx="6104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6060780-9FF7-47DD-A943-1895EA991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50" y="1281009"/>
                <a:ext cx="61040" cy="260199"/>
              </a:xfrm>
              <a:prstGeom prst="rect">
                <a:avLst/>
              </a:prstGeom>
              <a:blipFill>
                <a:blip r:embed="rId15"/>
                <a:stretch>
                  <a:fillRect l="-70000" t="-2326" r="-190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4DA9458E-0555-4938-8BF5-277F65D77D39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4702923" y="799605"/>
            <a:ext cx="338172" cy="74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68CECF7E-9EB9-463A-9B15-FCC5543AE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33" y="3235531"/>
            <a:ext cx="1196028" cy="1196028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6F68353A-BE29-447B-9C35-40205C2D73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59635" y="814433"/>
            <a:ext cx="1203899" cy="1203899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DF0C1665-7241-4335-ABD6-58BFBBD252C7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18084" y="2052629"/>
            <a:ext cx="846000" cy="846000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6C56AE37-859E-437E-A19D-23C5E61DB1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22046" y="2165945"/>
            <a:ext cx="814751" cy="814751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035B2A7C-3742-4577-A4D0-8431A8AA481C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359965" y="1152027"/>
            <a:ext cx="590400" cy="590400"/>
          </a:xfrm>
          <a:prstGeom prst="rect">
            <a:avLst/>
          </a:prstGeom>
        </p:spPr>
      </p:pic>
      <p:pic>
        <p:nvPicPr>
          <p:cNvPr id="93" name="Grafik 92">
            <a:extLst>
              <a:ext uri="{FF2B5EF4-FFF2-40B4-BE49-F238E27FC236}">
                <a16:creationId xmlns:a16="http://schemas.microsoft.com/office/drawing/2014/main" id="{0FF64FE4-6B38-4F72-8206-40064E694B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92595" y="2353037"/>
            <a:ext cx="595071" cy="595071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E1E09D30-BA2B-4A62-990E-66433736D8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7442" y="1457966"/>
            <a:ext cx="417600" cy="417600"/>
          </a:xfrm>
          <a:prstGeom prst="rect">
            <a:avLst/>
          </a:prstGeom>
        </p:spPr>
      </p:pic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0A62A516-CC8A-4432-963F-6A6FD31B54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3601" y="2544208"/>
            <a:ext cx="1506767" cy="654569"/>
          </a:xfrm>
          <a:prstGeom prst="bentConnector3">
            <a:avLst>
              <a:gd name="adj1" fmla="val 34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krümmt 105">
            <a:extLst>
              <a:ext uri="{FF2B5EF4-FFF2-40B4-BE49-F238E27FC236}">
                <a16:creationId xmlns:a16="http://schemas.microsoft.com/office/drawing/2014/main" id="{0D61793B-52B5-43D9-85FB-0298C6866646}"/>
              </a:ext>
            </a:extLst>
          </p:cNvPr>
          <p:cNvCxnSpPr>
            <a:cxnSpLocks/>
            <a:stCxn id="96" idx="1"/>
            <a:endCxn id="28" idx="0"/>
          </p:cNvCxnSpPr>
          <p:nvPr/>
        </p:nvCxnSpPr>
        <p:spPr>
          <a:xfrm rot="10800000" flipV="1">
            <a:off x="4121838" y="1666766"/>
            <a:ext cx="1385605" cy="880970"/>
          </a:xfrm>
          <a:prstGeom prst="curved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849B0F90-DF40-4842-89EC-3BD8BDD597DF}"/>
                  </a:ext>
                </a:extLst>
              </p:cNvPr>
              <p:cNvSpPr txBox="1"/>
              <p:nvPr/>
            </p:nvSpPr>
            <p:spPr>
              <a:xfrm>
                <a:off x="5911070" y="1536666"/>
                <a:ext cx="240041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849B0F90-DF40-4842-89EC-3BD8BDD5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70" y="1536666"/>
                <a:ext cx="240041" cy="260199"/>
              </a:xfrm>
              <a:prstGeom prst="rect">
                <a:avLst/>
              </a:prstGeom>
              <a:blipFill>
                <a:blip r:embed="rId18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B79115FE-B13C-4351-89A6-0AB32B57880A}"/>
                  </a:ext>
                </a:extLst>
              </p:cNvPr>
              <p:cNvSpPr txBox="1"/>
              <p:nvPr/>
            </p:nvSpPr>
            <p:spPr>
              <a:xfrm>
                <a:off x="7315169" y="2507640"/>
                <a:ext cx="240041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B79115FE-B13C-4351-89A6-0AB32B57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69" y="2507640"/>
                <a:ext cx="240041" cy="260199"/>
              </a:xfrm>
              <a:prstGeom prst="rect">
                <a:avLst/>
              </a:prstGeom>
              <a:blipFill>
                <a:blip r:embed="rId1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3EAEEA5F-EEFD-4E12-97CB-2086C66C4510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6547666" y="2980696"/>
            <a:ext cx="381756" cy="35566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krümmt 117">
            <a:extLst>
              <a:ext uri="{FF2B5EF4-FFF2-40B4-BE49-F238E27FC236}">
                <a16:creationId xmlns:a16="http://schemas.microsoft.com/office/drawing/2014/main" id="{20DD92FD-C4CD-4F3A-9B86-DF5BF3D48722}"/>
              </a:ext>
            </a:extLst>
          </p:cNvPr>
          <p:cNvCxnSpPr>
            <a:cxnSpLocks/>
            <a:stCxn id="93" idx="2"/>
            <a:endCxn id="29" idx="0"/>
          </p:cNvCxnSpPr>
          <p:nvPr/>
        </p:nvCxnSpPr>
        <p:spPr>
          <a:xfrm rot="5400000">
            <a:off x="4674613" y="2395334"/>
            <a:ext cx="562745" cy="1668292"/>
          </a:xfrm>
          <a:prstGeom prst="curved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BAC58A62-EC16-400C-B02A-73A2CA10CBF1}"/>
                  </a:ext>
                </a:extLst>
              </p:cNvPr>
              <p:cNvSpPr txBox="1"/>
              <p:nvPr/>
            </p:nvSpPr>
            <p:spPr>
              <a:xfrm>
                <a:off x="8028922" y="2055237"/>
                <a:ext cx="61040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BAC58A62-EC16-400C-B02A-73A2CA10C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922" y="2055237"/>
                <a:ext cx="61040" cy="138499"/>
              </a:xfrm>
              <a:prstGeom prst="rect">
                <a:avLst/>
              </a:prstGeom>
              <a:blipFill>
                <a:blip r:embed="rId6"/>
                <a:stretch>
                  <a:fillRect l="-70000" r="-8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hteck 121">
            <a:extLst>
              <a:ext uri="{FF2B5EF4-FFF2-40B4-BE49-F238E27FC236}">
                <a16:creationId xmlns:a16="http://schemas.microsoft.com/office/drawing/2014/main" id="{88CF1C4A-69A4-46F3-B6F0-C7CCDDDA942E}"/>
              </a:ext>
            </a:extLst>
          </p:cNvPr>
          <p:cNvSpPr/>
          <p:nvPr/>
        </p:nvSpPr>
        <p:spPr>
          <a:xfrm>
            <a:off x="3315541" y="4161563"/>
            <a:ext cx="1317449" cy="42614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Verbinder: gekrümmt 122">
            <a:extLst>
              <a:ext uri="{FF2B5EF4-FFF2-40B4-BE49-F238E27FC236}">
                <a16:creationId xmlns:a16="http://schemas.microsoft.com/office/drawing/2014/main" id="{141FFB77-2AE5-4773-BE1B-D45A0A72B1BD}"/>
              </a:ext>
            </a:extLst>
          </p:cNvPr>
          <p:cNvCxnSpPr>
            <a:cxnSpLocks/>
            <a:stCxn id="10" idx="1"/>
            <a:endCxn id="28" idx="0"/>
          </p:cNvCxnSpPr>
          <p:nvPr/>
        </p:nvCxnSpPr>
        <p:spPr>
          <a:xfrm rot="10800000" flipV="1">
            <a:off x="4121838" y="1643216"/>
            <a:ext cx="511153" cy="90451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krümmt 125">
            <a:extLst>
              <a:ext uri="{FF2B5EF4-FFF2-40B4-BE49-F238E27FC236}">
                <a16:creationId xmlns:a16="http://schemas.microsoft.com/office/drawing/2014/main" id="{0DDBE8E1-26DC-4442-BAB1-861C98C958EC}"/>
              </a:ext>
            </a:extLst>
          </p:cNvPr>
          <p:cNvCxnSpPr>
            <a:cxnSpLocks/>
            <a:stCxn id="44" idx="1"/>
            <a:endCxn id="29" idx="0"/>
          </p:cNvCxnSpPr>
          <p:nvPr/>
        </p:nvCxnSpPr>
        <p:spPr>
          <a:xfrm rot="10800000" flipV="1">
            <a:off x="4121839" y="2599459"/>
            <a:ext cx="827838" cy="91139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B69408AA-0D52-4D0C-AEBF-7EA175BB5B3B}"/>
              </a:ext>
            </a:extLst>
          </p:cNvPr>
          <p:cNvSpPr txBox="1"/>
          <p:nvPr/>
        </p:nvSpPr>
        <p:spPr>
          <a:xfrm>
            <a:off x="3865297" y="4152313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Test </a:t>
            </a:r>
            <a:r>
              <a:rPr lang="de-DE" sz="1050" dirty="0" err="1"/>
              <a:t>only</a:t>
            </a:r>
            <a:endParaRPr lang="en-US" dirty="0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8492A49-F896-4529-8E5E-C3793A7AC13C}"/>
              </a:ext>
            </a:extLst>
          </p:cNvPr>
          <p:cNvSpPr txBox="1"/>
          <p:nvPr/>
        </p:nvSpPr>
        <p:spPr>
          <a:xfrm>
            <a:off x="3875578" y="4343895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Train </a:t>
            </a:r>
            <a:r>
              <a:rPr lang="de-DE" sz="1050" dirty="0" err="1"/>
              <a:t>only</a:t>
            </a:r>
            <a:endParaRPr lang="en-US" dirty="0"/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67123BC9-6248-4A52-8DE4-1E3F15A8C0E8}"/>
              </a:ext>
            </a:extLst>
          </p:cNvPr>
          <p:cNvCxnSpPr>
            <a:cxnSpLocks/>
          </p:cNvCxnSpPr>
          <p:nvPr/>
        </p:nvCxnSpPr>
        <p:spPr>
          <a:xfrm>
            <a:off x="3428504" y="4283211"/>
            <a:ext cx="37882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11771DC9-BC35-4E47-A3EB-302D43A167CF}"/>
              </a:ext>
            </a:extLst>
          </p:cNvPr>
          <p:cNvCxnSpPr>
            <a:cxnSpLocks/>
          </p:cNvCxnSpPr>
          <p:nvPr/>
        </p:nvCxnSpPr>
        <p:spPr>
          <a:xfrm>
            <a:off x="3430532" y="4470853"/>
            <a:ext cx="37316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3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50D51E-5534-43F2-AAFF-592805202728}"/>
              </a:ext>
            </a:extLst>
          </p:cNvPr>
          <p:cNvGrpSpPr/>
          <p:nvPr/>
        </p:nvGrpSpPr>
        <p:grpSpPr>
          <a:xfrm>
            <a:off x="27133" y="545689"/>
            <a:ext cx="8536401" cy="4072342"/>
            <a:chOff x="27133" y="545689"/>
            <a:chExt cx="8536401" cy="407234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5140B2C-A322-4F12-BA6F-FEDB420F5579}"/>
                </a:ext>
              </a:extLst>
            </p:cNvPr>
            <p:cNvSpPr/>
            <p:nvPr/>
          </p:nvSpPr>
          <p:spPr>
            <a:xfrm>
              <a:off x="1944807" y="1170708"/>
              <a:ext cx="45719" cy="43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270000" contourW="12700" prstMaterial="plastic">
              <a:bevelT w="0" h="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44486C8-CA06-426D-B6FA-EC6A0BBD10E4}"/>
                </a:ext>
              </a:extLst>
            </p:cNvPr>
            <p:cNvSpPr/>
            <p:nvPr/>
          </p:nvSpPr>
          <p:spPr>
            <a:xfrm>
              <a:off x="2637340" y="1243183"/>
              <a:ext cx="45719" cy="299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270000" contourW="12700" prstMaterial="plastic">
              <a:bevelT w="0" h="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39DF5CA-2A60-401F-9F7C-A0E20C60B3FB}"/>
                </a:ext>
              </a:extLst>
            </p:cNvPr>
            <p:cNvSpPr/>
            <p:nvPr/>
          </p:nvSpPr>
          <p:spPr>
            <a:xfrm>
              <a:off x="3188784" y="1553084"/>
              <a:ext cx="45719" cy="143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590550" contourW="12700" prstMaterial="plastic">
              <a:bevelT w="0" h="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4F5C5B-AE4E-4C08-8F68-58B468B1C080}"/>
                </a:ext>
              </a:extLst>
            </p:cNvPr>
            <p:cNvSpPr/>
            <p:nvPr/>
          </p:nvSpPr>
          <p:spPr>
            <a:xfrm>
              <a:off x="3973017" y="1549511"/>
              <a:ext cx="169556" cy="168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285750" contourW="12700" prstMaterial="plastic">
              <a:bevelT w="0" h="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48C3659-C1BF-4A56-9531-16B1167FEA3B}"/>
                </a:ext>
              </a:extLst>
            </p:cNvPr>
            <p:cNvSpPr/>
            <p:nvPr/>
          </p:nvSpPr>
          <p:spPr>
            <a:xfrm>
              <a:off x="4632990" y="1585377"/>
              <a:ext cx="69933" cy="115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285750" contourW="12700" prstMaterial="plastic">
              <a:bevelT w="0" h="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6BDC8301-49F3-4C63-A569-2F9364E581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6706" y="1722494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C8781584-CDE5-4975-AEB7-724EA7BD68A1}"/>
                </a:ext>
              </a:extLst>
            </p:cNvPr>
            <p:cNvCxnSpPr>
              <a:cxnSpLocks/>
            </p:cNvCxnSpPr>
            <p:nvPr/>
          </p:nvCxnSpPr>
          <p:spPr>
            <a:xfrm>
              <a:off x="2771372" y="1692367"/>
              <a:ext cx="1662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4B87B1D-8598-4D75-BDEA-212C5C681CE9}"/>
                </a:ext>
              </a:extLst>
            </p:cNvPr>
            <p:cNvSpPr/>
            <p:nvPr/>
          </p:nvSpPr>
          <p:spPr>
            <a:xfrm>
              <a:off x="1944807" y="2076897"/>
              <a:ext cx="36000" cy="684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270000" contourW="12700" prstMaterial="plastic">
              <a:bevelT w="0" h="0"/>
              <a:bevelB w="0" h="0"/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68E963-1E9E-4927-A140-51728B53E9EB}"/>
                </a:ext>
              </a:extLst>
            </p:cNvPr>
            <p:cNvSpPr/>
            <p:nvPr/>
          </p:nvSpPr>
          <p:spPr>
            <a:xfrm>
              <a:off x="2699689" y="2214960"/>
              <a:ext cx="36000" cy="4428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143000" contourW="12700" prstMaterial="plastic">
              <a:bevelT w="0" h="0"/>
              <a:bevelB w="0" h="0"/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37554BB-99B7-4AA4-AF1A-A60F13E1460C}"/>
                </a:ext>
              </a:extLst>
            </p:cNvPr>
            <p:cNvSpPr/>
            <p:nvPr/>
          </p:nvSpPr>
          <p:spPr>
            <a:xfrm>
              <a:off x="3318487" y="2493136"/>
              <a:ext cx="36000" cy="21264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590550" contourW="12700" prstMaterial="plastic">
              <a:bevelT w="0" h="0"/>
              <a:bevelB w="0" h="0"/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8572FAD-58C8-4AE7-AABA-680954C8FE10}"/>
                </a:ext>
              </a:extLst>
            </p:cNvPr>
            <p:cNvSpPr/>
            <p:nvPr/>
          </p:nvSpPr>
          <p:spPr>
            <a:xfrm>
              <a:off x="1947163" y="3146597"/>
              <a:ext cx="72000" cy="95655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460500" contourW="12700" prstMaterial="plastic">
              <a:bevelT w="0" h="0"/>
              <a:bevelB w="0" h="0"/>
              <a:extrusionClr>
                <a:srgbClr val="00B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0D1CEF4-B14C-40BE-995B-98D9A49DC4E2}"/>
                </a:ext>
              </a:extLst>
            </p:cNvPr>
            <p:cNvSpPr/>
            <p:nvPr/>
          </p:nvSpPr>
          <p:spPr>
            <a:xfrm>
              <a:off x="2663864" y="3408362"/>
              <a:ext cx="69933" cy="37484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270000" contourW="12700" prstMaterial="plastic">
              <a:bevelT w="0" h="0"/>
              <a:bevelB w="0" h="0"/>
              <a:extrusionClr>
                <a:srgbClr val="00B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E54D96C-92C1-4832-B05A-286FAFA4BF5E}"/>
                </a:ext>
              </a:extLst>
            </p:cNvPr>
            <p:cNvSpPr/>
            <p:nvPr/>
          </p:nvSpPr>
          <p:spPr>
            <a:xfrm>
              <a:off x="3300988" y="3523690"/>
              <a:ext cx="72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590550" contourW="12700" prstMaterial="plastic">
              <a:bevelT w="0" h="0"/>
              <a:bevelB w="0" h="0"/>
              <a:extrusionClr>
                <a:srgbClr val="00B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E02EDC8-7E81-48EB-BE3E-1BBF5C4BD8AC}"/>
                </a:ext>
              </a:extLst>
            </p:cNvPr>
            <p:cNvSpPr/>
            <p:nvPr/>
          </p:nvSpPr>
          <p:spPr>
            <a:xfrm>
              <a:off x="3855137" y="2547736"/>
              <a:ext cx="533400" cy="2056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CFF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C22F197-1718-4578-B767-022466067863}"/>
                </a:ext>
              </a:extLst>
            </p:cNvPr>
            <p:cNvSpPr/>
            <p:nvPr/>
          </p:nvSpPr>
          <p:spPr>
            <a:xfrm>
              <a:off x="3855139" y="3510853"/>
              <a:ext cx="533400" cy="2056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CFF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D5FBEE0-0698-444E-B48E-17229076DF5C}"/>
                </a:ext>
              </a:extLst>
            </p:cNvPr>
            <p:cNvCxnSpPr>
              <a:cxnSpLocks/>
            </p:cNvCxnSpPr>
            <p:nvPr/>
          </p:nvCxnSpPr>
          <p:spPr>
            <a:xfrm>
              <a:off x="2108658" y="2691643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81DE9C3B-F1FD-488B-801B-F6DAA6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2896062" y="2650573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A377DAA-8B06-4828-AF35-BA93C450C269}"/>
                </a:ext>
              </a:extLst>
            </p:cNvPr>
            <p:cNvCxnSpPr>
              <a:cxnSpLocks/>
            </p:cNvCxnSpPr>
            <p:nvPr/>
          </p:nvCxnSpPr>
          <p:spPr>
            <a:xfrm>
              <a:off x="2136369" y="3646461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CBB2B346-0976-4578-A175-545D32610E05}"/>
                </a:ext>
              </a:extLst>
            </p:cNvPr>
            <p:cNvCxnSpPr>
              <a:cxnSpLocks/>
            </p:cNvCxnSpPr>
            <p:nvPr/>
          </p:nvCxnSpPr>
          <p:spPr>
            <a:xfrm>
              <a:off x="2864891" y="3624876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282A0CC-6580-4075-A4AC-CB97EC185D23}"/>
                </a:ext>
              </a:extLst>
            </p:cNvPr>
            <p:cNvCxnSpPr>
              <a:cxnSpLocks/>
            </p:cNvCxnSpPr>
            <p:nvPr/>
          </p:nvCxnSpPr>
          <p:spPr>
            <a:xfrm>
              <a:off x="3518359" y="2626884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87FCDD12-0873-4B6E-9CC1-AC15730E3A5A}"/>
                </a:ext>
              </a:extLst>
            </p:cNvPr>
            <p:cNvCxnSpPr>
              <a:cxnSpLocks/>
            </p:cNvCxnSpPr>
            <p:nvPr/>
          </p:nvCxnSpPr>
          <p:spPr>
            <a:xfrm>
              <a:off x="3511437" y="3607294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ED3EEC7E-79DF-4DB9-9E10-4502F30A92E2}"/>
                </a:ext>
              </a:extLst>
            </p:cNvPr>
            <p:cNvSpPr/>
            <p:nvPr/>
          </p:nvSpPr>
          <p:spPr>
            <a:xfrm>
              <a:off x="5005095" y="3466461"/>
              <a:ext cx="72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590550" contourW="12700" prstMaterial="plastic">
              <a:bevelT w="0" h="0"/>
              <a:bevelB w="0" h="0"/>
              <a:extrusionClr>
                <a:srgbClr val="00B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DEFAF812-ACCD-4232-A737-81A2D49CBC28}"/>
                </a:ext>
              </a:extLst>
            </p:cNvPr>
            <p:cNvSpPr/>
            <p:nvPr/>
          </p:nvSpPr>
          <p:spPr>
            <a:xfrm>
              <a:off x="5755165" y="3404205"/>
              <a:ext cx="69933" cy="37484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270000" contourW="12700" prstMaterial="plastic">
              <a:bevelT w="0" h="0"/>
              <a:bevelB w="0" h="0"/>
              <a:extrusionClr>
                <a:srgbClr val="00B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B42A7AE-22E0-454C-8292-68E86F9380A1}"/>
                </a:ext>
              </a:extLst>
            </p:cNvPr>
            <p:cNvSpPr/>
            <p:nvPr/>
          </p:nvSpPr>
          <p:spPr>
            <a:xfrm>
              <a:off x="6468806" y="3404205"/>
              <a:ext cx="69933" cy="37484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270000" contourW="12700" prstMaterial="plastic">
              <a:bevelT w="0" h="0"/>
              <a:bevelB w="0" h="0"/>
              <a:extrusionClr>
                <a:srgbClr val="00B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6E34DDFB-D6B2-4017-A66E-1B63F2E7D6E8}"/>
                </a:ext>
              </a:extLst>
            </p:cNvPr>
            <p:cNvSpPr/>
            <p:nvPr/>
          </p:nvSpPr>
          <p:spPr>
            <a:xfrm>
              <a:off x="7323635" y="3146597"/>
              <a:ext cx="72000" cy="95655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460500" contourW="12700" prstMaterial="plastic">
              <a:bevelT w="0" h="0"/>
              <a:bevelB w="0" h="0"/>
              <a:extrusionClr>
                <a:srgbClr val="00B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9AA010B0-41B3-412A-8E70-F810EA1BF5A1}"/>
                </a:ext>
              </a:extLst>
            </p:cNvPr>
            <p:cNvSpPr/>
            <p:nvPr/>
          </p:nvSpPr>
          <p:spPr>
            <a:xfrm>
              <a:off x="4949677" y="2493136"/>
              <a:ext cx="36000" cy="21264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590550" contourW="12700" prstMaterial="plastic">
              <a:bevelT w="0" h="0"/>
              <a:bevelB w="0" h="0"/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694599C-43F0-4730-99B4-52B5246AA9C7}"/>
                </a:ext>
              </a:extLst>
            </p:cNvPr>
            <p:cNvCxnSpPr>
              <a:cxnSpLocks/>
            </p:cNvCxnSpPr>
            <p:nvPr/>
          </p:nvCxnSpPr>
          <p:spPr>
            <a:xfrm>
              <a:off x="4550525" y="3615138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64CC2598-E084-425A-B065-708C0102A837}"/>
                </a:ext>
              </a:extLst>
            </p:cNvPr>
            <p:cNvCxnSpPr>
              <a:cxnSpLocks/>
            </p:cNvCxnSpPr>
            <p:nvPr/>
          </p:nvCxnSpPr>
          <p:spPr>
            <a:xfrm>
              <a:off x="4529742" y="2631524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061C11FA-7690-4EB7-BE14-B15A7197A3D7}"/>
                </a:ext>
              </a:extLst>
            </p:cNvPr>
            <p:cNvCxnSpPr>
              <a:cxnSpLocks/>
            </p:cNvCxnSpPr>
            <p:nvPr/>
          </p:nvCxnSpPr>
          <p:spPr>
            <a:xfrm>
              <a:off x="5208618" y="3613272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24012A0-77FD-47B7-9816-E3E7F9F01397}"/>
                </a:ext>
              </a:extLst>
            </p:cNvPr>
            <p:cNvCxnSpPr>
              <a:cxnSpLocks/>
            </p:cNvCxnSpPr>
            <p:nvPr/>
          </p:nvCxnSpPr>
          <p:spPr>
            <a:xfrm>
              <a:off x="5972896" y="3613690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78E2D6EF-32FB-4559-8080-DA4332485659}"/>
                </a:ext>
              </a:extLst>
            </p:cNvPr>
            <p:cNvCxnSpPr>
              <a:cxnSpLocks/>
            </p:cNvCxnSpPr>
            <p:nvPr/>
          </p:nvCxnSpPr>
          <p:spPr>
            <a:xfrm>
              <a:off x="6656417" y="3608742"/>
              <a:ext cx="17318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D0B9253F-EB74-4395-BB9D-7DC2BEA29D9F}"/>
                    </a:ext>
                  </a:extLst>
                </p:cNvPr>
                <p:cNvSpPr txBox="1"/>
                <p:nvPr/>
              </p:nvSpPr>
              <p:spPr>
                <a:xfrm>
                  <a:off x="516904" y="1753441"/>
                  <a:ext cx="209003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D0B9253F-EB74-4395-BB9D-7DC2BEA29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04" y="1753441"/>
                  <a:ext cx="209003" cy="260199"/>
                </a:xfrm>
                <a:prstGeom prst="rect">
                  <a:avLst/>
                </a:prstGeom>
                <a:blipFill>
                  <a:blip r:embed="rId2"/>
                  <a:stretch>
                    <a:fillRect t="-238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F9B08BA9-A3F9-4F9A-BFFC-9938BB066383}"/>
                    </a:ext>
                  </a:extLst>
                </p:cNvPr>
                <p:cNvSpPr txBox="1"/>
                <p:nvPr/>
              </p:nvSpPr>
              <p:spPr>
                <a:xfrm>
                  <a:off x="621406" y="2897355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F9B08BA9-A3F9-4F9A-BFFC-9938BB066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06" y="2897355"/>
                  <a:ext cx="61040" cy="260199"/>
                </a:xfrm>
                <a:prstGeom prst="rect">
                  <a:avLst/>
                </a:prstGeom>
                <a:blipFill>
                  <a:blip r:embed="rId3"/>
                  <a:stretch>
                    <a:fillRect l="-70000" r="-8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3F54FE72-52A8-4C93-AAA5-5CAEF9EB3675}"/>
                    </a:ext>
                  </a:extLst>
                </p:cNvPr>
                <p:cNvSpPr txBox="1"/>
                <p:nvPr/>
              </p:nvSpPr>
              <p:spPr>
                <a:xfrm>
                  <a:off x="2169136" y="1282295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3F54FE72-52A8-4C93-AAA5-5CAEF9EB3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136" y="1282295"/>
                  <a:ext cx="61040" cy="260199"/>
                </a:xfrm>
                <a:prstGeom prst="rect">
                  <a:avLst/>
                </a:prstGeom>
                <a:blipFill>
                  <a:blip r:embed="rId4"/>
                  <a:stretch>
                    <a:fillRect l="-70000" r="-19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AEDD9020-7114-4426-B91A-03D5F057A43C}"/>
                    </a:ext>
                  </a:extLst>
                </p:cNvPr>
                <p:cNvSpPr txBox="1"/>
                <p:nvPr/>
              </p:nvSpPr>
              <p:spPr>
                <a:xfrm>
                  <a:off x="6059486" y="2507641"/>
                  <a:ext cx="240041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AEDD9020-7114-4426-B91A-03D5F057A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486" y="2507641"/>
                  <a:ext cx="240041" cy="260199"/>
                </a:xfrm>
                <a:prstGeom prst="rect">
                  <a:avLst/>
                </a:prstGeom>
                <a:blipFill>
                  <a:blip r:embed="rId5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EB1780D4-51A2-4103-9FCB-CD2BBBF7FF72}"/>
                    </a:ext>
                  </a:extLst>
                </p:cNvPr>
                <p:cNvSpPr txBox="1"/>
                <p:nvPr/>
              </p:nvSpPr>
              <p:spPr>
                <a:xfrm>
                  <a:off x="621406" y="4479532"/>
                  <a:ext cx="61040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EB1780D4-51A2-4103-9FCB-CD2BBBF7F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06" y="4479532"/>
                  <a:ext cx="61040" cy="138499"/>
                </a:xfrm>
                <a:prstGeom prst="rect">
                  <a:avLst/>
                </a:prstGeom>
                <a:blipFill>
                  <a:blip r:embed="rId6"/>
                  <a:stretch>
                    <a:fillRect l="-70000" r="-8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278625B3-3C6B-41F0-881E-51D3746E5CD0}"/>
                    </a:ext>
                  </a:extLst>
                </p:cNvPr>
                <p:cNvSpPr txBox="1"/>
                <p:nvPr/>
              </p:nvSpPr>
              <p:spPr>
                <a:xfrm>
                  <a:off x="2952132" y="1282295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278625B3-3C6B-41F0-881E-51D3746E5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132" y="1282295"/>
                  <a:ext cx="61040" cy="260199"/>
                </a:xfrm>
                <a:prstGeom prst="rect">
                  <a:avLst/>
                </a:prstGeom>
                <a:blipFill>
                  <a:blip r:embed="rId7"/>
                  <a:stretch>
                    <a:fillRect l="-70000" r="-19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A1888AC8-66D6-40BA-B37A-057BCAC225D6}"/>
                    </a:ext>
                  </a:extLst>
                </p:cNvPr>
                <p:cNvSpPr txBox="1"/>
                <p:nvPr/>
              </p:nvSpPr>
              <p:spPr>
                <a:xfrm>
                  <a:off x="1436467" y="1137544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A1888AC8-66D6-40BA-B37A-057BCAC22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467" y="1137544"/>
                  <a:ext cx="61040" cy="260199"/>
                </a:xfrm>
                <a:prstGeom prst="rect">
                  <a:avLst/>
                </a:prstGeom>
                <a:blipFill>
                  <a:blip r:embed="rId8"/>
                  <a:stretch>
                    <a:fillRect l="-70000" t="-2381" r="-80000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5E2A48F2-2658-4C40-9DDC-1EB5E533A21B}"/>
                    </a:ext>
                  </a:extLst>
                </p:cNvPr>
                <p:cNvSpPr txBox="1"/>
                <p:nvPr/>
              </p:nvSpPr>
              <p:spPr>
                <a:xfrm>
                  <a:off x="1438679" y="2287535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5E2A48F2-2658-4C40-9DDC-1EB5E533A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679" y="2287535"/>
                  <a:ext cx="61040" cy="260199"/>
                </a:xfrm>
                <a:prstGeom prst="rect">
                  <a:avLst/>
                </a:prstGeom>
                <a:blipFill>
                  <a:blip r:embed="rId9"/>
                  <a:stretch>
                    <a:fillRect l="-70000" r="-8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BCBF4343-E2B6-46BC-A825-61745E29314A}"/>
                    </a:ext>
                  </a:extLst>
                </p:cNvPr>
                <p:cNvSpPr txBox="1"/>
                <p:nvPr/>
              </p:nvSpPr>
              <p:spPr>
                <a:xfrm>
                  <a:off x="1438679" y="3206262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BCBF4343-E2B6-46BC-A825-61745E293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679" y="3206262"/>
                  <a:ext cx="61040" cy="260199"/>
                </a:xfrm>
                <a:prstGeom prst="rect">
                  <a:avLst/>
                </a:prstGeom>
                <a:blipFill>
                  <a:blip r:embed="rId10"/>
                  <a:stretch>
                    <a:fillRect l="-70000" t="-2326" r="-8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A098BFE0-BE56-457A-820D-DD4052749068}"/>
                    </a:ext>
                  </a:extLst>
                </p:cNvPr>
                <p:cNvSpPr txBox="1"/>
                <p:nvPr/>
              </p:nvSpPr>
              <p:spPr>
                <a:xfrm>
                  <a:off x="2233269" y="3176629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A098BFE0-BE56-457A-820D-DD405274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269" y="3176629"/>
                  <a:ext cx="61040" cy="260199"/>
                </a:xfrm>
                <a:prstGeom prst="rect">
                  <a:avLst/>
                </a:prstGeom>
                <a:blipFill>
                  <a:blip r:embed="rId11"/>
                  <a:stretch>
                    <a:fillRect l="-70000" t="-2326" r="-8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F629BCBE-5A08-442C-865C-3816A90C1C7D}"/>
                    </a:ext>
                  </a:extLst>
                </p:cNvPr>
                <p:cNvSpPr txBox="1"/>
                <p:nvPr/>
              </p:nvSpPr>
              <p:spPr>
                <a:xfrm>
                  <a:off x="2966609" y="3174682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F629BCBE-5A08-442C-865C-3816A90C1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609" y="3174682"/>
                  <a:ext cx="61040" cy="260199"/>
                </a:xfrm>
                <a:prstGeom prst="rect">
                  <a:avLst/>
                </a:prstGeom>
                <a:blipFill>
                  <a:blip r:embed="rId8"/>
                  <a:stretch>
                    <a:fillRect l="-70000" t="-2381" r="-80000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1FE6714-9754-4B41-B4ED-C85F8FF33F56}"/>
                </a:ext>
              </a:extLst>
            </p:cNvPr>
            <p:cNvCxnSpPr>
              <a:cxnSpLocks/>
            </p:cNvCxnSpPr>
            <p:nvPr/>
          </p:nvCxnSpPr>
          <p:spPr>
            <a:xfrm>
              <a:off x="1197805" y="1504051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690D3E3-B632-4BB8-8204-6FBB2EDC76F2}"/>
                </a:ext>
              </a:extLst>
            </p:cNvPr>
            <p:cNvCxnSpPr>
              <a:cxnSpLocks/>
            </p:cNvCxnSpPr>
            <p:nvPr/>
          </p:nvCxnSpPr>
          <p:spPr>
            <a:xfrm>
              <a:off x="1197805" y="2582823"/>
              <a:ext cx="1731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177731F7-AEE6-4005-8018-A794045ABCC0}"/>
                </a:ext>
              </a:extLst>
            </p:cNvPr>
            <p:cNvCxnSpPr>
              <a:cxnSpLocks/>
            </p:cNvCxnSpPr>
            <p:nvPr/>
          </p:nvCxnSpPr>
          <p:spPr>
            <a:xfrm>
              <a:off x="1322424" y="3648591"/>
              <a:ext cx="173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D9EDA9A7-97A6-4C27-B08B-AEEE706D21C0}"/>
                    </a:ext>
                  </a:extLst>
                </p:cNvPr>
                <p:cNvSpPr txBox="1"/>
                <p:nvPr/>
              </p:nvSpPr>
              <p:spPr>
                <a:xfrm>
                  <a:off x="2235567" y="2306272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D9EDA9A7-97A6-4C27-B08B-AEEE706D2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567" y="2306272"/>
                  <a:ext cx="61040" cy="260199"/>
                </a:xfrm>
                <a:prstGeom prst="rect">
                  <a:avLst/>
                </a:prstGeom>
                <a:blipFill>
                  <a:blip r:embed="rId12"/>
                  <a:stretch>
                    <a:fillRect l="-70000" r="-8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4BC4B088-715A-492F-829E-798EE9290DF1}"/>
                    </a:ext>
                  </a:extLst>
                </p:cNvPr>
                <p:cNvSpPr txBox="1"/>
                <p:nvPr/>
              </p:nvSpPr>
              <p:spPr>
                <a:xfrm>
                  <a:off x="2952527" y="2289418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4BC4B088-715A-492F-829E-798EE9290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527" y="2289418"/>
                  <a:ext cx="61040" cy="260199"/>
                </a:xfrm>
                <a:prstGeom prst="rect">
                  <a:avLst/>
                </a:prstGeom>
                <a:blipFill>
                  <a:blip r:embed="rId13"/>
                  <a:stretch>
                    <a:fillRect l="-70000" t="-2381" r="-190000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1F5F63F2-E779-40FE-8F6D-6C4C016313E3}"/>
                    </a:ext>
                  </a:extLst>
                </p:cNvPr>
                <p:cNvSpPr txBox="1"/>
                <p:nvPr/>
              </p:nvSpPr>
              <p:spPr>
                <a:xfrm>
                  <a:off x="4761137" y="3263491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1F5F63F2-E779-40FE-8F6D-6C4C01631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137" y="3263491"/>
                  <a:ext cx="61040" cy="260199"/>
                </a:xfrm>
                <a:prstGeom prst="rect">
                  <a:avLst/>
                </a:prstGeom>
                <a:blipFill>
                  <a:blip r:embed="rId12"/>
                  <a:stretch>
                    <a:fillRect l="-70000" r="-8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7DEADB0F-9CC0-4189-BE2E-6A6212E71B73}"/>
                    </a:ext>
                  </a:extLst>
                </p:cNvPr>
                <p:cNvSpPr txBox="1"/>
                <p:nvPr/>
              </p:nvSpPr>
              <p:spPr>
                <a:xfrm>
                  <a:off x="5462075" y="3249604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7DEADB0F-9CC0-4189-BE2E-6A6212E71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075" y="3249604"/>
                  <a:ext cx="61040" cy="260199"/>
                </a:xfrm>
                <a:prstGeom prst="rect">
                  <a:avLst/>
                </a:prstGeom>
                <a:blipFill>
                  <a:blip r:embed="rId11"/>
                  <a:stretch>
                    <a:fillRect l="-70000" t="-2326" r="-8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9CB2466D-B4A7-4C7A-A414-D8609A62DE29}"/>
                    </a:ext>
                  </a:extLst>
                </p:cNvPr>
                <p:cNvSpPr txBox="1"/>
                <p:nvPr/>
              </p:nvSpPr>
              <p:spPr>
                <a:xfrm>
                  <a:off x="6222620" y="3229480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9CB2466D-B4A7-4C7A-A414-D8609A62D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20" y="3229480"/>
                  <a:ext cx="61040" cy="260199"/>
                </a:xfrm>
                <a:prstGeom prst="rect">
                  <a:avLst/>
                </a:prstGeom>
                <a:blipFill>
                  <a:blip r:embed="rId11"/>
                  <a:stretch>
                    <a:fillRect l="-70000" t="-2381" r="-80000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CA03F4F2-66B0-4D65-824F-A6C09A56C9E1}"/>
                    </a:ext>
                  </a:extLst>
                </p:cNvPr>
                <p:cNvSpPr txBox="1"/>
                <p:nvPr/>
              </p:nvSpPr>
              <p:spPr>
                <a:xfrm>
                  <a:off x="6920820" y="3235531"/>
                  <a:ext cx="61040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CA03F4F2-66B0-4D65-824F-A6C09A56C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820" y="3235531"/>
                  <a:ext cx="61040" cy="138499"/>
                </a:xfrm>
                <a:prstGeom prst="rect">
                  <a:avLst/>
                </a:prstGeom>
                <a:blipFill>
                  <a:blip r:embed="rId6"/>
                  <a:stretch>
                    <a:fillRect l="-70000" r="-8000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93929D0A-83FC-4305-BDD8-9BAB1354F510}"/>
                    </a:ext>
                  </a:extLst>
                </p:cNvPr>
                <p:cNvSpPr txBox="1"/>
                <p:nvPr/>
              </p:nvSpPr>
              <p:spPr>
                <a:xfrm>
                  <a:off x="4662666" y="2287536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93929D0A-83FC-4305-BDD8-9BAB1354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666" y="2287536"/>
                  <a:ext cx="61040" cy="260199"/>
                </a:xfrm>
                <a:prstGeom prst="rect">
                  <a:avLst/>
                </a:prstGeom>
                <a:blipFill>
                  <a:blip r:embed="rId4"/>
                  <a:stretch>
                    <a:fillRect l="-70000" r="-19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3ED2804B-A1BB-49AA-8C1C-A8D4A42472E2}"/>
                </a:ext>
              </a:extLst>
            </p:cNvPr>
            <p:cNvSpPr/>
            <p:nvPr/>
          </p:nvSpPr>
          <p:spPr>
            <a:xfrm rot="5400000">
              <a:off x="2371129" y="245527"/>
              <a:ext cx="270287" cy="13650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0BDE2FA6-08B9-4B0B-BEFF-EE8955C09D04}"/>
                </a:ext>
              </a:extLst>
            </p:cNvPr>
            <p:cNvSpPr txBox="1"/>
            <p:nvPr/>
          </p:nvSpPr>
          <p:spPr>
            <a:xfrm>
              <a:off x="2191255" y="545689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/>
                <a:t>Convs</a:t>
              </a:r>
              <a:endParaRPr lang="en-US" dirty="0"/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22B4FAA-DB9D-4913-9D15-CE6730388E32}"/>
                </a:ext>
              </a:extLst>
            </p:cNvPr>
            <p:cNvSpPr/>
            <p:nvPr/>
          </p:nvSpPr>
          <p:spPr>
            <a:xfrm rot="5400000">
              <a:off x="3539967" y="460579"/>
              <a:ext cx="270289" cy="9349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82D23471-D6B4-420C-8C9D-4050F1A08A7A}"/>
                </a:ext>
              </a:extLst>
            </p:cNvPr>
            <p:cNvSpPr txBox="1"/>
            <p:nvPr/>
          </p:nvSpPr>
          <p:spPr>
            <a:xfrm>
              <a:off x="3234503" y="545689"/>
              <a:ext cx="10262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/>
                <a:t>Dilated</a:t>
              </a:r>
              <a:r>
                <a:rPr lang="de-DE" sz="1050" dirty="0"/>
                <a:t> </a:t>
              </a:r>
              <a:r>
                <a:rPr lang="de-DE" sz="1050" dirty="0" err="1"/>
                <a:t>Convs</a:t>
              </a:r>
              <a:endParaRPr lang="en-US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E30C25D4-BB92-46C6-96EE-B7B87DEC4F70}"/>
                </a:ext>
              </a:extLst>
            </p:cNvPr>
            <p:cNvSpPr txBox="1"/>
            <p:nvPr/>
          </p:nvSpPr>
          <p:spPr>
            <a:xfrm>
              <a:off x="4501524" y="545689"/>
              <a:ext cx="1079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/>
                <a:t>Reduced</a:t>
              </a:r>
              <a:r>
                <a:rPr lang="de-DE" sz="1050" dirty="0"/>
                <a:t> </a:t>
              </a:r>
              <a:r>
                <a:rPr lang="de-DE" sz="1050" dirty="0" err="1"/>
                <a:t>Conv</a:t>
              </a:r>
              <a:endParaRPr lang="en-US" dirty="0"/>
            </a:p>
          </p:txBody>
        </p: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9BAF84ED-B42B-4ED4-877B-79B23904A031}"/>
                </a:ext>
              </a:extLst>
            </p:cNvPr>
            <p:cNvCxnSpPr>
              <a:cxnSpLocks/>
            </p:cNvCxnSpPr>
            <p:nvPr/>
          </p:nvCxnSpPr>
          <p:spPr>
            <a:xfrm>
              <a:off x="4260746" y="1676620"/>
              <a:ext cx="1662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2672E892-4FB2-4FA1-8866-66971931B9EE}"/>
                    </a:ext>
                  </a:extLst>
                </p:cNvPr>
                <p:cNvSpPr txBox="1"/>
                <p:nvPr/>
              </p:nvSpPr>
              <p:spPr>
                <a:xfrm>
                  <a:off x="3428504" y="1470383"/>
                  <a:ext cx="610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2672E892-4FB2-4FA1-8866-66971931B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504" y="1470383"/>
                  <a:ext cx="610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3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2A861AEB-831E-4AFA-8566-3587CDA7A302}"/>
                    </a:ext>
                  </a:extLst>
                </p:cNvPr>
                <p:cNvSpPr txBox="1"/>
                <p:nvPr/>
              </p:nvSpPr>
              <p:spPr>
                <a:xfrm>
                  <a:off x="3777343" y="1281010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2A861AEB-831E-4AFA-8566-3587CDA7A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43" y="1281010"/>
                  <a:ext cx="61040" cy="260199"/>
                </a:xfrm>
                <a:prstGeom prst="rect">
                  <a:avLst/>
                </a:prstGeom>
                <a:blipFill>
                  <a:blip r:embed="rId15"/>
                  <a:stretch>
                    <a:fillRect l="-70000" t="-2326" r="-19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56060780-9FF7-47DD-A943-1895EA991A99}"/>
                    </a:ext>
                  </a:extLst>
                </p:cNvPr>
                <p:cNvSpPr txBox="1"/>
                <p:nvPr/>
              </p:nvSpPr>
              <p:spPr>
                <a:xfrm>
                  <a:off x="4451150" y="1281009"/>
                  <a:ext cx="61040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56060780-9FF7-47DD-A943-1895EA991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150" y="1281009"/>
                  <a:ext cx="61040" cy="260199"/>
                </a:xfrm>
                <a:prstGeom prst="rect">
                  <a:avLst/>
                </a:prstGeom>
                <a:blipFill>
                  <a:blip r:embed="rId15"/>
                  <a:stretch>
                    <a:fillRect l="-70000" t="-2326" r="-190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4DA9458E-0555-4938-8BF5-277F65D77D39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>
              <a:off x="4702923" y="799605"/>
              <a:ext cx="338172" cy="741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68CECF7E-9EB9-463A-9B15-FCC5543AE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133" y="3235531"/>
              <a:ext cx="1196028" cy="1196028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6F68353A-BE29-447B-9C35-40205C2D7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359635" y="814433"/>
              <a:ext cx="1203899" cy="1203899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DF0C1665-7241-4335-ABD6-58BFBBD252C7}"/>
                </a:ext>
              </a:extLst>
            </p:cNvPr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8084" y="2052629"/>
              <a:ext cx="846000" cy="846000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6C56AE37-859E-437E-A19D-23C5E61D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22046" y="2165945"/>
              <a:ext cx="814751" cy="814751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035B2A7C-3742-4577-A4D0-8431A8AA481C}"/>
                </a:ext>
              </a:extLst>
            </p:cNvPr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9965" y="1152027"/>
              <a:ext cx="590400" cy="590400"/>
            </a:xfrm>
            <a:prstGeom prst="rect">
              <a:avLst/>
            </a:prstGeom>
          </p:spPr>
        </p:pic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0FF64FE4-6B38-4F72-8206-40064E694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92595" y="2353037"/>
              <a:ext cx="595071" cy="595071"/>
            </a:xfrm>
            <a:prstGeom prst="rect">
              <a:avLst/>
            </a:prstGeom>
          </p:spPr>
        </p:pic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E1E09D30-BA2B-4A62-990E-66433736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507442" y="1457966"/>
              <a:ext cx="417600" cy="417600"/>
            </a:xfrm>
            <a:prstGeom prst="rect">
              <a:avLst/>
            </a:prstGeom>
          </p:spPr>
        </p:pic>
        <p:cxnSp>
          <p:nvCxnSpPr>
            <p:cNvPr id="98" name="Verbinder: gewinkelt 97">
              <a:extLst>
                <a:ext uri="{FF2B5EF4-FFF2-40B4-BE49-F238E27FC236}">
                  <a16:creationId xmlns:a16="http://schemas.microsoft.com/office/drawing/2014/main" id="{0A62A516-CC8A-4432-963F-6A6FD31B54F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143601" y="2544208"/>
              <a:ext cx="1506767" cy="654569"/>
            </a:xfrm>
            <a:prstGeom prst="bentConnector3">
              <a:avLst>
                <a:gd name="adj1" fmla="val 348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Verbinder: gekrümmt 105">
              <a:extLst>
                <a:ext uri="{FF2B5EF4-FFF2-40B4-BE49-F238E27FC236}">
                  <a16:creationId xmlns:a16="http://schemas.microsoft.com/office/drawing/2014/main" id="{0D61793B-52B5-43D9-85FB-0298C6866646}"/>
                </a:ext>
              </a:extLst>
            </p:cNvPr>
            <p:cNvCxnSpPr>
              <a:cxnSpLocks/>
              <a:stCxn id="96" idx="1"/>
              <a:endCxn id="28" idx="0"/>
            </p:cNvCxnSpPr>
            <p:nvPr/>
          </p:nvCxnSpPr>
          <p:spPr>
            <a:xfrm rot="10800000" flipV="1">
              <a:off x="4121838" y="1666766"/>
              <a:ext cx="1385605" cy="880970"/>
            </a:xfrm>
            <a:prstGeom prst="curved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849B0F90-DF40-4842-89EC-3BD8BDD597DF}"/>
                    </a:ext>
                  </a:extLst>
                </p:cNvPr>
                <p:cNvSpPr txBox="1"/>
                <p:nvPr/>
              </p:nvSpPr>
              <p:spPr>
                <a:xfrm>
                  <a:off x="5911070" y="1536666"/>
                  <a:ext cx="240041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849B0F90-DF40-4842-89EC-3BD8BDD59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070" y="1536666"/>
                  <a:ext cx="240041" cy="260199"/>
                </a:xfrm>
                <a:prstGeom prst="rect">
                  <a:avLst/>
                </a:prstGeom>
                <a:blipFill>
                  <a:blip r:embed="rId18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B79115FE-B13C-4351-89A6-0AB32B57880A}"/>
                    </a:ext>
                  </a:extLst>
                </p:cNvPr>
                <p:cNvSpPr txBox="1"/>
                <p:nvPr/>
              </p:nvSpPr>
              <p:spPr>
                <a:xfrm>
                  <a:off x="7315169" y="2507640"/>
                  <a:ext cx="240041" cy="260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B79115FE-B13C-4351-89A6-0AB32B578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69" y="2507640"/>
                  <a:ext cx="240041" cy="260199"/>
                </a:xfrm>
                <a:prstGeom prst="rect">
                  <a:avLst/>
                </a:prstGeom>
                <a:blipFill>
                  <a:blip r:embed="rId1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3EAEEA5F-EEFD-4E12-97CB-2086C66C4510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6547666" y="2980696"/>
              <a:ext cx="381756" cy="355664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Verbinder: gekrümmt 117">
              <a:extLst>
                <a:ext uri="{FF2B5EF4-FFF2-40B4-BE49-F238E27FC236}">
                  <a16:creationId xmlns:a16="http://schemas.microsoft.com/office/drawing/2014/main" id="{20DD92FD-C4CD-4F3A-9B86-DF5BF3D48722}"/>
                </a:ext>
              </a:extLst>
            </p:cNvPr>
            <p:cNvCxnSpPr>
              <a:cxnSpLocks/>
              <a:stCxn id="93" idx="2"/>
              <a:endCxn id="29" idx="0"/>
            </p:cNvCxnSpPr>
            <p:nvPr/>
          </p:nvCxnSpPr>
          <p:spPr>
            <a:xfrm rot="5400000">
              <a:off x="4674613" y="2395334"/>
              <a:ext cx="562745" cy="166829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BAC58A62-EC16-400C-B02A-73A2CA10CBF1}"/>
                    </a:ext>
                  </a:extLst>
                </p:cNvPr>
                <p:cNvSpPr txBox="1"/>
                <p:nvPr/>
              </p:nvSpPr>
              <p:spPr>
                <a:xfrm>
                  <a:off x="8028922" y="2055237"/>
                  <a:ext cx="61040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BAC58A62-EC16-400C-B02A-73A2CA10C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922" y="2055237"/>
                  <a:ext cx="61040" cy="138499"/>
                </a:xfrm>
                <a:prstGeom prst="rect">
                  <a:avLst/>
                </a:prstGeom>
                <a:blipFill>
                  <a:blip r:embed="rId6"/>
                  <a:stretch>
                    <a:fillRect l="-70000" r="-8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88CF1C4A-69A4-46F3-B6F0-C7CCDDDA942E}"/>
                </a:ext>
              </a:extLst>
            </p:cNvPr>
            <p:cNvSpPr/>
            <p:nvPr/>
          </p:nvSpPr>
          <p:spPr>
            <a:xfrm>
              <a:off x="3315541" y="4161563"/>
              <a:ext cx="1317449" cy="426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Verbinder: gekrümmt 122">
              <a:extLst>
                <a:ext uri="{FF2B5EF4-FFF2-40B4-BE49-F238E27FC236}">
                  <a16:creationId xmlns:a16="http://schemas.microsoft.com/office/drawing/2014/main" id="{141FFB77-2AE5-4773-BE1B-D45A0A72B1BD}"/>
                </a:ext>
              </a:extLst>
            </p:cNvPr>
            <p:cNvCxnSpPr>
              <a:cxnSpLocks/>
              <a:stCxn id="10" idx="1"/>
              <a:endCxn id="28" idx="0"/>
            </p:cNvCxnSpPr>
            <p:nvPr/>
          </p:nvCxnSpPr>
          <p:spPr>
            <a:xfrm rot="10800000" flipV="1">
              <a:off x="4121838" y="1643216"/>
              <a:ext cx="511153" cy="90451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Verbinder: gekrümmt 125">
              <a:extLst>
                <a:ext uri="{FF2B5EF4-FFF2-40B4-BE49-F238E27FC236}">
                  <a16:creationId xmlns:a16="http://schemas.microsoft.com/office/drawing/2014/main" id="{0DDBE8E1-26DC-4442-BAB1-861C98C958EC}"/>
                </a:ext>
              </a:extLst>
            </p:cNvPr>
            <p:cNvCxnSpPr>
              <a:cxnSpLocks/>
              <a:stCxn id="44" idx="1"/>
              <a:endCxn id="29" idx="0"/>
            </p:cNvCxnSpPr>
            <p:nvPr/>
          </p:nvCxnSpPr>
          <p:spPr>
            <a:xfrm rot="10800000" flipV="1">
              <a:off x="4121839" y="2599459"/>
              <a:ext cx="827838" cy="911394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B69408AA-0D52-4D0C-AEBF-7EA175BB5B3B}"/>
                </a:ext>
              </a:extLst>
            </p:cNvPr>
            <p:cNvSpPr txBox="1"/>
            <p:nvPr/>
          </p:nvSpPr>
          <p:spPr>
            <a:xfrm>
              <a:off x="3865297" y="4152313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/>
                <a:t>Test </a:t>
              </a:r>
              <a:r>
                <a:rPr lang="de-DE" sz="1050" dirty="0" err="1"/>
                <a:t>only</a:t>
              </a:r>
              <a:endParaRPr lang="en-US" dirty="0"/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58492A49-F896-4529-8E5E-C3793A7AC13C}"/>
                </a:ext>
              </a:extLst>
            </p:cNvPr>
            <p:cNvSpPr txBox="1"/>
            <p:nvPr/>
          </p:nvSpPr>
          <p:spPr>
            <a:xfrm>
              <a:off x="3875578" y="4343895"/>
              <a:ext cx="7777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/>
                <a:t>Train </a:t>
              </a:r>
              <a:r>
                <a:rPr lang="de-DE" sz="1050" dirty="0" err="1"/>
                <a:t>only</a:t>
              </a:r>
              <a:endParaRPr lang="en-US" dirty="0"/>
            </a:p>
          </p:txBody>
        </p: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67123BC9-6248-4A52-8DE4-1E3F15A8C0E8}"/>
                </a:ext>
              </a:extLst>
            </p:cNvPr>
            <p:cNvCxnSpPr>
              <a:cxnSpLocks/>
            </p:cNvCxnSpPr>
            <p:nvPr/>
          </p:nvCxnSpPr>
          <p:spPr>
            <a:xfrm>
              <a:off x="3428504" y="4283211"/>
              <a:ext cx="37882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>
              <a:extLst>
                <a:ext uri="{FF2B5EF4-FFF2-40B4-BE49-F238E27FC236}">
                  <a16:creationId xmlns:a16="http://schemas.microsoft.com/office/drawing/2014/main" id="{11771DC9-BC35-4E47-A3EB-302D43A167CF}"/>
                </a:ext>
              </a:extLst>
            </p:cNvPr>
            <p:cNvCxnSpPr>
              <a:cxnSpLocks/>
            </p:cNvCxnSpPr>
            <p:nvPr/>
          </p:nvCxnSpPr>
          <p:spPr>
            <a:xfrm>
              <a:off x="3430532" y="4470853"/>
              <a:ext cx="373161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9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6A725-3B59-4ABC-993F-E3D2A180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A4216-F2AF-4C77-A711-F37E7A3B0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Shape 80"/>
          <p:cNvGraphicFramePr/>
          <p:nvPr/>
        </p:nvGraphicFramePr>
        <p:xfrm>
          <a:off x="870525" y="1690100"/>
          <a:ext cx="1760300" cy="170676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4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1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5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2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4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4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1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6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9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2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2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2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1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4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1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0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b="1"/>
                        <a:t>1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1" name="Shape 81"/>
          <p:cNvCxnSpPr/>
          <p:nvPr/>
        </p:nvCxnSpPr>
        <p:spPr>
          <a:xfrm rot="10800000" flipH="1">
            <a:off x="681075" y="1690100"/>
            <a:ext cx="12600" cy="15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Shape 82"/>
          <p:cNvCxnSpPr/>
          <p:nvPr/>
        </p:nvCxnSpPr>
        <p:spPr>
          <a:xfrm rot="10800000" flipH="1">
            <a:off x="881225" y="3537975"/>
            <a:ext cx="18510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Shape 83"/>
          <p:cNvSpPr txBox="1"/>
          <p:nvPr/>
        </p:nvSpPr>
        <p:spPr>
          <a:xfrm flipH="1">
            <a:off x="2274925" y="3424450"/>
            <a:ext cx="4680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318375" y="1802100"/>
            <a:ext cx="7380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139925" y="3546375"/>
            <a:ext cx="7380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</a:t>
            </a:r>
            <a:endParaRPr/>
          </a:p>
        </p:txBody>
      </p:sp>
      <p:graphicFrame>
        <p:nvGraphicFramePr>
          <p:cNvPr id="86" name="Shape 86"/>
          <p:cNvGraphicFramePr/>
          <p:nvPr/>
        </p:nvGraphicFramePr>
        <p:xfrm>
          <a:off x="5249525" y="2179350"/>
          <a:ext cx="886350" cy="79242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4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5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9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4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2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7" name="Shape 87"/>
          <p:cNvCxnSpPr/>
          <p:nvPr/>
        </p:nvCxnSpPr>
        <p:spPr>
          <a:xfrm>
            <a:off x="2984650" y="2571750"/>
            <a:ext cx="16635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Shape 88"/>
          <p:cNvSpPr txBox="1"/>
          <p:nvPr/>
        </p:nvSpPr>
        <p:spPr>
          <a:xfrm>
            <a:off x="2890900" y="2120600"/>
            <a:ext cx="1851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max pool operation</a:t>
            </a:r>
            <a:endParaRPr b="1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Max Pooling Operation / Down-Sampling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91" name="Shape 91"/>
          <p:cNvGraphicFramePr/>
          <p:nvPr/>
        </p:nvGraphicFramePr>
        <p:xfrm>
          <a:off x="4284875" y="3241410"/>
          <a:ext cx="1851000" cy="73146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13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9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b="1"/>
                        <a:t>filter dimension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b="1"/>
                        <a:t>2x2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b="1"/>
                        <a:t>stride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b="1"/>
                        <a:t>2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Max Unpooling Operation / </a:t>
            </a:r>
            <a:r>
              <a:rPr lang="en-US" dirty="0"/>
              <a:t>Up</a:t>
            </a:r>
            <a:r>
              <a:rPr lang="de" dirty="0"/>
              <a:t>-Sampling</a:t>
            </a:r>
            <a:endParaRPr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C1E7B9F-BF4B-44EC-A3E2-F06133A4F7E2}"/>
              </a:ext>
            </a:extLst>
          </p:cNvPr>
          <p:cNvGrpSpPr/>
          <p:nvPr/>
        </p:nvGrpSpPr>
        <p:grpSpPr>
          <a:xfrm>
            <a:off x="110836" y="1143001"/>
            <a:ext cx="7351865" cy="3555474"/>
            <a:chOff x="110836" y="1143001"/>
            <a:chExt cx="7351865" cy="3555474"/>
          </a:xfrm>
        </p:grpSpPr>
        <p:graphicFrame>
          <p:nvGraphicFramePr>
            <p:cNvPr id="80" name="Shape 80"/>
            <p:cNvGraphicFramePr/>
            <p:nvPr>
              <p:extLst>
                <p:ext uri="{D42A27DB-BD31-4B8C-83A1-F6EECF244321}">
                  <p14:modId xmlns:p14="http://schemas.microsoft.com/office/powerpoint/2010/main" val="3550394331"/>
                </p:ext>
              </p:extLst>
            </p:nvPr>
          </p:nvGraphicFramePr>
          <p:xfrm>
            <a:off x="110836" y="1143001"/>
            <a:ext cx="1961164" cy="1584840"/>
          </p:xfrm>
          <a:graphic>
            <a:graphicData uri="http://schemas.openxmlformats.org/drawingml/2006/table">
              <a:tbl>
                <a:tblPr>
                  <a:noFill/>
                  <a:tableStyleId>{07FA4A0A-3C17-4BF3-9D6B-2C6D6560FB8A}</a:tableStyleId>
                </a:tblPr>
                <a:tblGrid>
                  <a:gridCol w="4902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02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029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0291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57187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0.1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5.2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2.2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4.1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7187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4.0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0.1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-6.0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9.0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57187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-2.0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/>
                          <a:t>2</a:t>
                        </a:r>
                        <a:endParaRPr sz="1400" b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-DE" sz="1400" b="0" dirty="0"/>
                          <a:t>2.1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1.2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57187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4.3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1.7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-1.7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86" name="Shape 86"/>
            <p:cNvGraphicFramePr/>
            <p:nvPr>
              <p:extLst>
                <p:ext uri="{D42A27DB-BD31-4B8C-83A1-F6EECF244321}">
                  <p14:modId xmlns:p14="http://schemas.microsoft.com/office/powerpoint/2010/main" val="2895048292"/>
                </p:ext>
              </p:extLst>
            </p:nvPr>
          </p:nvGraphicFramePr>
          <p:xfrm>
            <a:off x="4435241" y="1464512"/>
            <a:ext cx="886350" cy="792420"/>
          </p:xfrm>
          <a:graphic>
            <a:graphicData uri="http://schemas.openxmlformats.org/drawingml/2006/table">
              <a:tbl>
                <a:tblPr>
                  <a:noFill/>
                  <a:tableStyleId>{07FA4A0A-3C17-4BF3-9D6B-2C6D6560FB8A}</a:tableStyleId>
                </a:tblPr>
                <a:tblGrid>
                  <a:gridCol w="443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1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9500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0" dirty="0"/>
                          <a:t>5.2</a:t>
                        </a:r>
                        <a:endParaRPr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0" dirty="0"/>
                          <a:t>9.0</a:t>
                        </a:r>
                        <a:endParaRPr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9500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0" dirty="0"/>
                          <a:t>4.3</a:t>
                        </a:r>
                        <a:endParaRPr b="0" dirty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0" dirty="0"/>
                          <a:t>2.1</a:t>
                        </a:r>
                        <a:endParaRPr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87" name="Shape 87"/>
            <p:cNvCxnSpPr/>
            <p:nvPr/>
          </p:nvCxnSpPr>
          <p:spPr>
            <a:xfrm>
              <a:off x="2297181" y="1860972"/>
              <a:ext cx="1663500" cy="1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Shape 88"/>
            <p:cNvSpPr txBox="1"/>
            <p:nvPr/>
          </p:nvSpPr>
          <p:spPr>
            <a:xfrm>
              <a:off x="2328120" y="1409822"/>
              <a:ext cx="18510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/>
                <a:t>max pool operation</a:t>
              </a:r>
              <a:endParaRPr dirty="0"/>
            </a:p>
          </p:txBody>
        </p:sp>
        <p:graphicFrame>
          <p:nvGraphicFramePr>
            <p:cNvPr id="14" name="Shape 80">
              <a:extLst>
                <a:ext uri="{FF2B5EF4-FFF2-40B4-BE49-F238E27FC236}">
                  <a16:creationId xmlns:a16="http://schemas.microsoft.com/office/drawing/2014/main" id="{B6BD98E4-AA84-4CC7-B72E-CF5A8CEAD5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972082"/>
                </p:ext>
              </p:extLst>
            </p:nvPr>
          </p:nvGraphicFramePr>
          <p:xfrm>
            <a:off x="5702401" y="1957738"/>
            <a:ext cx="1760300" cy="1706760"/>
          </p:xfrm>
          <a:graphic>
            <a:graphicData uri="http://schemas.openxmlformats.org/drawingml/2006/table">
              <a:tbl>
                <a:tblPr>
                  <a:noFill/>
                  <a:tableStyleId>{07FA4A0A-3C17-4BF3-9D6B-2C6D6560FB8A}</a:tableStyleId>
                </a:tblPr>
                <a:tblGrid>
                  <a:gridCol w="4400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4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400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5625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-DE" sz="1600" b="1" dirty="0"/>
                          <a:t>X</a:t>
                        </a: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/>
                      </a:p>
                    </a:txBody>
                    <a:tcPr marL="91425" marR="91425" marT="91425" marB="91425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05625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-DE" sz="1600" b="1" dirty="0"/>
                          <a:t>X</a:t>
                        </a: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05625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-DE" sz="1600" b="1" dirty="0"/>
                          <a:t>X</a:t>
                        </a: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05625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-DE" sz="1600" b="1" dirty="0"/>
                          <a:t>X</a:t>
                        </a: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 dirty="0"/>
                      </a:p>
                    </a:txBody>
                    <a:tcPr marL="91425" marR="91425" marT="91425" marB="91425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15" name="Shape 86">
              <a:extLst>
                <a:ext uri="{FF2B5EF4-FFF2-40B4-BE49-F238E27FC236}">
                  <a16:creationId xmlns:a16="http://schemas.microsoft.com/office/drawing/2014/main" id="{CB44F49A-5199-4E5E-8683-9AB216C501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9957581"/>
                </p:ext>
              </p:extLst>
            </p:nvPr>
          </p:nvGraphicFramePr>
          <p:xfrm>
            <a:off x="4435241" y="3404148"/>
            <a:ext cx="886350" cy="792420"/>
          </p:xfrm>
          <a:graphic>
            <a:graphicData uri="http://schemas.openxmlformats.org/drawingml/2006/table">
              <a:tbl>
                <a:tblPr>
                  <a:noFill/>
                  <a:tableStyleId>{07FA4A0A-3C17-4BF3-9D6B-2C6D6560FB8A}</a:tableStyleId>
                </a:tblPr>
                <a:tblGrid>
                  <a:gridCol w="443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1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9500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0" dirty="0"/>
                          <a:t>3.4</a:t>
                        </a:r>
                        <a:endParaRPr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0" dirty="0"/>
                          <a:t>6.8</a:t>
                        </a:r>
                        <a:endParaRPr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9500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0" dirty="0"/>
                          <a:t>5.6</a:t>
                        </a:r>
                        <a:endParaRPr b="0" dirty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0" dirty="0"/>
                          <a:t>0.9</a:t>
                        </a:r>
                        <a:endParaRPr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6" name="Shape 87">
              <a:extLst>
                <a:ext uri="{FF2B5EF4-FFF2-40B4-BE49-F238E27FC236}">
                  <a16:creationId xmlns:a16="http://schemas.microsoft.com/office/drawing/2014/main" id="{85748E8F-1FA0-4F5C-BD8E-0937ED8DBB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7181" y="3844148"/>
              <a:ext cx="166350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Shape 88">
              <a:extLst>
                <a:ext uri="{FF2B5EF4-FFF2-40B4-BE49-F238E27FC236}">
                  <a16:creationId xmlns:a16="http://schemas.microsoft.com/office/drawing/2014/main" id="{EA938DF4-1687-4095-BBC9-FD8B50EC3F8E}"/>
                </a:ext>
              </a:extLst>
            </p:cNvPr>
            <p:cNvSpPr txBox="1"/>
            <p:nvPr/>
          </p:nvSpPr>
          <p:spPr>
            <a:xfrm>
              <a:off x="2215530" y="3427787"/>
              <a:ext cx="2076181" cy="357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/>
                <a:t>max </a:t>
              </a:r>
              <a:r>
                <a:rPr lang="en-US" dirty="0"/>
                <a:t>un</a:t>
              </a:r>
              <a:r>
                <a:rPr lang="de" dirty="0"/>
                <a:t>pool operation</a:t>
              </a:r>
              <a:endParaRPr dirty="0"/>
            </a:p>
          </p:txBody>
        </p:sp>
        <p:graphicFrame>
          <p:nvGraphicFramePr>
            <p:cNvPr id="21" name="Shape 80">
              <a:extLst>
                <a:ext uri="{FF2B5EF4-FFF2-40B4-BE49-F238E27FC236}">
                  <a16:creationId xmlns:a16="http://schemas.microsoft.com/office/drawing/2014/main" id="{C93CCE71-7697-4383-8844-52A6E452F2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3022075"/>
                </p:ext>
              </p:extLst>
            </p:nvPr>
          </p:nvGraphicFramePr>
          <p:xfrm>
            <a:off x="145612" y="3113635"/>
            <a:ext cx="1961164" cy="1584840"/>
          </p:xfrm>
          <a:graphic>
            <a:graphicData uri="http://schemas.openxmlformats.org/drawingml/2006/table">
              <a:tbl>
                <a:tblPr>
                  <a:noFill/>
                  <a:tableStyleId>{07FA4A0A-3C17-4BF3-9D6B-2C6D6560FB8A}</a:tableStyleId>
                </a:tblPr>
                <a:tblGrid>
                  <a:gridCol w="4902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902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9029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90291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57187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3.4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7187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6.8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57187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-DE" sz="1400" b="0" dirty="0"/>
                          <a:t>0.9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57187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5.6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400" b="0" dirty="0"/>
                          <a:t>0</a:t>
                        </a:r>
                        <a:endParaRPr sz="1400" b="0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3306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Max Unpooling Operation / </a:t>
            </a:r>
            <a:r>
              <a:rPr lang="en-US" dirty="0"/>
              <a:t>Up</a:t>
            </a:r>
            <a:r>
              <a:rPr lang="de" dirty="0"/>
              <a:t>-Sampling</a:t>
            </a:r>
            <a:endParaRPr dirty="0"/>
          </a:p>
        </p:txBody>
      </p:sp>
      <p:graphicFrame>
        <p:nvGraphicFramePr>
          <p:cNvPr id="80" name="Shape 80"/>
          <p:cNvGraphicFramePr/>
          <p:nvPr>
            <p:extLst>
              <p:ext uri="{D42A27DB-BD31-4B8C-83A1-F6EECF244321}">
                <p14:modId xmlns:p14="http://schemas.microsoft.com/office/powerpoint/2010/main" val="1298116816"/>
              </p:ext>
            </p:extLst>
          </p:nvPr>
        </p:nvGraphicFramePr>
        <p:xfrm>
          <a:off x="3591418" y="1068302"/>
          <a:ext cx="1961164" cy="158484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49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5.2</a:t>
                      </a: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5.2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5.2</a:t>
                      </a: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5.2</a:t>
                      </a: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9.0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4.3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4.3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dirty="0"/>
                        <a:t>2.1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0" dirty="0"/>
                        <a:t>2.1</a:t>
                      </a: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4.3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4.3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0" dirty="0"/>
                        <a:t>2.1</a:t>
                      </a: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0" dirty="0"/>
                        <a:t>2.1</a:t>
                      </a: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4091157414"/>
              </p:ext>
            </p:extLst>
          </p:nvPr>
        </p:nvGraphicFramePr>
        <p:xfrm>
          <a:off x="145612" y="1409822"/>
          <a:ext cx="886350" cy="79242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4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0" dirty="0"/>
                        <a:t>5.2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0" dirty="0"/>
                        <a:t>9.0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0" dirty="0"/>
                        <a:t>4.3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0" dirty="0"/>
                        <a:t>2.1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7" name="Shape 87"/>
          <p:cNvCxnSpPr/>
          <p:nvPr/>
        </p:nvCxnSpPr>
        <p:spPr>
          <a:xfrm>
            <a:off x="1403563" y="1860972"/>
            <a:ext cx="16635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Shape 88"/>
          <p:cNvSpPr txBox="1"/>
          <p:nvPr/>
        </p:nvSpPr>
        <p:spPr>
          <a:xfrm>
            <a:off x="1434502" y="1409822"/>
            <a:ext cx="1851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Nearest Neighbor</a:t>
            </a:r>
            <a:endParaRPr dirty="0"/>
          </a:p>
        </p:txBody>
      </p:sp>
      <p:graphicFrame>
        <p:nvGraphicFramePr>
          <p:cNvPr id="20" name="Shape 80">
            <a:extLst>
              <a:ext uri="{FF2B5EF4-FFF2-40B4-BE49-F238E27FC236}">
                <a16:creationId xmlns:a16="http://schemas.microsoft.com/office/drawing/2014/main" id="{39D177E1-EFFC-4E3E-9B42-076169904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216840"/>
              </p:ext>
            </p:extLst>
          </p:nvPr>
        </p:nvGraphicFramePr>
        <p:xfrm>
          <a:off x="3591418" y="3193070"/>
          <a:ext cx="1961164" cy="158484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49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" sz="1400" b="0" dirty="0"/>
                        <a:t>5.2</a:t>
                      </a: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9.0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4.3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dirty="0"/>
                        <a:t>2.1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b="0" dirty="0"/>
                        <a:t>0</a:t>
                      </a:r>
                      <a:endParaRPr sz="1400" b="0" dirty="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Shape 86">
            <a:extLst>
              <a:ext uri="{FF2B5EF4-FFF2-40B4-BE49-F238E27FC236}">
                <a16:creationId xmlns:a16="http://schemas.microsoft.com/office/drawing/2014/main" id="{408F03F3-9F91-4E60-9561-7B32DE02D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258714"/>
              </p:ext>
            </p:extLst>
          </p:nvPr>
        </p:nvGraphicFramePr>
        <p:xfrm>
          <a:off x="194103" y="3522640"/>
          <a:ext cx="886350" cy="792420"/>
        </p:xfrm>
        <a:graphic>
          <a:graphicData uri="http://schemas.openxmlformats.org/drawingml/2006/table">
            <a:tbl>
              <a:tblPr>
                <a:noFill/>
                <a:tableStyleId>{07FA4A0A-3C17-4BF3-9D6B-2C6D6560FB8A}</a:tableStyleId>
              </a:tblPr>
              <a:tblGrid>
                <a:gridCol w="4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0" dirty="0"/>
                        <a:t>5.2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0" dirty="0"/>
                        <a:t>9.0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0" dirty="0"/>
                        <a:t>4.3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0" dirty="0"/>
                        <a:t>2.1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hape 87">
            <a:extLst>
              <a:ext uri="{FF2B5EF4-FFF2-40B4-BE49-F238E27FC236}">
                <a16:creationId xmlns:a16="http://schemas.microsoft.com/office/drawing/2014/main" id="{4CC9925F-0EC1-4F96-9BD5-057B79983B95}"/>
              </a:ext>
            </a:extLst>
          </p:cNvPr>
          <p:cNvCxnSpPr/>
          <p:nvPr/>
        </p:nvCxnSpPr>
        <p:spPr>
          <a:xfrm>
            <a:off x="1452054" y="3973790"/>
            <a:ext cx="16635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Shape 88">
            <a:extLst>
              <a:ext uri="{FF2B5EF4-FFF2-40B4-BE49-F238E27FC236}">
                <a16:creationId xmlns:a16="http://schemas.microsoft.com/office/drawing/2014/main" id="{A0CC85CF-09EA-4AB1-8944-CA5C9F620669}"/>
              </a:ext>
            </a:extLst>
          </p:cNvPr>
          <p:cNvSpPr txBox="1"/>
          <p:nvPr/>
        </p:nvSpPr>
        <p:spPr>
          <a:xfrm>
            <a:off x="1482993" y="3522640"/>
            <a:ext cx="1851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“Bed of Nails</a:t>
            </a:r>
            <a:r>
              <a:rPr lang="de" dirty="0"/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7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96F8A5F-198E-4756-ACB7-46265A239CF1}"/>
              </a:ext>
            </a:extLst>
          </p:cNvPr>
          <p:cNvGrpSpPr/>
          <p:nvPr/>
        </p:nvGrpSpPr>
        <p:grpSpPr>
          <a:xfrm>
            <a:off x="73073" y="2046243"/>
            <a:ext cx="7099749" cy="1655563"/>
            <a:chOff x="73073" y="2046243"/>
            <a:chExt cx="7099749" cy="1655563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35A5044C-C2E4-4AD7-A254-ED66E95157B7}"/>
                </a:ext>
              </a:extLst>
            </p:cNvPr>
            <p:cNvSpPr/>
            <p:nvPr/>
          </p:nvSpPr>
          <p:spPr>
            <a:xfrm>
              <a:off x="417230" y="2428249"/>
              <a:ext cx="2946518" cy="287002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4DBD44FF-5E40-4167-833C-978C9154DCC8}"/>
                </a:ext>
              </a:extLst>
            </p:cNvPr>
            <p:cNvSpPr/>
            <p:nvPr/>
          </p:nvSpPr>
          <p:spPr>
            <a:xfrm>
              <a:off x="5995691" y="2428249"/>
              <a:ext cx="1177131" cy="287002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51853FF-2417-42FE-85E5-E820C672AC99}"/>
                </a:ext>
              </a:extLst>
            </p:cNvPr>
            <p:cNvCxnSpPr>
              <a:cxnSpLocks/>
            </p:cNvCxnSpPr>
            <p:nvPr/>
          </p:nvCxnSpPr>
          <p:spPr>
            <a:xfrm>
              <a:off x="3560619" y="2507673"/>
              <a:ext cx="519545" cy="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2F9D1D76-D02D-472C-8E82-7772C83773F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09" y="2505941"/>
              <a:ext cx="498765" cy="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6BDC1CD-7B5C-4977-ACC4-324864334117}"/>
                </a:ext>
              </a:extLst>
            </p:cNvPr>
            <p:cNvSpPr txBox="1"/>
            <p:nvPr/>
          </p:nvSpPr>
          <p:spPr>
            <a:xfrm>
              <a:off x="1661759" y="2046243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Input x</a:t>
              </a:r>
              <a:endParaRPr lang="en-US" b="1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DFBBC2B-E75F-4A7A-98A4-D66D4FDB07C8}"/>
                </a:ext>
              </a:extLst>
            </p:cNvPr>
            <p:cNvSpPr txBox="1"/>
            <p:nvPr/>
          </p:nvSpPr>
          <p:spPr>
            <a:xfrm>
              <a:off x="6075142" y="2046243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activation</a:t>
              </a:r>
              <a:endParaRPr lang="en-US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C7614E8-237E-4428-A194-263D404D93CA}"/>
                </a:ext>
              </a:extLst>
            </p:cNvPr>
            <p:cNvSpPr txBox="1"/>
            <p:nvPr/>
          </p:nvSpPr>
          <p:spPr>
            <a:xfrm>
              <a:off x="4277035" y="2246063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3458D5F-8BBB-49B7-9D17-9C6A3D63A178}"/>
                </a:ext>
              </a:extLst>
            </p:cNvPr>
            <p:cNvSpPr txBox="1"/>
            <p:nvPr/>
          </p:nvSpPr>
          <p:spPr>
            <a:xfrm>
              <a:off x="6378564" y="2691613"/>
              <a:ext cx="41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10</a:t>
              </a:r>
              <a:endParaRPr lang="en-US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18B843B-0D64-4FC7-88A1-1F59EE9CFF85}"/>
                </a:ext>
              </a:extLst>
            </p:cNvPr>
            <p:cNvSpPr txBox="1"/>
            <p:nvPr/>
          </p:nvSpPr>
          <p:spPr>
            <a:xfrm>
              <a:off x="5651534" y="240747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  <a:endParaRPr lang="en-US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D6A7CB8-91AE-41EB-AE3F-1A51B6A9BD66}"/>
                </a:ext>
              </a:extLst>
            </p:cNvPr>
            <p:cNvSpPr txBox="1"/>
            <p:nvPr/>
          </p:nvSpPr>
          <p:spPr>
            <a:xfrm>
              <a:off x="73073" y="240747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  <a:endParaRPr lang="en-US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DC49E31-C2C5-444C-9BB7-18DDCABE0339}"/>
                </a:ext>
              </a:extLst>
            </p:cNvPr>
            <p:cNvSpPr txBox="1"/>
            <p:nvPr/>
          </p:nvSpPr>
          <p:spPr>
            <a:xfrm>
              <a:off x="1569236" y="271525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3072</a:t>
              </a:r>
              <a:endParaRPr lang="en-US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53DB5D9-E8C4-4548-BDBF-2EAA836A1127}"/>
                </a:ext>
              </a:extLst>
            </p:cNvPr>
            <p:cNvSpPr txBox="1"/>
            <p:nvPr/>
          </p:nvSpPr>
          <p:spPr>
            <a:xfrm>
              <a:off x="4029241" y="3117031"/>
              <a:ext cx="11333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/>
                <a:t>weights</a:t>
              </a:r>
              <a:r>
                <a:rPr lang="de-DE" sz="1600" dirty="0"/>
                <a:t> 10 x 3072</a:t>
              </a:r>
              <a:endParaRPr lang="en-US" dirty="0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35E1868-576D-4B50-8AA7-C8E18374711C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 flipH="1">
              <a:off x="4595928" y="2769283"/>
              <a:ext cx="2670" cy="3477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CB1FA22-554B-4C84-8CBF-C0C993781177}"/>
              </a:ext>
            </a:extLst>
          </p:cNvPr>
          <p:cNvGrpSpPr/>
          <p:nvPr/>
        </p:nvGrpSpPr>
        <p:grpSpPr>
          <a:xfrm>
            <a:off x="1055256" y="959324"/>
            <a:ext cx="5722835" cy="2748285"/>
            <a:chOff x="1055256" y="959324"/>
            <a:chExt cx="5722835" cy="2748285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6BDC1CD-7B5C-4977-ACC4-324864334117}"/>
                </a:ext>
              </a:extLst>
            </p:cNvPr>
            <p:cNvSpPr txBox="1"/>
            <p:nvPr/>
          </p:nvSpPr>
          <p:spPr>
            <a:xfrm>
              <a:off x="2869268" y="959324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32x32x3 </a:t>
              </a:r>
              <a:r>
                <a:rPr lang="de-DE" dirty="0" err="1"/>
                <a:t>image</a:t>
              </a:r>
              <a:endParaRPr lang="en-US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DC49E31-C2C5-444C-9BB7-18DDCABE0339}"/>
                </a:ext>
              </a:extLst>
            </p:cNvPr>
            <p:cNvSpPr txBox="1"/>
            <p:nvPr/>
          </p:nvSpPr>
          <p:spPr>
            <a:xfrm>
              <a:off x="1854987" y="150797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32</a:t>
              </a:r>
              <a:endParaRPr lang="en-US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47F3A9B-5EEA-4ED5-AE31-9095F1CC9DAD}"/>
                </a:ext>
              </a:extLst>
            </p:cNvPr>
            <p:cNvSpPr/>
            <p:nvPr/>
          </p:nvSpPr>
          <p:spPr>
            <a:xfrm>
              <a:off x="1635529" y="1420890"/>
              <a:ext cx="180000" cy="14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987550" contourW="12700" prstMaterial="plastic">
              <a:bevelT w="0" h="0"/>
              <a:bevelB w="0" h="0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33A92D9-9BFB-4A31-B6B5-75B8B26F3340}"/>
                </a:ext>
              </a:extLst>
            </p:cNvPr>
            <p:cNvSpPr txBox="1"/>
            <p:nvPr/>
          </p:nvSpPr>
          <p:spPr>
            <a:xfrm>
              <a:off x="1519383" y="311703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32</a:t>
              </a:r>
              <a:endParaRPr lang="en-US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ED72831-E80B-4DD4-9887-59A13A3BEDF7}"/>
                </a:ext>
              </a:extLst>
            </p:cNvPr>
            <p:cNvSpPr txBox="1"/>
            <p:nvPr/>
          </p:nvSpPr>
          <p:spPr>
            <a:xfrm>
              <a:off x="1055256" y="3369055"/>
              <a:ext cx="412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</a:t>
              </a:r>
              <a:endParaRPr lang="en-US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13C8740-C641-4C71-9B30-509CA39ED121}"/>
                </a:ext>
              </a:extLst>
            </p:cNvPr>
            <p:cNvSpPr/>
            <p:nvPr/>
          </p:nvSpPr>
          <p:spPr>
            <a:xfrm>
              <a:off x="1553568" y="1894617"/>
              <a:ext cx="180000" cy="36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508000" contourW="12700" prstMaterial="plastic">
              <a:bevelT w="0" h="0"/>
              <a:bevelB w="0" h="0"/>
              <a:extrusionClr>
                <a:schemeClr val="accent5">
                  <a:lumMod val="40000"/>
                  <a:lumOff val="6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266DCF8-CA78-44EE-8304-161445CC1204}"/>
                </a:ext>
              </a:extLst>
            </p:cNvPr>
            <p:cNvCxnSpPr>
              <a:cxnSpLocks/>
            </p:cNvCxnSpPr>
            <p:nvPr/>
          </p:nvCxnSpPr>
          <p:spPr>
            <a:xfrm>
              <a:off x="1581857" y="2046243"/>
              <a:ext cx="1287411" cy="94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D0300F9-4046-487E-9D48-466F53CCCF39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1733568" y="1917450"/>
              <a:ext cx="985461" cy="206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FF06AB9-588D-4554-9A48-4BC5517B84F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96819" y="2123830"/>
              <a:ext cx="1122210" cy="255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1E5751A-FCF5-4E23-83A8-9FA95DF48056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761857" y="2123830"/>
              <a:ext cx="957172" cy="145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ussdiagramm: Verbinder 34">
              <a:extLst>
                <a:ext uri="{FF2B5EF4-FFF2-40B4-BE49-F238E27FC236}">
                  <a16:creationId xmlns:a16="http://schemas.microsoft.com/office/drawing/2014/main" id="{44C61327-194D-47CF-8816-F5A37AB0FA1C}"/>
                </a:ext>
              </a:extLst>
            </p:cNvPr>
            <p:cNvSpPr/>
            <p:nvPr/>
          </p:nvSpPr>
          <p:spPr>
            <a:xfrm>
              <a:off x="2719029" y="1971613"/>
              <a:ext cx="303422" cy="304434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0DDDF729-5A51-48D6-8B27-780396E61EEB}"/>
                </a:ext>
              </a:extLst>
            </p:cNvPr>
            <p:cNvSpPr txBox="1"/>
            <p:nvPr/>
          </p:nvSpPr>
          <p:spPr>
            <a:xfrm>
              <a:off x="2869268" y="1264868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5x5x3 </a:t>
              </a:r>
              <a:r>
                <a:rPr lang="de-DE" dirty="0" err="1"/>
                <a:t>filter</a:t>
              </a:r>
              <a:r>
                <a:rPr lang="de-DE" dirty="0"/>
                <a:t> </a:t>
              </a:r>
              <a:r>
                <a:rPr lang="el-GR" dirty="0"/>
                <a:t>ω</a:t>
              </a:r>
              <a:endParaRPr lang="en-US" dirty="0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EFEA393-5A32-43C9-80DE-F8E65E613C64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>
              <a:off x="2211890" y="1418757"/>
              <a:ext cx="657378" cy="54136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DA553A7-4D18-41ED-9397-A040177ED4FB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854988" y="1113213"/>
              <a:ext cx="1014280" cy="39476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37ACF77-948E-4C52-8B28-09FCE5A35C42}"/>
                </a:ext>
              </a:extLst>
            </p:cNvPr>
            <p:cNvSpPr/>
            <p:nvPr/>
          </p:nvSpPr>
          <p:spPr>
            <a:xfrm>
              <a:off x="6121551" y="1418756"/>
              <a:ext cx="180000" cy="144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scene3d>
              <a:camera prst="orthographicFront">
                <a:rot lat="896495" lon="11690253" rev="80268"/>
              </a:camera>
              <a:lightRig rig="threePt" dir="t"/>
            </a:scene3d>
            <a:sp3d extrusionH="1987550" contourW="12700" prstMaterial="plastic">
              <a:bevelT w="0" h="0"/>
              <a:bevelB w="0" h="0"/>
              <a:extrusionClr>
                <a:schemeClr val="accent5">
                  <a:lumMod val="40000"/>
                  <a:lumOff val="6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A75DB57-19FB-4ED0-A291-400FB21BF4F7}"/>
                </a:ext>
              </a:extLst>
            </p:cNvPr>
            <p:cNvSpPr txBox="1"/>
            <p:nvPr/>
          </p:nvSpPr>
          <p:spPr>
            <a:xfrm>
              <a:off x="2362128" y="3082031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Dot</a:t>
              </a:r>
              <a:r>
                <a:rPr lang="de-DE" dirty="0"/>
                <a:t> </a:t>
              </a:r>
              <a:r>
                <a:rPr lang="de-DE" dirty="0" err="1"/>
                <a:t>product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filter</a:t>
              </a:r>
              <a:endParaRPr lang="de-DE" dirty="0"/>
            </a:p>
            <a:p>
              <a:r>
                <a:rPr lang="de-DE" dirty="0"/>
                <a:t>and 5x5x3 </a:t>
              </a:r>
              <a:r>
                <a:rPr lang="de-DE" dirty="0" err="1"/>
                <a:t>chunk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image</a:t>
              </a:r>
              <a:endParaRPr lang="en-US" dirty="0"/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45D04ED1-75B4-4B3F-B080-B81AD4DCCEA6}"/>
                </a:ext>
              </a:extLst>
            </p:cNvPr>
            <p:cNvCxnSpPr>
              <a:cxnSpLocks/>
              <a:stCxn id="57" idx="0"/>
              <a:endCxn id="35" idx="5"/>
            </p:cNvCxnSpPr>
            <p:nvPr/>
          </p:nvCxnSpPr>
          <p:spPr>
            <a:xfrm flipH="1" flipV="1">
              <a:off x="2978016" y="2231464"/>
              <a:ext cx="680300" cy="85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FE0E78B1-DE85-44CF-A191-0F03346ADDAD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3022451" y="2123830"/>
              <a:ext cx="2373894" cy="4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C45E06D6-8A38-46EC-8413-52BAE22985DB}"/>
                </a:ext>
              </a:extLst>
            </p:cNvPr>
            <p:cNvSpPr txBox="1"/>
            <p:nvPr/>
          </p:nvSpPr>
          <p:spPr>
            <a:xfrm>
              <a:off x="3622529" y="2138756"/>
              <a:ext cx="1518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convolve</a:t>
              </a:r>
              <a:r>
                <a:rPr lang="de-DE" dirty="0"/>
                <a:t> </a:t>
              </a:r>
              <a:r>
                <a:rPr lang="de-DE" dirty="0" err="1"/>
                <a:t>filter</a:t>
              </a:r>
              <a:endParaRPr lang="de-DE" dirty="0"/>
            </a:p>
            <a:p>
              <a:r>
                <a:rPr lang="de-DE" dirty="0" err="1"/>
                <a:t>over</a:t>
              </a:r>
              <a:r>
                <a:rPr lang="de-DE" dirty="0"/>
                <a:t> all </a:t>
              </a:r>
              <a:r>
                <a:rPr lang="de-DE" dirty="0" err="1"/>
                <a:t>locations</a:t>
              </a:r>
              <a:endParaRPr lang="en-US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3506664A-DA07-4BEB-94F2-18C9A42CC461}"/>
                </a:ext>
              </a:extLst>
            </p:cNvPr>
            <p:cNvSpPr txBox="1"/>
            <p:nvPr/>
          </p:nvSpPr>
          <p:spPr>
            <a:xfrm>
              <a:off x="6365799" y="152016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28</a:t>
              </a:r>
              <a:endParaRPr lang="en-US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D4DA8ED0-E050-455F-982B-7CB3DE72CC78}"/>
                </a:ext>
              </a:extLst>
            </p:cNvPr>
            <p:cNvSpPr txBox="1"/>
            <p:nvPr/>
          </p:nvSpPr>
          <p:spPr>
            <a:xfrm>
              <a:off x="6099427" y="306551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28</a:t>
              </a:r>
              <a:endParaRPr lang="en-US" dirty="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16E053DD-C3CD-46BA-A4A6-43D76EC933D2}"/>
                </a:ext>
              </a:extLst>
            </p:cNvPr>
            <p:cNvSpPr txBox="1"/>
            <p:nvPr/>
          </p:nvSpPr>
          <p:spPr>
            <a:xfrm>
              <a:off x="5503681" y="336056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4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A60F6AF-0D3F-416E-B5BB-87F7E882CA1F}"/>
              </a:ext>
            </a:extLst>
          </p:cNvPr>
          <p:cNvSpPr/>
          <p:nvPr/>
        </p:nvSpPr>
        <p:spPr>
          <a:xfrm>
            <a:off x="3678382" y="2001981"/>
            <a:ext cx="180000" cy="1440000"/>
          </a:xfrm>
          <a:prstGeom prst="rect">
            <a:avLst/>
          </a:prstGeom>
          <a:scene3d>
            <a:camera prst="orthographicFront">
              <a:rot lat="896495" lon="11690253" rev="80268"/>
            </a:camera>
            <a:lightRig rig="threePt" dir="t"/>
          </a:scene3d>
          <a:sp3d extrusionH="1987550" contourW="12700" prstMaterial="plastic">
            <a:bevelT w="0" h="0"/>
            <a:bevelB w="0" h="0"/>
            <a:extrusionClr>
              <a:schemeClr val="accent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7D83EE-4108-49E6-81C0-A7A588404732}"/>
              </a:ext>
            </a:extLst>
          </p:cNvPr>
          <p:cNvGrpSpPr/>
          <p:nvPr/>
        </p:nvGrpSpPr>
        <p:grpSpPr>
          <a:xfrm>
            <a:off x="374225" y="1017725"/>
            <a:ext cx="8695050" cy="2756338"/>
            <a:chOff x="374225" y="1017725"/>
            <a:chExt cx="8695050" cy="275633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Shape 56">
                  <a:extLst>
                    <a:ext uri="{FF2B5EF4-FFF2-40B4-BE49-F238E27FC236}">
                      <a16:creationId xmlns:a16="http://schemas.microsoft.com/office/drawing/2014/main" id="{F65752CA-0F94-4785-9E27-A248B5511C5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413410059"/>
                    </p:ext>
                  </p:extLst>
                </p:nvPr>
              </p:nvGraphicFramePr>
              <p:xfrm>
                <a:off x="486825" y="1627338"/>
                <a:ext cx="2679950" cy="2146725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</a:tblGrid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 dirty="0"/>
                              <a:t>0</a:t>
                            </a:r>
                            <a:endParaRPr sz="800" dirty="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Shape 56">
                  <a:extLst>
                    <a:ext uri="{FF2B5EF4-FFF2-40B4-BE49-F238E27FC236}">
                      <a16:creationId xmlns:a16="http://schemas.microsoft.com/office/drawing/2014/main" id="{F65752CA-0F94-4785-9E27-A248B5511C5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413410059"/>
                    </p:ext>
                  </p:extLst>
                </p:nvPr>
              </p:nvGraphicFramePr>
              <p:xfrm>
                <a:off x="486825" y="1627338"/>
                <a:ext cx="2679950" cy="2146725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</a:tblGrid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2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C9DAF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06675"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/>
                      </a:tc>
                      <a:tc>
                        <a:txBody>
                          <a:bodyPr/>
                          <a:lstStyle/>
                          <a:p>
                            <a:pPr marL="0" lvl="0" indent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 dirty="0"/>
                              <a:t>0</a:t>
                            </a:r>
                            <a:endParaRPr sz="800" dirty="0"/>
                          </a:p>
                        </a:txBody>
                        <a:tcPr marL="91425" marR="91425" marT="91425" marB="91425"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5" name="Shape 57">
              <a:extLst>
                <a:ext uri="{FF2B5EF4-FFF2-40B4-BE49-F238E27FC236}">
                  <a16:creationId xmlns:a16="http://schemas.microsoft.com/office/drawing/2014/main" id="{61A56DF8-9358-4A3F-BD85-B652B50A512F}"/>
                </a:ext>
              </a:extLst>
            </p:cNvPr>
            <p:cNvSpPr txBox="1"/>
            <p:nvPr/>
          </p:nvSpPr>
          <p:spPr>
            <a:xfrm>
              <a:off x="408350" y="1081788"/>
              <a:ext cx="41262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/>
                <a:t>Input (5x5x1) Padding: 1, </a:t>
              </a:r>
              <a:r>
                <a:rPr lang="de-DE" dirty="0" err="1"/>
                <a:t>Stride</a:t>
              </a:r>
              <a:r>
                <a:rPr lang="de-DE" dirty="0"/>
                <a:t>: 2</a:t>
              </a:r>
              <a:endParaRPr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Shape 58">
                  <a:extLst>
                    <a:ext uri="{FF2B5EF4-FFF2-40B4-BE49-F238E27FC236}">
                      <a16:creationId xmlns:a16="http://schemas.microsoft.com/office/drawing/2014/main" id="{5872922B-C170-462D-B0CE-79500573C76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93197601"/>
                    </p:ext>
                  </p:extLst>
                </p:nvPr>
              </p:nvGraphicFramePr>
              <p:xfrm>
                <a:off x="3817975" y="1670350"/>
                <a:ext cx="1148550" cy="914310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90675"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Shape 58">
                  <a:extLst>
                    <a:ext uri="{FF2B5EF4-FFF2-40B4-BE49-F238E27FC236}">
                      <a16:creationId xmlns:a16="http://schemas.microsoft.com/office/drawing/2014/main" id="{5872922B-C170-462D-B0CE-79500573C76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93197601"/>
                    </p:ext>
                  </p:extLst>
                </p:nvPr>
              </p:nvGraphicFramePr>
              <p:xfrm>
                <a:off x="3817975" y="1670350"/>
                <a:ext cx="1148550" cy="914310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90675"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60">
                  <a:extLst>
                    <a:ext uri="{FF2B5EF4-FFF2-40B4-BE49-F238E27FC236}">
                      <a16:creationId xmlns:a16="http://schemas.microsoft.com/office/drawing/2014/main" id="{0CB7D8BC-F545-44F2-8A93-8280A6F48BB8}"/>
                    </a:ext>
                  </a:extLst>
                </p:cNvPr>
                <p:cNvSpPr txBox="1"/>
                <p:nvPr/>
              </p:nvSpPr>
              <p:spPr>
                <a:xfrm>
                  <a:off x="3641125" y="1081800"/>
                  <a:ext cx="1702800" cy="48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de" dirty="0"/>
                    <a:t>Filter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de" dirty="0"/>
                    <a:t> (3x3x1)</a:t>
                  </a:r>
                  <a:endParaRPr dirty="0"/>
                </a:p>
              </p:txBody>
            </p:sp>
          </mc:Choice>
          <mc:Fallback xmlns="">
            <p:sp>
              <p:nvSpPr>
                <p:cNvPr id="8" name="Shape 60">
                  <a:extLst>
                    <a:ext uri="{FF2B5EF4-FFF2-40B4-BE49-F238E27FC236}">
                      <a16:creationId xmlns:a16="http://schemas.microsoft.com/office/drawing/2014/main" id="{0CB7D8BC-F545-44F2-8A93-8280A6F48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125" y="1081800"/>
                  <a:ext cx="1702800" cy="481500"/>
                </a:xfrm>
                <a:prstGeom prst="rect">
                  <a:avLst/>
                </a:prstGeom>
                <a:blipFill>
                  <a:blip r:embed="rId2"/>
                  <a:stretch>
                    <a:fillRect l="-10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Shape 61">
                  <a:extLst>
                    <a:ext uri="{FF2B5EF4-FFF2-40B4-BE49-F238E27FC236}">
                      <a16:creationId xmlns:a16="http://schemas.microsoft.com/office/drawing/2014/main" id="{D414A34F-0906-4FB9-A5C5-99C179FD0A4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484842644"/>
                    </p:ext>
                  </p:extLst>
                </p:nvPr>
              </p:nvGraphicFramePr>
              <p:xfrm>
                <a:off x="7206300" y="1670350"/>
                <a:ext cx="1148550" cy="914310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2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2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0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2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" name="Shape 61">
                  <a:extLst>
                    <a:ext uri="{FF2B5EF4-FFF2-40B4-BE49-F238E27FC236}">
                      <a16:creationId xmlns:a16="http://schemas.microsoft.com/office/drawing/2014/main" id="{D414A34F-0906-4FB9-A5C5-99C179FD0A4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484842644"/>
                    </p:ext>
                  </p:extLst>
                </p:nvPr>
              </p:nvGraphicFramePr>
              <p:xfrm>
                <a:off x="7206300" y="1670350"/>
                <a:ext cx="1148550" cy="914310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2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2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0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2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Shape 62">
                  <a:extLst>
                    <a:ext uri="{FF2B5EF4-FFF2-40B4-BE49-F238E27FC236}">
                      <a16:creationId xmlns:a16="http://schemas.microsoft.com/office/drawing/2014/main" id="{6F6F7EF7-FD2D-4F11-ABD8-1E3AA30C6E3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69985249"/>
                    </p:ext>
                  </p:extLst>
                </p:nvPr>
              </p:nvGraphicFramePr>
              <p:xfrm>
                <a:off x="7206300" y="2809350"/>
                <a:ext cx="1148550" cy="914310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-4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4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-4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-2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Shape 62">
                  <a:extLst>
                    <a:ext uri="{FF2B5EF4-FFF2-40B4-BE49-F238E27FC236}">
                      <a16:creationId xmlns:a16="http://schemas.microsoft.com/office/drawing/2014/main" id="{6F6F7EF7-FD2D-4F11-ABD8-1E3AA30C6E3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69985249"/>
                    </p:ext>
                  </p:extLst>
                </p:nvPr>
              </p:nvGraphicFramePr>
              <p:xfrm>
                <a:off x="7206300" y="2809350"/>
                <a:ext cx="1148550" cy="914310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-4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4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-4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3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1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-DE" sz="800" dirty="0"/>
                              <a:t>-2</a:t>
                            </a:r>
                            <a:endParaRPr sz="800" dirty="0"/>
                          </a:p>
                        </a:txBody>
                        <a:tcPr marL="91425" marR="91425" marT="91425" marB="91425">
                          <a:solidFill>
                            <a:srgbClr val="B6D7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1" name="Shape 63">
              <a:extLst>
                <a:ext uri="{FF2B5EF4-FFF2-40B4-BE49-F238E27FC236}">
                  <a16:creationId xmlns:a16="http://schemas.microsoft.com/office/drawing/2014/main" id="{BCF28FC9-C87D-49F6-9889-C3668D47508A}"/>
                </a:ext>
              </a:extLst>
            </p:cNvPr>
            <p:cNvSpPr txBox="1"/>
            <p:nvPr/>
          </p:nvSpPr>
          <p:spPr>
            <a:xfrm>
              <a:off x="7129500" y="1017725"/>
              <a:ext cx="14931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Output (3x3x2)</a:t>
              </a:r>
              <a:endParaRPr/>
            </a:p>
          </p:txBody>
        </p:sp>
        <p:sp>
          <p:nvSpPr>
            <p:cNvPr id="12" name="Shape 64">
              <a:extLst>
                <a:ext uri="{FF2B5EF4-FFF2-40B4-BE49-F238E27FC236}">
                  <a16:creationId xmlns:a16="http://schemas.microsoft.com/office/drawing/2014/main" id="{2CD68B4F-9084-48BD-9F19-EE4B942327F0}"/>
                </a:ext>
              </a:extLst>
            </p:cNvPr>
            <p:cNvSpPr txBox="1"/>
            <p:nvPr/>
          </p:nvSpPr>
          <p:spPr>
            <a:xfrm>
              <a:off x="3751850" y="1334475"/>
              <a:ext cx="17028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Courier New"/>
                  <a:ea typeface="Courier New"/>
                  <a:cs typeface="Courier New"/>
                  <a:sym typeface="Courier New"/>
                </a:rPr>
                <a:t>w0[:,:,0]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" name="Shape 65">
              <a:extLst>
                <a:ext uri="{FF2B5EF4-FFF2-40B4-BE49-F238E27FC236}">
                  <a16:creationId xmlns:a16="http://schemas.microsoft.com/office/drawing/2014/main" id="{A69DB781-99A4-45F5-86FF-75437879BA79}"/>
                </a:ext>
              </a:extLst>
            </p:cNvPr>
            <p:cNvSpPr txBox="1"/>
            <p:nvPr/>
          </p:nvSpPr>
          <p:spPr>
            <a:xfrm>
              <a:off x="7098850" y="1334475"/>
              <a:ext cx="11178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Courier New"/>
                  <a:ea typeface="Courier New"/>
                  <a:cs typeface="Courier New"/>
                  <a:sym typeface="Courier New"/>
                </a:rPr>
                <a:t>o[:,:,0]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" name="Shape 66">
              <a:extLst>
                <a:ext uri="{FF2B5EF4-FFF2-40B4-BE49-F238E27FC236}">
                  <a16:creationId xmlns:a16="http://schemas.microsoft.com/office/drawing/2014/main" id="{4C9B6B45-24B0-4B4E-8362-4B42896AEAA3}"/>
                </a:ext>
              </a:extLst>
            </p:cNvPr>
            <p:cNvSpPr txBox="1"/>
            <p:nvPr/>
          </p:nvSpPr>
          <p:spPr>
            <a:xfrm>
              <a:off x="374225" y="1293450"/>
              <a:ext cx="17028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Courier New"/>
                  <a:ea typeface="Courier New"/>
                  <a:cs typeface="Courier New"/>
                  <a:sym typeface="Courier New"/>
                </a:rPr>
                <a:t>x[:,:,0]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" name="Shape 68">
              <a:extLst>
                <a:ext uri="{FF2B5EF4-FFF2-40B4-BE49-F238E27FC236}">
                  <a16:creationId xmlns:a16="http://schemas.microsoft.com/office/drawing/2014/main" id="{FDAFCD65-4E98-474A-94EB-A4E70F9852D4}"/>
                </a:ext>
              </a:extLst>
            </p:cNvPr>
            <p:cNvSpPr txBox="1"/>
            <p:nvPr/>
          </p:nvSpPr>
          <p:spPr>
            <a:xfrm>
              <a:off x="7129500" y="2504120"/>
              <a:ext cx="17028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Courier New"/>
                  <a:ea typeface="Courier New"/>
                  <a:cs typeface="Courier New"/>
                  <a:sym typeface="Courier New"/>
                </a:rPr>
                <a:t>o[:,:,1]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Shape 69">
                  <a:extLst>
                    <a:ext uri="{FF2B5EF4-FFF2-40B4-BE49-F238E27FC236}">
                      <a16:creationId xmlns:a16="http://schemas.microsoft.com/office/drawing/2014/main" id="{F6E4C211-DAA9-41EF-BCF2-22D99378964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366989454"/>
                    </p:ext>
                  </p:extLst>
                </p:nvPr>
              </p:nvGraphicFramePr>
              <p:xfrm>
                <a:off x="5190450" y="1670338"/>
                <a:ext cx="1148550" cy="914310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7" name="Shape 69">
                  <a:extLst>
                    <a:ext uri="{FF2B5EF4-FFF2-40B4-BE49-F238E27FC236}">
                      <a16:creationId xmlns:a16="http://schemas.microsoft.com/office/drawing/2014/main" id="{F6E4C211-DAA9-41EF-BCF2-22D99378964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366989454"/>
                    </p:ext>
                  </p:extLst>
                </p:nvPr>
              </p:nvGraphicFramePr>
              <p:xfrm>
                <a:off x="5190450" y="1670338"/>
                <a:ext cx="1148550" cy="914310"/>
              </p:xfrm>
              <a:graphic>
                <a:graphicData uri="http://schemas.openxmlformats.org/drawingml/2006/table">
                  <a:tbl>
                    <a:tblPr>
                      <a:noFill/>
                      <a:tableStyleId>{07FA4A0A-3C17-4BF3-9D6B-2C6D6560FB8A}</a:tableStyleId>
                    </a:tblPr>
                    <a:tblGrid>
                      <a:gridCol w="382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82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90675"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-1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de" sz="800"/>
                              <a:t>0</a:t>
                            </a:r>
                            <a:endParaRPr sz="800"/>
                          </a:p>
                        </a:txBody>
                        <a:tcPr marL="91425" marR="91425" marT="91425" marB="91425">
                          <a:solidFill>
                            <a:srgbClr val="EA999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71">
                  <a:extLst>
                    <a:ext uri="{FF2B5EF4-FFF2-40B4-BE49-F238E27FC236}">
                      <a16:creationId xmlns:a16="http://schemas.microsoft.com/office/drawing/2014/main" id="{85D93BBB-061B-4713-944F-04DC0DE5EC3C}"/>
                    </a:ext>
                  </a:extLst>
                </p:cNvPr>
                <p:cNvSpPr txBox="1"/>
                <p:nvPr/>
              </p:nvSpPr>
              <p:spPr>
                <a:xfrm>
                  <a:off x="5190450" y="1081800"/>
                  <a:ext cx="1702800" cy="48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de" dirty="0"/>
                    <a:t>Filter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" dirty="0"/>
                    <a:t> (3x3x1)</a:t>
                  </a:r>
                  <a:endParaRPr dirty="0"/>
                </a:p>
              </p:txBody>
            </p:sp>
          </mc:Choice>
          <mc:Fallback xmlns="">
            <p:sp>
              <p:nvSpPr>
                <p:cNvPr id="19" name="Shape 71">
                  <a:extLst>
                    <a:ext uri="{FF2B5EF4-FFF2-40B4-BE49-F238E27FC236}">
                      <a16:creationId xmlns:a16="http://schemas.microsoft.com/office/drawing/2014/main" id="{85D93BBB-061B-4713-944F-04DC0DE5E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450" y="1081800"/>
                  <a:ext cx="1702800" cy="481500"/>
                </a:xfrm>
                <a:prstGeom prst="rect">
                  <a:avLst/>
                </a:prstGeom>
                <a:blipFill>
                  <a:blip r:embed="rId3"/>
                  <a:stretch>
                    <a:fillRect l="-10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72">
              <a:extLst>
                <a:ext uri="{FF2B5EF4-FFF2-40B4-BE49-F238E27FC236}">
                  <a16:creationId xmlns:a16="http://schemas.microsoft.com/office/drawing/2014/main" id="{A6DAA018-DB49-4658-9440-F100D27B0184}"/>
                </a:ext>
              </a:extLst>
            </p:cNvPr>
            <p:cNvSpPr txBox="1"/>
            <p:nvPr/>
          </p:nvSpPr>
          <p:spPr>
            <a:xfrm>
              <a:off x="5149050" y="1334475"/>
              <a:ext cx="17028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latin typeface="Courier New"/>
                  <a:ea typeface="Courier New"/>
                  <a:cs typeface="Courier New"/>
                  <a:sym typeface="Courier New"/>
                </a:rPr>
                <a:t>w1[:,:,0]</a:t>
              </a: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" name="Shape 74">
              <a:extLst>
                <a:ext uri="{FF2B5EF4-FFF2-40B4-BE49-F238E27FC236}">
                  <a16:creationId xmlns:a16="http://schemas.microsoft.com/office/drawing/2014/main" id="{322CBF23-4046-4E1F-A9C0-9ACF4A82B7D5}"/>
                </a:ext>
              </a:extLst>
            </p:cNvPr>
            <p:cNvSpPr txBox="1"/>
            <p:nvPr/>
          </p:nvSpPr>
          <p:spPr>
            <a:xfrm>
              <a:off x="8311475" y="1733600"/>
              <a:ext cx="757800" cy="2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latin typeface="Courier New"/>
                  <a:ea typeface="Courier New"/>
                  <a:cs typeface="Courier New"/>
                  <a:sym typeface="Courier New"/>
                </a:rPr>
                <a:t>filtered with w0</a:t>
              </a:r>
              <a:endParaRPr sz="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" name="Shape 75">
              <a:extLst>
                <a:ext uri="{FF2B5EF4-FFF2-40B4-BE49-F238E27FC236}">
                  <a16:creationId xmlns:a16="http://schemas.microsoft.com/office/drawing/2014/main" id="{756F6928-D1DE-4BC8-A528-39FC4B548AF4}"/>
                </a:ext>
              </a:extLst>
            </p:cNvPr>
            <p:cNvSpPr txBox="1"/>
            <p:nvPr/>
          </p:nvSpPr>
          <p:spPr>
            <a:xfrm>
              <a:off x="8311475" y="2854050"/>
              <a:ext cx="757800" cy="2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latin typeface="Courier New"/>
                  <a:ea typeface="Courier New"/>
                  <a:cs typeface="Courier New"/>
                  <a:sym typeface="Courier New"/>
                </a:rPr>
                <a:t>filtered with w1</a:t>
              </a:r>
              <a:endParaRPr sz="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02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FEE438D-BCE2-42DA-8D0C-B7C322FB480D}"/>
              </a:ext>
            </a:extLst>
          </p:cNvPr>
          <p:cNvGrpSpPr/>
          <p:nvPr/>
        </p:nvGrpSpPr>
        <p:grpSpPr>
          <a:xfrm>
            <a:off x="318375" y="1239199"/>
            <a:ext cx="6299825" cy="3011151"/>
            <a:chOff x="318375" y="1239199"/>
            <a:chExt cx="6299825" cy="3011151"/>
          </a:xfrm>
        </p:grpSpPr>
        <p:graphicFrame>
          <p:nvGraphicFramePr>
            <p:cNvPr id="4" name="Shape 80">
              <a:extLst>
                <a:ext uri="{FF2B5EF4-FFF2-40B4-BE49-F238E27FC236}">
                  <a16:creationId xmlns:a16="http://schemas.microsoft.com/office/drawing/2014/main" id="{B9EB5308-20A5-4A37-89CC-C24615A7CA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8998911"/>
                </p:ext>
              </p:extLst>
            </p:nvPr>
          </p:nvGraphicFramePr>
          <p:xfrm>
            <a:off x="870525" y="1690100"/>
            <a:ext cx="1760300" cy="1706760"/>
          </p:xfrm>
          <a:graphic>
            <a:graphicData uri="http://schemas.openxmlformats.org/drawingml/2006/table">
              <a:tbl>
                <a:tblPr>
                  <a:noFill/>
                  <a:tableStyleId>{07FA4A0A-3C17-4BF3-9D6B-2C6D6560FB8A}</a:tableStyleId>
                </a:tblPr>
                <a:tblGrid>
                  <a:gridCol w="4400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4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400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5625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1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5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2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4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05625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4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 dirty="0"/>
                          <a:t>1</a:t>
                        </a:r>
                        <a:endParaRPr sz="1600" b="1" dirty="0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6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 dirty="0"/>
                          <a:t>9</a:t>
                        </a:r>
                        <a:endParaRPr sz="1600" b="1" dirty="0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05625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2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2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2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1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05625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4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1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/>
                          <a:t>0</a:t>
                        </a:r>
                        <a:endParaRPr sz="1600" b="1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600" b="1" dirty="0"/>
                          <a:t>1</a:t>
                        </a:r>
                        <a:endParaRPr sz="1600" b="1" dirty="0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5" name="Shape 81">
              <a:extLst>
                <a:ext uri="{FF2B5EF4-FFF2-40B4-BE49-F238E27FC236}">
                  <a16:creationId xmlns:a16="http://schemas.microsoft.com/office/drawing/2014/main" id="{DB2B9380-6B8B-4E1D-911C-6ED3D73E8B70}"/>
                </a:ext>
              </a:extLst>
            </p:cNvPr>
            <p:cNvCxnSpPr/>
            <p:nvPr/>
          </p:nvCxnSpPr>
          <p:spPr>
            <a:xfrm rot="10800000" flipH="1">
              <a:off x="681075" y="1690100"/>
              <a:ext cx="12600" cy="15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" name="Shape 82">
              <a:extLst>
                <a:ext uri="{FF2B5EF4-FFF2-40B4-BE49-F238E27FC236}">
                  <a16:creationId xmlns:a16="http://schemas.microsoft.com/office/drawing/2014/main" id="{B6B188E7-A688-4B96-BE29-60992F0EA600}"/>
                </a:ext>
              </a:extLst>
            </p:cNvPr>
            <p:cNvCxnSpPr/>
            <p:nvPr/>
          </p:nvCxnSpPr>
          <p:spPr>
            <a:xfrm rot="10800000" flipH="1">
              <a:off x="881225" y="3537975"/>
              <a:ext cx="1851000" cy="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Shape 83">
              <a:extLst>
                <a:ext uri="{FF2B5EF4-FFF2-40B4-BE49-F238E27FC236}">
                  <a16:creationId xmlns:a16="http://schemas.microsoft.com/office/drawing/2014/main" id="{2BEAF9C3-4DAD-49DB-9E81-FF8BDDCB3A8C}"/>
                </a:ext>
              </a:extLst>
            </p:cNvPr>
            <p:cNvSpPr txBox="1"/>
            <p:nvPr/>
          </p:nvSpPr>
          <p:spPr>
            <a:xfrm flipH="1">
              <a:off x="2274925" y="3424450"/>
              <a:ext cx="468000" cy="8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4">
              <a:extLst>
                <a:ext uri="{FF2B5EF4-FFF2-40B4-BE49-F238E27FC236}">
                  <a16:creationId xmlns:a16="http://schemas.microsoft.com/office/drawing/2014/main" id="{2DFCA461-8479-4426-BD71-4E60C03A1C69}"/>
                </a:ext>
              </a:extLst>
            </p:cNvPr>
            <p:cNvSpPr txBox="1"/>
            <p:nvPr/>
          </p:nvSpPr>
          <p:spPr>
            <a:xfrm>
              <a:off x="318375" y="1802100"/>
              <a:ext cx="738000" cy="1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x</a:t>
              </a:r>
              <a:endParaRPr/>
            </a:p>
          </p:txBody>
        </p:sp>
        <p:sp>
          <p:nvSpPr>
            <p:cNvPr id="9" name="Shape 85">
              <a:extLst>
                <a:ext uri="{FF2B5EF4-FFF2-40B4-BE49-F238E27FC236}">
                  <a16:creationId xmlns:a16="http://schemas.microsoft.com/office/drawing/2014/main" id="{AED3A375-7B5A-46F6-ACC0-9CBEEEEBB15F}"/>
                </a:ext>
              </a:extLst>
            </p:cNvPr>
            <p:cNvSpPr txBox="1"/>
            <p:nvPr/>
          </p:nvSpPr>
          <p:spPr>
            <a:xfrm>
              <a:off x="2139925" y="3546375"/>
              <a:ext cx="738000" cy="1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y</a:t>
              </a:r>
              <a:endParaRPr/>
            </a:p>
          </p:txBody>
        </p:sp>
        <p:graphicFrame>
          <p:nvGraphicFramePr>
            <p:cNvPr id="10" name="Shape 86">
              <a:extLst>
                <a:ext uri="{FF2B5EF4-FFF2-40B4-BE49-F238E27FC236}">
                  <a16:creationId xmlns:a16="http://schemas.microsoft.com/office/drawing/2014/main" id="{E0B0B228-C32D-47EA-8E2F-0D3EB69885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99225912"/>
                </p:ext>
              </p:extLst>
            </p:nvPr>
          </p:nvGraphicFramePr>
          <p:xfrm>
            <a:off x="5249525" y="2179350"/>
            <a:ext cx="886350" cy="792420"/>
          </p:xfrm>
          <a:graphic>
            <a:graphicData uri="http://schemas.openxmlformats.org/drawingml/2006/table">
              <a:tbl>
                <a:tblPr>
                  <a:noFill/>
                  <a:tableStyleId>{07FA4A0A-3C17-4BF3-9D6B-2C6D6560FB8A}</a:tableStyleId>
                </a:tblPr>
                <a:tblGrid>
                  <a:gridCol w="443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1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9500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1"/>
                          <a:t>5</a:t>
                        </a:r>
                        <a:endParaRPr b="1"/>
                      </a:p>
                    </a:txBody>
                    <a:tcPr marL="91425" marR="91425" marT="91425" marB="91425">
                      <a:solidFill>
                        <a:srgbClr val="EA99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1"/>
                          <a:t>9</a:t>
                        </a:r>
                        <a:endParaRPr b="1"/>
                      </a:p>
                    </a:txBody>
                    <a:tcPr marL="91425" marR="91425" marT="91425" marB="91425">
                      <a:solidFill>
                        <a:srgbClr val="B6D7A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9500"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1"/>
                          <a:t>4</a:t>
                        </a:r>
                        <a:endParaRPr b="1"/>
                      </a:p>
                    </a:txBody>
                    <a:tcPr marL="91425" marR="91425" marT="91425" marB="91425">
                      <a:solidFill>
                        <a:srgbClr val="FFE5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b="1"/>
                          <a:t>2</a:t>
                        </a:r>
                        <a:endParaRPr b="1"/>
                      </a:p>
                    </a:txBody>
                    <a:tcPr marL="91425" marR="91425" marT="91425" marB="91425"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1" name="Shape 87">
              <a:extLst>
                <a:ext uri="{FF2B5EF4-FFF2-40B4-BE49-F238E27FC236}">
                  <a16:creationId xmlns:a16="http://schemas.microsoft.com/office/drawing/2014/main" id="{A783362D-41F5-45A0-90F6-A28E13E5F08C}"/>
                </a:ext>
              </a:extLst>
            </p:cNvPr>
            <p:cNvCxnSpPr/>
            <p:nvPr/>
          </p:nvCxnSpPr>
          <p:spPr>
            <a:xfrm>
              <a:off x="2984650" y="2571750"/>
              <a:ext cx="1663500" cy="1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Shape 88">
              <a:extLst>
                <a:ext uri="{FF2B5EF4-FFF2-40B4-BE49-F238E27FC236}">
                  <a16:creationId xmlns:a16="http://schemas.microsoft.com/office/drawing/2014/main" id="{A1AEE9B9-0CAC-4F24-A24D-24DCC981E844}"/>
                </a:ext>
              </a:extLst>
            </p:cNvPr>
            <p:cNvSpPr txBox="1"/>
            <p:nvPr/>
          </p:nvSpPr>
          <p:spPr>
            <a:xfrm>
              <a:off x="2890900" y="2120600"/>
              <a:ext cx="18510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b="1" dirty="0"/>
                <a:t>max pool operation</a:t>
              </a:r>
              <a:endParaRPr b="1" dirty="0"/>
            </a:p>
          </p:txBody>
        </p:sp>
        <p:graphicFrame>
          <p:nvGraphicFramePr>
            <p:cNvPr id="13" name="Shape 91">
              <a:extLst>
                <a:ext uri="{FF2B5EF4-FFF2-40B4-BE49-F238E27FC236}">
                  <a16:creationId xmlns:a16="http://schemas.microsoft.com/office/drawing/2014/main" id="{F36267CA-FCD4-4839-9147-9562E841BD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747826"/>
                </p:ext>
              </p:extLst>
            </p:nvPr>
          </p:nvGraphicFramePr>
          <p:xfrm>
            <a:off x="4284875" y="3241410"/>
            <a:ext cx="1851000" cy="731460"/>
          </p:xfrm>
          <a:graphic>
            <a:graphicData uri="http://schemas.openxmlformats.org/drawingml/2006/table">
              <a:tbl>
                <a:tblPr>
                  <a:noFill/>
                  <a:tableStyleId>{07FA4A0A-3C17-4BF3-9D6B-2C6D6560FB8A}</a:tableStyleId>
                </a:tblPr>
                <a:tblGrid>
                  <a:gridCol w="1337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134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39900">
                  <a:tc>
                    <a:txBody>
                      <a:bodyPr/>
                      <a:lstStyle/>
                      <a:p>
                        <a:pPr marL="0" lvl="0" indent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200" b="1"/>
                          <a:t>filter dimension</a:t>
                        </a:r>
                        <a:endParaRPr sz="1200" b="1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200" b="1"/>
                          <a:t>2x2</a:t>
                        </a:r>
                        <a:endParaRPr sz="1200" b="1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36625">
                  <a:tc>
                    <a:txBody>
                      <a:bodyPr/>
                      <a:lstStyle/>
                      <a:p>
                        <a:pPr marL="0" lvl="0" indent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200" b="1"/>
                          <a:t>stride</a:t>
                        </a:r>
                        <a:endParaRPr sz="1200" b="1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de" sz="1200" b="1"/>
                          <a:t>2</a:t>
                        </a:r>
                        <a:endParaRPr sz="1200" b="1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4" name="Shape 88">
              <a:extLst>
                <a:ext uri="{FF2B5EF4-FFF2-40B4-BE49-F238E27FC236}">
                  <a16:creationId xmlns:a16="http://schemas.microsoft.com/office/drawing/2014/main" id="{DD046DBE-85EA-4438-B2F5-0606FA335105}"/>
                </a:ext>
              </a:extLst>
            </p:cNvPr>
            <p:cNvSpPr txBox="1"/>
            <p:nvPr/>
          </p:nvSpPr>
          <p:spPr>
            <a:xfrm>
              <a:off x="891925" y="1239199"/>
              <a:ext cx="18510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input</a:t>
              </a:r>
              <a:endParaRPr b="1" dirty="0"/>
            </a:p>
          </p:txBody>
        </p:sp>
        <p:sp>
          <p:nvSpPr>
            <p:cNvPr id="15" name="Shape 88">
              <a:extLst>
                <a:ext uri="{FF2B5EF4-FFF2-40B4-BE49-F238E27FC236}">
                  <a16:creationId xmlns:a16="http://schemas.microsoft.com/office/drawing/2014/main" id="{F368A010-983B-4772-A52C-8E28A15D4731}"/>
                </a:ext>
              </a:extLst>
            </p:cNvPr>
            <p:cNvSpPr txBox="1"/>
            <p:nvPr/>
          </p:nvSpPr>
          <p:spPr>
            <a:xfrm>
              <a:off x="4767200" y="1732829"/>
              <a:ext cx="18510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output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5102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Bildschirmpräsentation (16:9)</PresentationFormat>
  <Paragraphs>509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Courier New</vt:lpstr>
      <vt:lpstr>Times New Roman</vt:lpstr>
      <vt:lpstr>Simple Light</vt:lpstr>
      <vt:lpstr>Convolution Layer</vt:lpstr>
      <vt:lpstr>Max Pooling Operation / Down-Sampling</vt:lpstr>
      <vt:lpstr>Max Unpooling Operation / Up-Sampling</vt:lpstr>
      <vt:lpstr>Max Unpooling Operation / Up-Sampling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Layer</dc:title>
  <dc:creator>Alex</dc:creator>
  <cp:lastModifiedBy>Alex</cp:lastModifiedBy>
  <cp:revision>46</cp:revision>
  <dcterms:modified xsi:type="dcterms:W3CDTF">2018-08-12T18:56:31Z</dcterms:modified>
</cp:coreProperties>
</file>