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OSM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C9-4DC0-89F9-221AF8CEC5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C9-4DC0-89F9-221AF8CEC53F}"/>
              </c:ext>
            </c:extLst>
          </c:dPt>
          <c:dPt>
            <c:idx val="2"/>
            <c:bubble3D val="0"/>
            <c:spPr>
              <a:solidFill>
                <a:srgbClr val="74B2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C9-4DC0-89F9-221AF8CEC53F}"/>
              </c:ext>
            </c:extLst>
          </c:dPt>
          <c:dPt>
            <c:idx val="3"/>
            <c:bubble3D val="0"/>
            <c:spPr>
              <a:solidFill>
                <a:srgbClr val="8D42C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9C9-4DC0-89F9-221AF8CEC5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9C9-4DC0-89F9-221AF8CEC53F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9C9-4DC0-89F9-221AF8CEC53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2C4A70-B97F-4A6E-AE11-23BB099EBB7D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C9-4DC0-89F9-221AF8CEC53F}"/>
                </c:ext>
              </c:extLst>
            </c:dLbl>
            <c:dLbl>
              <c:idx val="1"/>
              <c:layout>
                <c:manualLayout>
                  <c:x val="1.7350153419073068E-2"/>
                  <c:y val="4.097497864542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C9-4DC0-89F9-221AF8CEC53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A041C5-E0BC-4669-80CA-1711CD46E444}" type="CATEGORYNAME">
                      <a:rPr lang="en-US">
                        <a:solidFill>
                          <a:srgbClr val="74B2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9C9-4DC0-89F9-221AF8CEC53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B74298-3F0A-4BD7-959D-B65503A0C1D9}" type="CATEGORYNAME">
                      <a:rPr lang="en-US" dirty="0">
                        <a:solidFill>
                          <a:srgbClr val="8D42C6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9C9-4DC0-89F9-221AF8CEC53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9C9-4DC0-89F9-221AF8CEC53F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7A2731-DF5B-4C43-AFA9-7AD285E63872}" type="CATEGORYNAME">
                      <a:rPr lang="en-US">
                        <a:solidFill>
                          <a:srgbClr val="FFFF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9C9-4DC0-89F9-221AF8CEC53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Unlabelled</c:v>
                </c:pt>
                <c:pt idx="1">
                  <c:v>Building</c:v>
                </c:pt>
                <c:pt idx="2">
                  <c:v>Wood</c:v>
                </c:pt>
                <c:pt idx="3">
                  <c:v>Road</c:v>
                </c:pt>
                <c:pt idx="4">
                  <c:v>Water</c:v>
                </c:pt>
                <c:pt idx="5">
                  <c:v>Residential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 formatCode="General">
                  <c:v>29.56</c:v>
                </c:pt>
                <c:pt idx="1">
                  <c:v>8.68</c:v>
                </c:pt>
                <c:pt idx="2">
                  <c:v>22.27</c:v>
                </c:pt>
                <c:pt idx="3">
                  <c:v>11.31</c:v>
                </c:pt>
                <c:pt idx="4" formatCode="General">
                  <c:v>1.03</c:v>
                </c:pt>
                <c:pt idx="5" formatCode="General">
                  <c:v>27.16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9C9-4DC0-89F9-221AF8CEC53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59C9-4DC0-89F9-221AF8CEC5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59C9-4DC0-89F9-221AF8CEC5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59C9-4DC0-89F9-221AF8CEC5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59C9-4DC0-89F9-221AF8CEC5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59C9-4DC0-89F9-221AF8CEC53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59C9-4DC0-89F9-221AF8CEC53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9C9-4DC0-89F9-221AF8CEC53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59C9-4DC0-89F9-221AF8CEC53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59C9-4DC0-89F9-221AF8CEC53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59C9-4DC0-89F9-221AF8CEC53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59C9-4DC0-89F9-221AF8CEC53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59C9-4DC0-89F9-221AF8CEC53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Unlabelled</c:v>
                </c:pt>
                <c:pt idx="1">
                  <c:v>Building</c:v>
                </c:pt>
                <c:pt idx="2">
                  <c:v>Wood</c:v>
                </c:pt>
                <c:pt idx="3">
                  <c:v>Road</c:v>
                </c:pt>
                <c:pt idx="4">
                  <c:v>Water</c:v>
                </c:pt>
                <c:pt idx="5">
                  <c:v>Residential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19-59C9-4DC0-89F9-221AF8CEC53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Kaggle DSTL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8FB-4A00-9008-5BD3E204CD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FB-4A00-9008-5BD3E204CD6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8FB-4A00-9008-5BD3E204CD61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8FB-4A00-9008-5BD3E204CD61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FB-4A00-9008-5BD3E204CD61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FB-4A00-9008-5BD3E204CD61}"/>
              </c:ext>
            </c:extLst>
          </c:dPt>
          <c:dPt>
            <c:idx val="6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E8FB-4A00-9008-5BD3E204CD61}"/>
              </c:ext>
            </c:extLst>
          </c:dPt>
          <c:dPt>
            <c:idx val="7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FB-4A00-9008-5BD3E204CD6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E8FB-4A00-9008-5BD3E204CD6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FB-4A00-9008-5BD3E204CD6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8FB-4A00-9008-5BD3E204CD6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A2F053-8B4D-4ACA-B916-8046C5F91095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8FB-4A00-9008-5BD3E204CD61}"/>
                </c:ext>
              </c:extLst>
            </c:dLbl>
            <c:dLbl>
              <c:idx val="1"/>
              <c:layout>
                <c:manualLayout>
                  <c:x val="5.9894201373548533E-2"/>
                  <c:y val="0.107117911411589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FB-4A00-9008-5BD3E204CD61}"/>
                </c:ext>
              </c:extLst>
            </c:dLbl>
            <c:dLbl>
              <c:idx val="2"/>
              <c:layout>
                <c:manualLayout>
                  <c:x val="-4.7915361098838836E-2"/>
                  <c:y val="5.021152097418245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5C0BAA8-64FC-4167-B6E7-52CDFEC55C2E}" type="CATEGORYNAME">
                      <a:rPr lang="en-US">
                        <a:solidFill>
                          <a:srgbClr val="00B05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8FB-4A00-9008-5BD3E204CD61}"/>
                </c:ext>
              </c:extLst>
            </c:dLbl>
            <c:dLbl>
              <c:idx val="3"/>
              <c:layout>
                <c:manualLayout>
                  <c:x val="-7.9060345813084063E-2"/>
                  <c:y val="6.694869463224344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9A2AACF-2AAB-4FB0-B729-DA5E52C83C82}" type="CATEGORYNAME">
                      <a:rPr lang="en-US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8FB-4A00-9008-5BD3E204CD61}"/>
                </c:ext>
              </c:extLst>
            </c:dLbl>
            <c:dLbl>
              <c:idx val="4"/>
              <c:layout>
                <c:manualLayout>
                  <c:x val="-7.1873041648258265E-2"/>
                  <c:y val="-6.694869463224344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BB5DA-52B5-4424-8115-E212F648399A}" type="CATEGORYNAME">
                      <a:rPr lang="en-US">
                        <a:solidFill>
                          <a:srgbClr val="7030A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FB-4A00-9008-5BD3E204CD61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70027D1-C03D-455A-82DC-4291FA678BB3}" type="CATEGORYNAME">
                      <a:rPr lang="en-US">
                        <a:solidFill>
                          <a:srgbClr val="FFFF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FB-4A00-9008-5BD3E204CD61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002BCA-0195-4DE7-869E-2BFA06127651}" type="CATEGORYNAME">
                      <a:rPr lang="en-US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8FB-4A00-9008-5BD3E204CD61}"/>
                </c:ext>
              </c:extLst>
            </c:dLbl>
            <c:dLbl>
              <c:idx val="7"/>
              <c:layout>
                <c:manualLayout>
                  <c:x val="-0.16051645968111006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9EDAFA-A49C-48DD-A906-C9ED0CA80F74}" type="CATEGORYNAME">
                      <a:rPr lang="en-US">
                        <a:solidFill>
                          <a:srgbClr val="00206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FB-4A00-9008-5BD3E204CD61}"/>
                </c:ext>
              </c:extLst>
            </c:dLbl>
            <c:dLbl>
              <c:idx val="8"/>
              <c:layout>
                <c:manualLayout>
                  <c:x val="0.11020533052732921"/>
                  <c:y val="1.3389738926448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8FB-4A00-9008-5BD3E204CD61}"/>
                </c:ext>
              </c:extLst>
            </c:dLbl>
            <c:dLbl>
              <c:idx val="9"/>
              <c:layout>
                <c:manualLayout>
                  <c:x val="0.26113871798867161"/>
                  <c:y val="7.36435640954677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FB-4A00-9008-5BD3E204CD6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FB-4A00-9008-5BD3E204CD6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Tabelle1!$A$3:$A$13</c:f>
              <c:strCache>
                <c:ptCount val="11"/>
                <c:pt idx="0">
                  <c:v>Unlabelled</c:v>
                </c:pt>
                <c:pt idx="1">
                  <c:v>Building</c:v>
                </c:pt>
                <c:pt idx="2">
                  <c:v>Misc. Structures</c:v>
                </c:pt>
                <c:pt idx="3">
                  <c:v>Road</c:v>
                </c:pt>
                <c:pt idx="4">
                  <c:v>Track</c:v>
                </c:pt>
                <c:pt idx="5">
                  <c:v>Trees</c:v>
                </c:pt>
                <c:pt idx="6">
                  <c:v>Crops</c:v>
                </c:pt>
                <c:pt idx="7">
                  <c:v>Waterway</c:v>
                </c:pt>
                <c:pt idx="8">
                  <c:v>Standing Water</c:v>
                </c:pt>
                <c:pt idx="9">
                  <c:v>Vehicles Large</c:v>
                </c:pt>
                <c:pt idx="10">
                  <c:v>Vehicles Small</c:v>
                </c:pt>
              </c:strCache>
            </c:strRef>
          </c:cat>
          <c:val>
            <c:numRef>
              <c:f>Tabelle1!$B$3:$B$13</c:f>
              <c:numCache>
                <c:formatCode>General</c:formatCode>
                <c:ptCount val="11"/>
                <c:pt idx="0">
                  <c:v>0.61583033796296305</c:v>
                </c:pt>
                <c:pt idx="1">
                  <c:v>3.8690277777777698E-2</c:v>
                </c:pt>
                <c:pt idx="2">
                  <c:v>4.0517777777777696E-3</c:v>
                </c:pt>
                <c:pt idx="3">
                  <c:v>8.8166111111111101E-3</c:v>
                </c:pt>
                <c:pt idx="4">
                  <c:v>2.93457592592592E-2</c:v>
                </c:pt>
                <c:pt idx="5">
                  <c:v>0.108000305555555</c:v>
                </c:pt>
                <c:pt idx="6">
                  <c:v>0.189018171296296</c:v>
                </c:pt>
                <c:pt idx="7">
                  <c:v>5.0662499999999996E-3</c:v>
                </c:pt>
                <c:pt idx="8">
                  <c:v>1.04852777777777E-3</c:v>
                </c:pt>
                <c:pt idx="9">
                  <c:v>1.176851851E-5</c:v>
                </c:pt>
                <c:pt idx="10">
                  <c:v>1.2021296296296199E-4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B-4A00-9008-5BD3E204CD6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Vaihingen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A2-4E20-8E47-BC5470DE88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A2-4E20-8E47-BC5470DE8852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A2-4E20-8E47-BC5470DE8852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AA2-4E20-8E47-BC5470DE8852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AA2-4E20-8E47-BC5470DE8852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AA2-4E20-8E47-BC5470DE8852}"/>
              </c:ext>
            </c:extLst>
          </c:dPt>
          <c:dLbls>
            <c:dLbl>
              <c:idx val="0"/>
              <c:layout>
                <c:manualLayout>
                  <c:x val="-2.56003001761098E-3"/>
                  <c:y val="3.484320557491282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2C4A70-B97F-4A6E-AE11-23BB099EBB7D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67995175971124"/>
                      <c:h val="0.123588850174216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A2-4E20-8E47-BC5470DE8852}"/>
                </c:ext>
              </c:extLst>
            </c:dLbl>
            <c:dLbl>
              <c:idx val="1"/>
              <c:layout>
                <c:manualLayout>
                  <c:x val="4.4021257072602828E-2"/>
                  <c:y val="-7.74918379105052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A2-4E20-8E47-BC5470DE8852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A041C5-E0BC-4669-80CA-1711CD46E444}" type="CATEGORYNAME">
                      <a:rPr lang="en-US">
                        <a:solidFill>
                          <a:srgbClr val="74B2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AA2-4E20-8E47-BC5470DE885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B74298-3F0A-4BD7-959D-B65503A0C1D9}" type="CATEGORYNAME">
                      <a:rPr lang="en-US" dirty="0">
                        <a:solidFill>
                          <a:srgbClr val="00B05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AA2-4E20-8E47-BC5470DE8852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A96456-C29F-44D8-AA78-0FEF0BBCDB8D}" type="CATEGORYNAME">
                      <a:rPr lang="en-US">
                        <a:solidFill>
                          <a:srgbClr val="FFFF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AA2-4E20-8E47-BC5470DE8852}"/>
                </c:ext>
              </c:extLst>
            </c:dLbl>
            <c:dLbl>
              <c:idx val="5"/>
              <c:layout>
                <c:manualLayout>
                  <c:x val="0.11023117250875636"/>
                  <c:y val="-1.045296167247388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7A2731-DF5B-4C43-AFA9-7AD285E63872}" type="CATEGORYNAME">
                      <a:rPr lang="en-US">
                        <a:solidFill>
                          <a:srgbClr val="FF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AA2-4E20-8E47-BC5470DE885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Impervious surfaces</c:v>
                </c:pt>
                <c:pt idx="1">
                  <c:v>Building</c:v>
                </c:pt>
                <c:pt idx="2">
                  <c:v>Low vegetation</c:v>
                </c:pt>
                <c:pt idx="3">
                  <c:v>Tree</c:v>
                </c:pt>
                <c:pt idx="4">
                  <c:v>Car</c:v>
                </c:pt>
                <c:pt idx="5">
                  <c:v>Clutter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 formatCode="General">
                  <c:v>0.27496586356764902</c:v>
                </c:pt>
                <c:pt idx="1">
                  <c:v>0.26000857898715002</c:v>
                </c:pt>
                <c:pt idx="2">
                  <c:v>0.20469702380952301</c:v>
                </c:pt>
                <c:pt idx="3">
                  <c:v>0.239925973167044</c:v>
                </c:pt>
                <c:pt idx="4" formatCode="General">
                  <c:v>1.20589947089947E-2</c:v>
                </c:pt>
                <c:pt idx="5" formatCode="General">
                  <c:v>8.3435657596371803E-3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A2-4E20-8E47-BC5470DE885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8AA2-4E20-8E47-BC5470DE88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8AA2-4E20-8E47-BC5470DE88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8AA2-4E20-8E47-BC5470DE88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8AA2-4E20-8E47-BC5470DE88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8AA2-4E20-8E47-BC5470DE88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8AA2-4E20-8E47-BC5470DE885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AA2-4E20-8E47-BC5470DE885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AA2-4E20-8E47-BC5470DE885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AA2-4E20-8E47-BC5470DE885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AA2-4E20-8E47-BC5470DE885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AA2-4E20-8E47-BC5470DE885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AA2-4E20-8E47-BC5470DE885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Impervious surfaces</c:v>
                </c:pt>
                <c:pt idx="1">
                  <c:v>Building</c:v>
                </c:pt>
                <c:pt idx="2">
                  <c:v>Low vegetation</c:v>
                </c:pt>
                <c:pt idx="3">
                  <c:v>Tree</c:v>
                </c:pt>
                <c:pt idx="4">
                  <c:v>Car</c:v>
                </c:pt>
                <c:pt idx="5">
                  <c:v>Clutter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19-8AA2-4E20-8E47-BC5470DE885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Kaggle DSTL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16-4C99-93D8-EC97ED0333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16-4C99-93D8-EC97ED03334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16-4C99-93D8-EC97ED033344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116-4C99-93D8-EC97ED033344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116-4C99-93D8-EC97ED033344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116-4C99-93D8-EC97ED033344}"/>
              </c:ext>
            </c:extLst>
          </c:dPt>
          <c:dPt>
            <c:idx val="6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116-4C99-93D8-EC97ED033344}"/>
              </c:ext>
            </c:extLst>
          </c:dPt>
          <c:dPt>
            <c:idx val="7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116-4C99-93D8-EC97ED0333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116-4C99-93D8-EC97ED0333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116-4C99-93D8-EC97ED03334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116-4C99-93D8-EC97ED03334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A2F053-8B4D-4ACA-B916-8046C5F91095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16-4C99-93D8-EC97ED033344}"/>
                </c:ext>
              </c:extLst>
            </c:dLbl>
            <c:dLbl>
              <c:idx val="1"/>
              <c:layout>
                <c:manualLayout>
                  <c:x val="5.9894201373548533E-2"/>
                  <c:y val="0.107117911411589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16-4C99-93D8-EC97ED033344}"/>
                </c:ext>
              </c:extLst>
            </c:dLbl>
            <c:dLbl>
              <c:idx val="2"/>
              <c:layout>
                <c:manualLayout>
                  <c:x val="-4.7915361098838836E-2"/>
                  <c:y val="5.021152097418245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5C0BAA8-64FC-4167-B6E7-52CDFEC55C2E}" type="CATEGORYNAME">
                      <a:rPr lang="en-US">
                        <a:solidFill>
                          <a:srgbClr val="00B05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116-4C99-93D8-EC97ED033344}"/>
                </c:ext>
              </c:extLst>
            </c:dLbl>
            <c:dLbl>
              <c:idx val="3"/>
              <c:layout>
                <c:manualLayout>
                  <c:x val="-7.9060345813084063E-2"/>
                  <c:y val="6.694869463224344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9A2AACF-2AAB-4FB0-B729-DA5E52C83C82}" type="CATEGORYNAME">
                      <a:rPr lang="en-US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116-4C99-93D8-EC97ED033344}"/>
                </c:ext>
              </c:extLst>
            </c:dLbl>
            <c:dLbl>
              <c:idx val="4"/>
              <c:layout>
                <c:manualLayout>
                  <c:x val="-7.1873041648258265E-2"/>
                  <c:y val="-6.694869463224344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BB5DA-52B5-4424-8115-E212F648399A}" type="CATEGORYNAME">
                      <a:rPr lang="en-US">
                        <a:solidFill>
                          <a:srgbClr val="7030A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116-4C99-93D8-EC97ED033344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70027D1-C03D-455A-82DC-4291FA678BB3}" type="CATEGORYNAME">
                      <a:rPr lang="en-US">
                        <a:solidFill>
                          <a:srgbClr val="FFFF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116-4C99-93D8-EC97ED033344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002BCA-0195-4DE7-869E-2BFA06127651}" type="CATEGORYNAME">
                      <a:rPr lang="en-US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116-4C99-93D8-EC97ED033344}"/>
                </c:ext>
              </c:extLst>
            </c:dLbl>
            <c:dLbl>
              <c:idx val="7"/>
              <c:layout>
                <c:manualLayout>
                  <c:x val="-0.16051645968111006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9EDAFA-A49C-48DD-A906-C9ED0CA80F74}" type="CATEGORYNAME">
                      <a:rPr lang="en-US">
                        <a:solidFill>
                          <a:srgbClr val="00206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0116-4C99-93D8-EC97ED033344}"/>
                </c:ext>
              </c:extLst>
            </c:dLbl>
            <c:dLbl>
              <c:idx val="8"/>
              <c:layout>
                <c:manualLayout>
                  <c:x val="0.11020533052732921"/>
                  <c:y val="1.3389738926448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116-4C99-93D8-EC97ED033344}"/>
                </c:ext>
              </c:extLst>
            </c:dLbl>
            <c:dLbl>
              <c:idx val="9"/>
              <c:layout>
                <c:manualLayout>
                  <c:x val="0.3339301713812915"/>
                  <c:y val="6.36012599006312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116-4C99-93D8-EC97ED03334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116-4C99-93D8-EC97ED03334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Tabelle1!$A$3:$A$13</c:f>
              <c:strCache>
                <c:ptCount val="11"/>
                <c:pt idx="0">
                  <c:v>Unlabelled</c:v>
                </c:pt>
                <c:pt idx="1">
                  <c:v>Building</c:v>
                </c:pt>
                <c:pt idx="2">
                  <c:v>Misc. Structures</c:v>
                </c:pt>
                <c:pt idx="3">
                  <c:v>Road</c:v>
                </c:pt>
                <c:pt idx="4">
                  <c:v>Track</c:v>
                </c:pt>
                <c:pt idx="5">
                  <c:v>Trees</c:v>
                </c:pt>
                <c:pt idx="6">
                  <c:v>Crops</c:v>
                </c:pt>
                <c:pt idx="7">
                  <c:v>Waterway</c:v>
                </c:pt>
                <c:pt idx="8">
                  <c:v>Standing Water</c:v>
                </c:pt>
                <c:pt idx="9">
                  <c:v>Vehicles Small</c:v>
                </c:pt>
                <c:pt idx="10">
                  <c:v>Vehicles Large</c:v>
                </c:pt>
              </c:strCache>
            </c:strRef>
          </c:cat>
          <c:val>
            <c:numRef>
              <c:f>Tabelle1!$B$3:$B$13</c:f>
              <c:numCache>
                <c:formatCode>General</c:formatCode>
                <c:ptCount val="11"/>
                <c:pt idx="0">
                  <c:v>0.60583033796296304</c:v>
                </c:pt>
                <c:pt idx="1">
                  <c:v>3.8690277777777698E-2</c:v>
                </c:pt>
                <c:pt idx="2">
                  <c:v>4.0517777777777696E-3</c:v>
                </c:pt>
                <c:pt idx="3">
                  <c:v>8.8166111111111101E-3</c:v>
                </c:pt>
                <c:pt idx="4">
                  <c:v>2.93457592592592E-2</c:v>
                </c:pt>
                <c:pt idx="5">
                  <c:v>0.108000305555555</c:v>
                </c:pt>
                <c:pt idx="6">
                  <c:v>0.189018171296296</c:v>
                </c:pt>
                <c:pt idx="7">
                  <c:v>5.0662499999999996E-3</c:v>
                </c:pt>
                <c:pt idx="8">
                  <c:v>1.04852777777777E-3</c:v>
                </c:pt>
                <c:pt idx="9">
                  <c:v>1.4021296296296199E-4</c:v>
                </c:pt>
                <c:pt idx="10">
                  <c:v>1.176851851E-5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116-4C99-93D8-EC97ED03334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BD18-9573-482C-94B0-D9552A0F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0282BF-3118-4BD4-9271-DF7F63B8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D50FA-4596-4296-99F8-F5CA814E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D8772-2D55-42EE-B037-F83129B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BF871-19C3-49DA-9DAE-0B3B6858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D702E-4456-4283-94FD-4FAFCF14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7E3DFC-C67C-4914-93F8-180F476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3D31B-9930-4097-902C-D8808163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78213-D3C4-480E-A47C-461EF975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AB9EB-A4F7-4652-A488-1DDD100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001216-2C38-4DB3-B3B6-80D25995E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45AEA3-68EA-40D3-850D-454AAE69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A4DCF-3B53-4BB7-AC06-86B7B1F9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F707D-EBA1-40E8-A86B-748F6863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FEF3C-9BCE-4E8E-9A71-226D655E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44FB-A7E7-409C-9EC9-6AAA87C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71E98-2223-412D-9D51-4DDF53C4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BE04B-7634-442B-AF0B-F056F46B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F0EBB-BF8D-46CA-98E1-B4E1CB6E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53245-A87B-4545-B6C8-A826890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C9364-6749-4D13-BCA8-E34CEFD9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E8B91-731D-475A-94B0-B5AB74C4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EDF7D-40A3-45B0-A665-1136DAC3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062BA-6C02-474B-8106-0BC8D1C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E79859-77B3-4A1B-BB4E-C5361F5F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11FD-88BA-46A8-8A0D-3AE0B7C5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DDA7B-4723-4519-AF84-B489D916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0EBC6D-538E-4C2A-A85C-69ED4897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E8810-87F1-41E2-8AF2-5C6D2FA1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5AB00B-15D1-45B3-BC45-7450268C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E948F-CA42-4DA9-B2FE-302B33D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B071B-8F12-4DD6-B1D6-6B8D5943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F4C2EF-A273-47B8-8348-154483B7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AE5EB-D81E-4B87-8E94-F68C3886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B71F6-A89C-4F52-840F-BAF31E9E6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72F733-DB04-412E-9570-9B3C3DDC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8D478B-46C8-4596-897B-8D5CDCA6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5A735-E9B9-4717-A43E-4DF84FBF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512E21-F6EB-464B-8A2D-358EDCBB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E4D14-78D5-448D-BD95-D1F2FA1F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65ED88-88AD-4823-A20F-68847E5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FA5560-C32D-4E55-B3B8-722C7E3E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796FF2-A98B-49BC-9515-8ADF0F99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2F3E80-1F2A-4A66-9D11-E5F9E96A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2056A1-7E6F-461F-8203-6F51D057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0C1306-948B-490F-A817-A8CB279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6B16-BF67-4352-8274-213C17AF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E1689-6E9E-4899-B775-CB7E8644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ADCCCF-0C48-44F9-B5F5-85362E3A1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7D868-0C72-45F8-9A03-63077661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EC690D-6C16-488C-A9E3-1E2DF35E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485F-4BA3-4923-9BE3-248A377D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ABAA3-8C1C-4439-B9A8-4835B8D8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BBE866-6DFD-470C-8962-B01FB5C3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D7AC0-360B-411B-9526-57D50D85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1478F0-F623-45E4-8327-B8197157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399485-AA1E-4D55-98DB-EAB79CB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AE9FD-A191-493B-AD09-21AD76A5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722FA0-AE1E-4300-9585-E5D5994E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79E88-A7F2-471C-B61B-5A5AF11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933D5-F894-4755-B105-DC7007B5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5787-38FB-44D7-B780-4A76D2EBD8D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79C39-FBA5-40C4-9CC6-4C3F2BA6C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39288-CEE7-4415-B3E0-D053F983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B9C2-BABC-495C-801B-7235B4292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738B780-6C72-4732-A0C2-06BD6FD9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450477"/>
              </p:ext>
            </p:extLst>
          </p:nvPr>
        </p:nvGraphicFramePr>
        <p:xfrm>
          <a:off x="-142614" y="3060700"/>
          <a:ext cx="4362275" cy="364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4059365-61F1-4D44-8CD2-53713D061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23651"/>
              </p:ext>
            </p:extLst>
          </p:nvPr>
        </p:nvGraphicFramePr>
        <p:xfrm>
          <a:off x="6096000" y="0"/>
          <a:ext cx="4885189" cy="379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CD53686-1BC6-4662-8DCE-7738CDB9744D}"/>
              </a:ext>
            </a:extLst>
          </p:cNvPr>
          <p:cNvSpPr txBox="1"/>
          <p:nvPr/>
        </p:nvSpPr>
        <p:spPr>
          <a:xfrm>
            <a:off x="223935" y="1001987"/>
            <a:ext cx="513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den Daten muss ein Komma , statt Punkt . Stehen</a:t>
            </a:r>
          </a:p>
          <a:p>
            <a:r>
              <a:rPr lang="de-DE" dirty="0"/>
              <a:t>Sonst steht da immer 0 -.-</a:t>
            </a:r>
            <a:endParaRPr lang="en-US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BB60CAF5-EB7A-46E2-8609-5E6F5F8A9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263798"/>
              </p:ext>
            </p:extLst>
          </p:nvPr>
        </p:nvGraphicFramePr>
        <p:xfrm>
          <a:off x="5998127" y="3213100"/>
          <a:ext cx="4295165" cy="364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33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9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7CA51E8-AF5C-4D54-B2F4-7789B926B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721223"/>
              </p:ext>
            </p:extLst>
          </p:nvPr>
        </p:nvGraphicFramePr>
        <p:xfrm>
          <a:off x="2773959" y="1241571"/>
          <a:ext cx="4885189" cy="379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3E41BE3-6D0E-403C-B16C-1964017E934E}"/>
              </a:ext>
            </a:extLst>
          </p:cNvPr>
          <p:cNvSpPr txBox="1"/>
          <p:nvPr/>
        </p:nvSpPr>
        <p:spPr>
          <a:xfrm>
            <a:off x="6688763" y="2174033"/>
            <a:ext cx="97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Vehicles</a:t>
            </a:r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Large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7BD5FB-2BFD-4E2D-882B-BD0A8C59F5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5143" y="2006082"/>
            <a:ext cx="1463620" cy="4295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6EA3283-1C21-4098-95F4-8BB0691A1606}"/>
              </a:ext>
            </a:extLst>
          </p:cNvPr>
          <p:cNvSpPr/>
          <p:nvPr/>
        </p:nvSpPr>
        <p:spPr>
          <a:xfrm>
            <a:off x="2063692" y="164917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E1D0B0-3836-4A97-B4CC-7C2F31C12D32}"/>
              </a:ext>
            </a:extLst>
          </p:cNvPr>
          <p:cNvSpPr/>
          <p:nvPr/>
        </p:nvSpPr>
        <p:spPr>
          <a:xfrm>
            <a:off x="2679750" y="164917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AFC653-AADB-4CF5-996D-65740DCB53C1}"/>
              </a:ext>
            </a:extLst>
          </p:cNvPr>
          <p:cNvSpPr txBox="1"/>
          <p:nvPr/>
        </p:nvSpPr>
        <p:spPr>
          <a:xfrm>
            <a:off x="2362034" y="1221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ED1F3E-2207-41A6-8817-D2B54AD8A822}"/>
              </a:ext>
            </a:extLst>
          </p:cNvPr>
          <p:cNvSpPr txBox="1"/>
          <p:nvPr/>
        </p:nvSpPr>
        <p:spPr>
          <a:xfrm>
            <a:off x="2978092" y="1221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ABE367A-ECA2-4021-A66B-4907AA21FDDE}"/>
                  </a:ext>
                </a:extLst>
              </p:cNvPr>
              <p:cNvSpPr txBox="1"/>
              <p:nvPr/>
            </p:nvSpPr>
            <p:spPr>
              <a:xfrm>
                <a:off x="3784461" y="2836313"/>
                <a:ext cx="757835" cy="675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ABE367A-ECA2-4021-A66B-4907AA21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2836313"/>
                <a:ext cx="757835" cy="675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6952F86-8038-4DB6-9045-0A6A5C8BBD89}"/>
                  </a:ext>
                </a:extLst>
              </p:cNvPr>
              <p:cNvSpPr txBox="1"/>
              <p:nvPr/>
            </p:nvSpPr>
            <p:spPr>
              <a:xfrm>
                <a:off x="3733164" y="1949242"/>
                <a:ext cx="809132" cy="675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6952F86-8038-4DB6-9045-0A6A5C8B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64" y="1949242"/>
                <a:ext cx="809132" cy="67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39D709E-D270-4780-9512-CFA5D5891CD2}"/>
              </a:ext>
            </a:extLst>
          </p:cNvPr>
          <p:cNvCxnSpPr/>
          <p:nvPr/>
        </p:nvCxnSpPr>
        <p:spPr>
          <a:xfrm>
            <a:off x="3733164" y="2744035"/>
            <a:ext cx="809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FBAA5423-E800-4F44-B30C-4D78774C65AF}"/>
              </a:ext>
            </a:extLst>
          </p:cNvPr>
          <p:cNvSpPr/>
          <p:nvPr/>
        </p:nvSpPr>
        <p:spPr>
          <a:xfrm>
            <a:off x="2063692" y="2895678"/>
            <a:ext cx="914400" cy="91440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5F9F78F-0200-4B87-85DF-A3FF737F29D6}"/>
              </a:ext>
            </a:extLst>
          </p:cNvPr>
          <p:cNvSpPr/>
          <p:nvPr/>
        </p:nvSpPr>
        <p:spPr>
          <a:xfrm>
            <a:off x="2679750" y="2881682"/>
            <a:ext cx="914400" cy="914400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15B67B4-5098-49A4-AD63-EA107A2FEC09}"/>
              </a:ext>
            </a:extLst>
          </p:cNvPr>
          <p:cNvSpPr/>
          <p:nvPr/>
        </p:nvSpPr>
        <p:spPr>
          <a:xfrm>
            <a:off x="2063692" y="2895678"/>
            <a:ext cx="914400" cy="9144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A8E0F37-18FF-438B-B764-425140A686C3}"/>
              </a:ext>
            </a:extLst>
          </p:cNvPr>
          <p:cNvGrpSpPr/>
          <p:nvPr/>
        </p:nvGrpSpPr>
        <p:grpSpPr>
          <a:xfrm>
            <a:off x="729841" y="123139"/>
            <a:ext cx="10846965" cy="5648487"/>
            <a:chOff x="729841" y="123139"/>
            <a:chExt cx="10846965" cy="5648487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8DBAA9AB-C26D-4386-A2F1-6F04076681A9}"/>
                </a:ext>
              </a:extLst>
            </p:cNvPr>
            <p:cNvGrpSpPr/>
            <p:nvPr/>
          </p:nvGrpSpPr>
          <p:grpSpPr>
            <a:xfrm>
              <a:off x="1962480" y="169039"/>
              <a:ext cx="2500462" cy="1022147"/>
              <a:chOff x="729299" y="349453"/>
              <a:chExt cx="3530254" cy="1264290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DC8963B-5C91-4E58-BD59-C403592E947A}"/>
                  </a:ext>
                </a:extLst>
              </p:cNvPr>
              <p:cNvSpPr/>
              <p:nvPr/>
            </p:nvSpPr>
            <p:spPr>
              <a:xfrm>
                <a:off x="729299" y="349453"/>
                <a:ext cx="3530254" cy="1264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FBB41E41-6846-4AFB-AB87-07B104A70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118" y="415185"/>
                <a:ext cx="3328820" cy="1165087"/>
              </a:xfrm>
              <a:prstGeom prst="rect">
                <a:avLst/>
              </a:prstGeom>
            </p:spPr>
          </p:pic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B70E3AAC-75B6-4001-B595-F4BB3AC1F0FA}"/>
                </a:ext>
              </a:extLst>
            </p:cNvPr>
            <p:cNvGrpSpPr/>
            <p:nvPr/>
          </p:nvGrpSpPr>
          <p:grpSpPr>
            <a:xfrm>
              <a:off x="3035961" y="4643378"/>
              <a:ext cx="2157651" cy="1029166"/>
              <a:chOff x="3841933" y="4690499"/>
              <a:chExt cx="2422072" cy="134397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B3B1DF7-695D-4A04-8FA4-33B6826DCF48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F4FCDCD-BBB0-4C42-992E-381CBDB4C836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9CE245A8-09AE-4C10-AD41-86E458D67BA0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48B3455-7126-4B31-80CE-22F07513A4F7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670D802D-33DA-4981-969E-1EEC489BBD30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CCEEB15-A996-4632-AD00-DD76FDBF80EF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6CBF282-257B-4978-BAF6-15D1BDDB818F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23F577-8090-41D0-9EF9-5176B3A53DEA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AAEC0A6-2E98-4B88-8203-AA613DEA8BA6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2B095F11-7916-4DE1-8F04-9E4278D3AB1E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0035B1-7EE2-4CDF-8E0C-8A5F553D0456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C5E36D7-4866-4F30-B261-2A9F49602062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5938A60C-0B48-443D-8CC1-447AB02E96E8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834E74DB-E598-49D6-B701-D67D17742190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59318B5-7FAC-4199-834D-9FC0BA0E0411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942EA84B-1724-46E8-9BBC-5E0B027496A3}"/>
                  </a:ext>
                </a:extLst>
              </p:cNvPr>
              <p:cNvCxnSpPr>
                <a:cxnSpLocks/>
                <a:stCxn id="13" idx="6"/>
                <a:endCxn id="17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64733D24-DBD5-4C2D-B153-6BD140E8EC9D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6A341B03-AEB6-494A-8F55-8395B97AEA97}"/>
                  </a:ext>
                </a:extLst>
              </p:cNvPr>
              <p:cNvCxnSpPr>
                <a:cxnSpLocks/>
                <a:stCxn id="12" idx="6"/>
                <a:endCxn id="17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B42D296B-07E6-4603-A45E-B1029EFB9BE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8B3E92CB-E841-4F10-A917-D8FD93F69A25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48776675-F1CD-4E50-BE62-FF2D0D9076F9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D9885D9-D232-40EF-B669-4C08E9F668BF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C7CE4787-A59F-4458-81FF-564142FBB13A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A2C7EB65-FF11-4017-B195-A771280C4090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4F1998EB-5D0F-4E1C-A744-DE3A912E116F}"/>
                  </a:ext>
                </a:extLst>
              </p:cNvPr>
              <p:cNvCxnSpPr>
                <a:cxnSpLocks/>
                <a:stCxn id="14" idx="6"/>
                <a:endCxn id="19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B1074887-DF06-43C4-BB97-8DF3849680C6}"/>
                  </a:ext>
                </a:extLst>
              </p:cNvPr>
              <p:cNvCxnSpPr>
                <a:cxnSpLocks/>
                <a:stCxn id="16" idx="6"/>
                <a:endCxn id="21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E4FCB3D3-2D0F-405C-8CA2-1920AA75B1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14F5DC46-AD6C-4788-9884-499F17D209B8}"/>
                  </a:ext>
                </a:extLst>
              </p:cNvPr>
              <p:cNvCxnSpPr>
                <a:cxnSpLocks/>
                <a:stCxn id="14" idx="6"/>
                <a:endCxn id="21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41EB867F-9D71-413B-9154-791DCBF171C5}"/>
                  </a:ext>
                </a:extLst>
              </p:cNvPr>
              <p:cNvCxnSpPr>
                <a:cxnSpLocks/>
                <a:stCxn id="15" idx="6"/>
                <a:endCxn id="20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EF9B6408-1A1F-4177-AA91-9983BC211B50}"/>
                  </a:ext>
                </a:extLst>
              </p:cNvPr>
              <p:cNvCxnSpPr>
                <a:cxnSpLocks/>
                <a:stCxn id="14" idx="6"/>
                <a:endCxn id="20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BDB71F6D-EEF3-465E-9CCD-3D714B35BBC5}"/>
                  </a:ext>
                </a:extLst>
              </p:cNvPr>
              <p:cNvCxnSpPr>
                <a:cxnSpLocks/>
                <a:stCxn id="14" idx="6"/>
                <a:endCxn id="22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4B4CF9-F987-4897-B80B-F3F8E25EF9F1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A693F644-4F69-47D6-84C1-6D1ACCF4DD10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DD9D79D5-F87A-4ED9-8A37-FE207152B844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610D425D-3123-46B3-A6E5-22B58B9427D9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8C7F902D-9CC6-461B-82D6-C3910CCEFA28}"/>
                  </a:ext>
                </a:extLst>
              </p:cNvPr>
              <p:cNvCxnSpPr>
                <a:cxnSpLocks/>
                <a:stCxn id="15" idx="6"/>
                <a:endCxn id="22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DE6EB2CD-D0E1-4393-8329-9DDD008C71F8}"/>
                  </a:ext>
                </a:extLst>
              </p:cNvPr>
              <p:cNvCxnSpPr>
                <a:cxnSpLocks/>
                <a:stCxn id="15" idx="6"/>
                <a:endCxn id="21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88DF4DF8-E2BC-4028-8729-B2CE7B6CD6A9}"/>
                  </a:ext>
                </a:extLst>
              </p:cNvPr>
              <p:cNvCxnSpPr>
                <a:cxnSpLocks/>
                <a:stCxn id="21" idx="6"/>
                <a:endCxn id="18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A3D1AE4C-70A7-4EB9-98E3-B1B35682FAA6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E8E1EFFB-E209-4F3F-889B-5B121B00988F}"/>
                  </a:ext>
                </a:extLst>
              </p:cNvPr>
              <p:cNvCxnSpPr>
                <a:cxnSpLocks/>
                <a:stCxn id="20" idx="6"/>
                <a:endCxn id="18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D0E5129C-2D0C-4A4E-BD73-87F81430FC71}"/>
                  </a:ext>
                </a:extLst>
              </p:cNvPr>
              <p:cNvCxnSpPr>
                <a:cxnSpLocks/>
                <a:stCxn id="19" idx="6"/>
                <a:endCxn id="18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C6365514-097E-49CF-9390-810500DCBE89}"/>
                  </a:ext>
                </a:extLst>
              </p:cNvPr>
              <p:cNvCxnSpPr>
                <a:cxnSpLocks/>
                <a:stCxn id="22" idx="6"/>
                <a:endCxn id="18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>
                <a:extLst>
                  <a:ext uri="{FF2B5EF4-FFF2-40B4-BE49-F238E27FC236}">
                    <a16:creationId xmlns:a16="http://schemas.microsoft.com/office/drawing/2014/main" id="{3A4937FE-EFF4-4B0F-B756-8F22A2669A1F}"/>
                  </a:ext>
                </a:extLst>
              </p:cNvPr>
              <p:cNvCxnSpPr>
                <a:cxnSpLocks/>
                <a:stCxn id="16" idx="6"/>
                <a:endCxn id="22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>
                <a:extLst>
                  <a:ext uri="{FF2B5EF4-FFF2-40B4-BE49-F238E27FC236}">
                    <a16:creationId xmlns:a16="http://schemas.microsoft.com/office/drawing/2014/main" id="{B98F82C0-C1AA-4170-9137-BEF32B1D39B6}"/>
                  </a:ext>
                </a:extLst>
              </p:cNvPr>
              <p:cNvCxnSpPr>
                <a:cxnSpLocks/>
                <a:stCxn id="16" idx="6"/>
                <a:endCxn id="19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24B5378F-1DA5-4B65-98E4-739EEF7AA99F}"/>
                </a:ext>
              </a:extLst>
            </p:cNvPr>
            <p:cNvGrpSpPr/>
            <p:nvPr/>
          </p:nvGrpSpPr>
          <p:grpSpPr>
            <a:xfrm>
              <a:off x="8302150" y="222182"/>
              <a:ext cx="1897750" cy="1022147"/>
              <a:chOff x="6210135" y="545190"/>
              <a:chExt cx="2597044" cy="1345131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B2D74C4-385D-4625-8DF4-E16EB23FA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135" y="545953"/>
                <a:ext cx="2597044" cy="1344368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5F3A0DE8-BA39-4A9B-AA8C-2D70CF2D42CC}"/>
                  </a:ext>
                </a:extLst>
              </p:cNvPr>
              <p:cNvSpPr/>
              <p:nvPr/>
            </p:nvSpPr>
            <p:spPr>
              <a:xfrm>
                <a:off x="6283354" y="545190"/>
                <a:ext cx="2409690" cy="126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Pfeil: nach unten 194">
              <a:extLst>
                <a:ext uri="{FF2B5EF4-FFF2-40B4-BE49-F238E27FC236}">
                  <a16:creationId xmlns:a16="http://schemas.microsoft.com/office/drawing/2014/main" id="{15E37203-90D5-46E0-8ECB-EC0449ED61BE}"/>
                </a:ext>
              </a:extLst>
            </p:cNvPr>
            <p:cNvSpPr/>
            <p:nvPr/>
          </p:nvSpPr>
          <p:spPr>
            <a:xfrm>
              <a:off x="6179681" y="1631004"/>
              <a:ext cx="374175" cy="2874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Verbinder: gewinkelt 197">
              <a:extLst>
                <a:ext uri="{FF2B5EF4-FFF2-40B4-BE49-F238E27FC236}">
                  <a16:creationId xmlns:a16="http://schemas.microsoft.com/office/drawing/2014/main" id="{F90A172E-063F-47CA-A46B-ABEA881E8D6D}"/>
                </a:ext>
              </a:extLst>
            </p:cNvPr>
            <p:cNvCxnSpPr>
              <a:cxnSpLocks/>
              <a:stCxn id="9" idx="2"/>
              <a:endCxn id="204" idx="1"/>
            </p:cNvCxnSpPr>
            <p:nvPr/>
          </p:nvCxnSpPr>
          <p:spPr>
            <a:xfrm rot="16200000" flipH="1">
              <a:off x="4071023" y="332873"/>
              <a:ext cx="237809" cy="195443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Verbinder: gewinkelt 199">
              <a:extLst>
                <a:ext uri="{FF2B5EF4-FFF2-40B4-BE49-F238E27FC236}">
                  <a16:creationId xmlns:a16="http://schemas.microsoft.com/office/drawing/2014/main" id="{4A5BA1DC-B1EC-41A1-B524-4C6B2CFF0942}"/>
                </a:ext>
              </a:extLst>
            </p:cNvPr>
            <p:cNvCxnSpPr>
              <a:cxnSpLocks/>
              <a:stCxn id="6" idx="2"/>
              <a:endCxn id="204" idx="3"/>
            </p:cNvCxnSpPr>
            <p:nvPr/>
          </p:nvCxnSpPr>
          <p:spPr>
            <a:xfrm rot="5400000">
              <a:off x="8316377" y="494347"/>
              <a:ext cx="184666" cy="16846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279BACCB-EA6B-4164-845B-440801113446}"/>
                </a:ext>
              </a:extLst>
            </p:cNvPr>
            <p:cNvGrpSpPr/>
            <p:nvPr/>
          </p:nvGrpSpPr>
          <p:grpSpPr>
            <a:xfrm>
              <a:off x="4595182" y="1968512"/>
              <a:ext cx="1837106" cy="1790659"/>
              <a:chOff x="3944554" y="2166752"/>
              <a:chExt cx="1837106" cy="1790659"/>
            </a:xfrm>
          </p:grpSpPr>
          <p:pic>
            <p:nvPicPr>
              <p:cNvPr id="192" name="Grafik 191">
                <a:extLst>
                  <a:ext uri="{FF2B5EF4-FFF2-40B4-BE49-F238E27FC236}">
                    <a16:creationId xmlns:a16="http://schemas.microsoft.com/office/drawing/2014/main" id="{1DAFD5B3-2EA5-42DE-B6ED-9A82B56AF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5548" y="2506014"/>
                <a:ext cx="1451397" cy="1451397"/>
              </a:xfrm>
              <a:prstGeom prst="rect">
                <a:avLst/>
              </a:prstGeom>
            </p:spPr>
          </p:pic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3CAF04F7-9EEF-4082-8850-95B99400720A}"/>
                  </a:ext>
                </a:extLst>
              </p:cNvPr>
              <p:cNvSpPr txBox="1"/>
              <p:nvPr/>
            </p:nvSpPr>
            <p:spPr>
              <a:xfrm>
                <a:off x="3944554" y="2166752"/>
                <a:ext cx="1837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groundtruth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images</a:t>
                </a:r>
                <a:endParaRPr lang="en-US" sz="1600" dirty="0"/>
              </a:p>
            </p:txBody>
          </p:sp>
        </p:grp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3865A870-C49B-4499-BA06-5C28CDC21B20}"/>
                </a:ext>
              </a:extLst>
            </p:cNvPr>
            <p:cNvGrpSpPr/>
            <p:nvPr/>
          </p:nvGrpSpPr>
          <p:grpSpPr>
            <a:xfrm>
              <a:off x="6693849" y="1971252"/>
              <a:ext cx="1470274" cy="1789840"/>
              <a:chOff x="7273327" y="2167162"/>
              <a:chExt cx="1470274" cy="1789840"/>
            </a:xfrm>
          </p:grpSpPr>
          <p:pic>
            <p:nvPicPr>
              <p:cNvPr id="194" name="Grafik 193">
                <a:extLst>
                  <a:ext uri="{FF2B5EF4-FFF2-40B4-BE49-F238E27FC236}">
                    <a16:creationId xmlns:a16="http://schemas.microsoft.com/office/drawing/2014/main" id="{932D1954-3A2A-4CF8-A1F0-FC8310CC8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2765" y="2505604"/>
                <a:ext cx="1451398" cy="1451398"/>
              </a:xfrm>
              <a:prstGeom prst="rect">
                <a:avLst/>
              </a:prstGeom>
            </p:spPr>
          </p:pic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0ACE1F46-3FA2-4E13-A0B1-AB90B160CED4}"/>
                  </a:ext>
                </a:extLst>
              </p:cNvPr>
              <p:cNvSpPr txBox="1"/>
              <p:nvPr/>
            </p:nvSpPr>
            <p:spPr>
              <a:xfrm>
                <a:off x="7273327" y="2167162"/>
                <a:ext cx="1470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satellite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images</a:t>
                </a:r>
                <a:endParaRPr lang="en-US" sz="1600" dirty="0"/>
              </a:p>
            </p:txBody>
          </p:sp>
        </p:grp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12F2AD0-2D24-4D3B-B2A5-F26314CF67D3}"/>
                </a:ext>
              </a:extLst>
            </p:cNvPr>
            <p:cNvSpPr/>
            <p:nvPr/>
          </p:nvSpPr>
          <p:spPr>
            <a:xfrm>
              <a:off x="5167144" y="1244329"/>
              <a:ext cx="23992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OSM DATA GENERATOR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grpSp>
          <p:nvGrpSpPr>
            <p:cNvPr id="282" name="Gruppieren 281">
              <a:extLst>
                <a:ext uri="{FF2B5EF4-FFF2-40B4-BE49-F238E27FC236}">
                  <a16:creationId xmlns:a16="http://schemas.microsoft.com/office/drawing/2014/main" id="{136B931E-933D-4360-BC43-8582A485B907}"/>
                </a:ext>
              </a:extLst>
            </p:cNvPr>
            <p:cNvGrpSpPr/>
            <p:nvPr/>
          </p:nvGrpSpPr>
          <p:grpSpPr>
            <a:xfrm>
              <a:off x="8192017" y="4643378"/>
              <a:ext cx="2157651" cy="1029166"/>
              <a:chOff x="3841933" y="4690499"/>
              <a:chExt cx="2422072" cy="1343979"/>
            </a:xfrm>
          </p:grpSpPr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5AB549DF-7080-4F23-AA0D-D8CDE7489282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Ellipse 283">
                <a:extLst>
                  <a:ext uri="{FF2B5EF4-FFF2-40B4-BE49-F238E27FC236}">
                    <a16:creationId xmlns:a16="http://schemas.microsoft.com/office/drawing/2014/main" id="{634550A7-AA9E-45D1-A888-46370E5C5F3E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Ellipse 284">
                <a:extLst>
                  <a:ext uri="{FF2B5EF4-FFF2-40B4-BE49-F238E27FC236}">
                    <a16:creationId xmlns:a16="http://schemas.microsoft.com/office/drawing/2014/main" id="{12CB017B-720A-441D-ADA5-503853CC773F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Ellipse 285">
                <a:extLst>
                  <a:ext uri="{FF2B5EF4-FFF2-40B4-BE49-F238E27FC236}">
                    <a16:creationId xmlns:a16="http://schemas.microsoft.com/office/drawing/2014/main" id="{3F7E95CD-705D-488D-8718-0486AE57965A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Ellipse 286">
                <a:extLst>
                  <a:ext uri="{FF2B5EF4-FFF2-40B4-BE49-F238E27FC236}">
                    <a16:creationId xmlns:a16="http://schemas.microsoft.com/office/drawing/2014/main" id="{E37022EE-6B51-4A72-ADDB-25491907DF64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Ellipse 287">
                <a:extLst>
                  <a:ext uri="{FF2B5EF4-FFF2-40B4-BE49-F238E27FC236}">
                    <a16:creationId xmlns:a16="http://schemas.microsoft.com/office/drawing/2014/main" id="{82288021-0324-4A02-96DE-D21F9B4B5F19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Ellipse 288">
                <a:extLst>
                  <a:ext uri="{FF2B5EF4-FFF2-40B4-BE49-F238E27FC236}">
                    <a16:creationId xmlns:a16="http://schemas.microsoft.com/office/drawing/2014/main" id="{F3A4D1EF-F128-4B42-AA89-E5C9B4B37823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Ellipse 289">
                <a:extLst>
                  <a:ext uri="{FF2B5EF4-FFF2-40B4-BE49-F238E27FC236}">
                    <a16:creationId xmlns:a16="http://schemas.microsoft.com/office/drawing/2014/main" id="{FB2B28AA-12FF-4367-8DE7-A79012A713D2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Ellipse 290">
                <a:extLst>
                  <a:ext uri="{FF2B5EF4-FFF2-40B4-BE49-F238E27FC236}">
                    <a16:creationId xmlns:a16="http://schemas.microsoft.com/office/drawing/2014/main" id="{0DCA0C8B-4D09-486D-9565-D8275FDD2919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Ellipse 291">
                <a:extLst>
                  <a:ext uri="{FF2B5EF4-FFF2-40B4-BE49-F238E27FC236}">
                    <a16:creationId xmlns:a16="http://schemas.microsoft.com/office/drawing/2014/main" id="{9FC45556-FE15-48DB-AD92-968A6132F97B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D09541A-2531-4548-A185-F13D9E682371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Ellipse 293">
                <a:extLst>
                  <a:ext uri="{FF2B5EF4-FFF2-40B4-BE49-F238E27FC236}">
                    <a16:creationId xmlns:a16="http://schemas.microsoft.com/office/drawing/2014/main" id="{7D30CA9D-7380-47BD-9D5C-87FCF78D3EE4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Gerade Verbindung mit Pfeil 294">
                <a:extLst>
                  <a:ext uri="{FF2B5EF4-FFF2-40B4-BE49-F238E27FC236}">
                    <a16:creationId xmlns:a16="http://schemas.microsoft.com/office/drawing/2014/main" id="{9398EC6D-75FB-41FA-A3A7-CBD6E9B01108}"/>
                  </a:ext>
                </a:extLst>
              </p:cNvPr>
              <p:cNvCxnSpPr>
                <a:cxnSpLocks/>
                <a:stCxn id="283" idx="6"/>
                <a:endCxn id="286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Gerade Verbindung mit Pfeil 295">
                <a:extLst>
                  <a:ext uri="{FF2B5EF4-FFF2-40B4-BE49-F238E27FC236}">
                    <a16:creationId xmlns:a16="http://schemas.microsoft.com/office/drawing/2014/main" id="{54954FA1-A600-48E5-8F6C-584DDEFB6B3B}"/>
                  </a:ext>
                </a:extLst>
              </p:cNvPr>
              <p:cNvCxnSpPr>
                <a:cxnSpLocks/>
                <a:stCxn id="285" idx="6"/>
                <a:endCxn id="286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mit Pfeil 296">
                <a:extLst>
                  <a:ext uri="{FF2B5EF4-FFF2-40B4-BE49-F238E27FC236}">
                    <a16:creationId xmlns:a16="http://schemas.microsoft.com/office/drawing/2014/main" id="{44DACEFF-C888-4694-8E73-3E43C22DD024}"/>
                  </a:ext>
                </a:extLst>
              </p:cNvPr>
              <p:cNvCxnSpPr>
                <a:cxnSpLocks/>
                <a:stCxn id="284" idx="6"/>
                <a:endCxn id="286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mit Pfeil 297">
                <a:extLst>
                  <a:ext uri="{FF2B5EF4-FFF2-40B4-BE49-F238E27FC236}">
                    <a16:creationId xmlns:a16="http://schemas.microsoft.com/office/drawing/2014/main" id="{E0F83BFE-82A9-4DAA-BAB6-2D8A647161A1}"/>
                  </a:ext>
                </a:extLst>
              </p:cNvPr>
              <p:cNvCxnSpPr>
                <a:cxnSpLocks/>
                <a:stCxn id="285" idx="6"/>
                <a:endCxn id="289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Gerade Verbindung mit Pfeil 298">
                <a:extLst>
                  <a:ext uri="{FF2B5EF4-FFF2-40B4-BE49-F238E27FC236}">
                    <a16:creationId xmlns:a16="http://schemas.microsoft.com/office/drawing/2014/main" id="{97C63B75-B1F9-4626-AE10-CC9773621ADB}"/>
                  </a:ext>
                </a:extLst>
              </p:cNvPr>
              <p:cNvCxnSpPr>
                <a:cxnSpLocks/>
                <a:stCxn id="285" idx="6"/>
                <a:endCxn id="288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Gerade Verbindung mit Pfeil 299">
                <a:extLst>
                  <a:ext uri="{FF2B5EF4-FFF2-40B4-BE49-F238E27FC236}">
                    <a16:creationId xmlns:a16="http://schemas.microsoft.com/office/drawing/2014/main" id="{24D04F88-006F-4752-813F-500F04A315D6}"/>
                  </a:ext>
                </a:extLst>
              </p:cNvPr>
              <p:cNvCxnSpPr>
                <a:cxnSpLocks/>
                <a:stCxn id="284" idx="6"/>
                <a:endCxn id="289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Gerade Verbindung mit Pfeil 300">
                <a:extLst>
                  <a:ext uri="{FF2B5EF4-FFF2-40B4-BE49-F238E27FC236}">
                    <a16:creationId xmlns:a16="http://schemas.microsoft.com/office/drawing/2014/main" id="{34714E99-65C2-4EE0-9118-A26EB331F0A3}"/>
                  </a:ext>
                </a:extLst>
              </p:cNvPr>
              <p:cNvCxnSpPr>
                <a:cxnSpLocks/>
                <a:stCxn id="285" idx="6"/>
                <a:endCxn id="287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Gerade Verbindung mit Pfeil 301">
                <a:extLst>
                  <a:ext uri="{FF2B5EF4-FFF2-40B4-BE49-F238E27FC236}">
                    <a16:creationId xmlns:a16="http://schemas.microsoft.com/office/drawing/2014/main" id="{E8BB3D18-39EE-4BA8-8B2F-EC42B94C5524}"/>
                  </a:ext>
                </a:extLst>
              </p:cNvPr>
              <p:cNvCxnSpPr>
                <a:cxnSpLocks/>
                <a:stCxn id="283" idx="6"/>
                <a:endCxn id="289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Gerade Verbindung mit Pfeil 302">
                <a:extLst>
                  <a:ext uri="{FF2B5EF4-FFF2-40B4-BE49-F238E27FC236}">
                    <a16:creationId xmlns:a16="http://schemas.microsoft.com/office/drawing/2014/main" id="{02C522CB-05C0-4077-B72E-87A689E38950}"/>
                  </a:ext>
                </a:extLst>
              </p:cNvPr>
              <p:cNvCxnSpPr>
                <a:cxnSpLocks/>
                <a:stCxn id="283" idx="6"/>
                <a:endCxn id="288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Gerade Verbindung mit Pfeil 303">
                <a:extLst>
                  <a:ext uri="{FF2B5EF4-FFF2-40B4-BE49-F238E27FC236}">
                    <a16:creationId xmlns:a16="http://schemas.microsoft.com/office/drawing/2014/main" id="{3F71C5C0-D98C-4FB4-AC7E-969E569E66A7}"/>
                  </a:ext>
                </a:extLst>
              </p:cNvPr>
              <p:cNvCxnSpPr>
                <a:cxnSpLocks/>
                <a:stCxn id="283" idx="6"/>
                <a:endCxn id="287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Gerade Verbindung mit Pfeil 304">
                <a:extLst>
                  <a:ext uri="{FF2B5EF4-FFF2-40B4-BE49-F238E27FC236}">
                    <a16:creationId xmlns:a16="http://schemas.microsoft.com/office/drawing/2014/main" id="{06B0D2B6-E9B7-4245-A3ED-D1D560F0F791}"/>
                  </a:ext>
                </a:extLst>
              </p:cNvPr>
              <p:cNvCxnSpPr>
                <a:cxnSpLocks/>
                <a:stCxn id="284" idx="6"/>
                <a:endCxn id="288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Gerade Verbindung mit Pfeil 305">
                <a:extLst>
                  <a:ext uri="{FF2B5EF4-FFF2-40B4-BE49-F238E27FC236}">
                    <a16:creationId xmlns:a16="http://schemas.microsoft.com/office/drawing/2014/main" id="{06D6C9E8-D421-47AF-86DB-1EBCC775C2A1}"/>
                  </a:ext>
                </a:extLst>
              </p:cNvPr>
              <p:cNvCxnSpPr>
                <a:cxnSpLocks/>
                <a:stCxn id="284" idx="6"/>
                <a:endCxn id="287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Gerade Verbindung mit Pfeil 306">
                <a:extLst>
                  <a:ext uri="{FF2B5EF4-FFF2-40B4-BE49-F238E27FC236}">
                    <a16:creationId xmlns:a16="http://schemas.microsoft.com/office/drawing/2014/main" id="{D18B850B-DACC-467C-B607-FFF10E71B701}"/>
                  </a:ext>
                </a:extLst>
              </p:cNvPr>
              <p:cNvCxnSpPr>
                <a:cxnSpLocks/>
                <a:stCxn id="286" idx="6"/>
                <a:endCxn id="291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81C6F63A-9338-460D-A718-1D78B13C2064}"/>
                  </a:ext>
                </a:extLst>
              </p:cNvPr>
              <p:cNvCxnSpPr>
                <a:cxnSpLocks/>
                <a:stCxn id="288" idx="6"/>
                <a:endCxn id="293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Gerade Verbindung mit Pfeil 308">
                <a:extLst>
                  <a:ext uri="{FF2B5EF4-FFF2-40B4-BE49-F238E27FC236}">
                    <a16:creationId xmlns:a16="http://schemas.microsoft.com/office/drawing/2014/main" id="{0351412A-1805-431A-ABF9-B7BFB37FDCE0}"/>
                  </a:ext>
                </a:extLst>
              </p:cNvPr>
              <p:cNvCxnSpPr>
                <a:cxnSpLocks/>
                <a:stCxn id="289" idx="6"/>
                <a:endCxn id="294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CE94745C-AFC3-4335-B407-40E3257F6BA9}"/>
                  </a:ext>
                </a:extLst>
              </p:cNvPr>
              <p:cNvCxnSpPr>
                <a:cxnSpLocks/>
                <a:stCxn id="286" idx="6"/>
                <a:endCxn id="293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Gerade Verbindung mit Pfeil 310">
                <a:extLst>
                  <a:ext uri="{FF2B5EF4-FFF2-40B4-BE49-F238E27FC236}">
                    <a16:creationId xmlns:a16="http://schemas.microsoft.com/office/drawing/2014/main" id="{6793314B-E484-4E2E-BD3D-808BC1582E90}"/>
                  </a:ext>
                </a:extLst>
              </p:cNvPr>
              <p:cNvCxnSpPr>
                <a:cxnSpLocks/>
                <a:stCxn id="287" idx="6"/>
                <a:endCxn id="292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909C1042-5DBD-4AC3-AE6C-A6701FE85B80}"/>
                  </a:ext>
                </a:extLst>
              </p:cNvPr>
              <p:cNvCxnSpPr>
                <a:cxnSpLocks/>
                <a:stCxn id="286" idx="6"/>
                <a:endCxn id="292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Gerade Verbindung mit Pfeil 312">
                <a:extLst>
                  <a:ext uri="{FF2B5EF4-FFF2-40B4-BE49-F238E27FC236}">
                    <a16:creationId xmlns:a16="http://schemas.microsoft.com/office/drawing/2014/main" id="{8EAD8B0A-8582-47CC-BC80-75AAA61F51B3}"/>
                  </a:ext>
                </a:extLst>
              </p:cNvPr>
              <p:cNvCxnSpPr>
                <a:cxnSpLocks/>
                <a:stCxn id="286" idx="6"/>
                <a:endCxn id="294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8F479463-A5D0-4DDC-AC8B-178CD9FEB573}"/>
                  </a:ext>
                </a:extLst>
              </p:cNvPr>
              <p:cNvCxnSpPr>
                <a:cxnSpLocks/>
                <a:stCxn id="289" idx="6"/>
                <a:endCxn id="293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Gerade Verbindung mit Pfeil 314">
                <a:extLst>
                  <a:ext uri="{FF2B5EF4-FFF2-40B4-BE49-F238E27FC236}">
                    <a16:creationId xmlns:a16="http://schemas.microsoft.com/office/drawing/2014/main" id="{2A1C2A15-99A1-4713-A5F2-218C944F6AAB}"/>
                  </a:ext>
                </a:extLst>
              </p:cNvPr>
              <p:cNvCxnSpPr>
                <a:cxnSpLocks/>
                <a:stCxn id="289" idx="6"/>
                <a:endCxn id="291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 Verbindung mit Pfeil 315">
                <a:extLst>
                  <a:ext uri="{FF2B5EF4-FFF2-40B4-BE49-F238E27FC236}">
                    <a16:creationId xmlns:a16="http://schemas.microsoft.com/office/drawing/2014/main" id="{CB65114D-8A76-41A3-9955-606BD8A2F82B}"/>
                  </a:ext>
                </a:extLst>
              </p:cNvPr>
              <p:cNvCxnSpPr>
                <a:cxnSpLocks/>
                <a:stCxn id="288" idx="6"/>
                <a:endCxn id="292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Gerade Verbindung mit Pfeil 316">
                <a:extLst>
                  <a:ext uri="{FF2B5EF4-FFF2-40B4-BE49-F238E27FC236}">
                    <a16:creationId xmlns:a16="http://schemas.microsoft.com/office/drawing/2014/main" id="{4F114DE8-08CA-4BD7-A3A0-F34C81C1F532}"/>
                  </a:ext>
                </a:extLst>
              </p:cNvPr>
              <p:cNvCxnSpPr>
                <a:cxnSpLocks/>
                <a:stCxn id="289" idx="6"/>
                <a:endCxn id="292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Gerade Verbindung mit Pfeil 317">
                <a:extLst>
                  <a:ext uri="{FF2B5EF4-FFF2-40B4-BE49-F238E27FC236}">
                    <a16:creationId xmlns:a16="http://schemas.microsoft.com/office/drawing/2014/main" id="{A99893FE-A3AE-43B3-A713-EFF3C9CBCB4D}"/>
                  </a:ext>
                </a:extLst>
              </p:cNvPr>
              <p:cNvCxnSpPr>
                <a:cxnSpLocks/>
                <a:stCxn id="287" idx="6"/>
                <a:endCxn id="294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mit Pfeil 318">
                <a:extLst>
                  <a:ext uri="{FF2B5EF4-FFF2-40B4-BE49-F238E27FC236}">
                    <a16:creationId xmlns:a16="http://schemas.microsoft.com/office/drawing/2014/main" id="{81644C06-6DE0-48CF-84EE-38209A19FED1}"/>
                  </a:ext>
                </a:extLst>
              </p:cNvPr>
              <p:cNvCxnSpPr>
                <a:cxnSpLocks/>
                <a:stCxn id="287" idx="6"/>
                <a:endCxn id="293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mit Pfeil 319">
                <a:extLst>
                  <a:ext uri="{FF2B5EF4-FFF2-40B4-BE49-F238E27FC236}">
                    <a16:creationId xmlns:a16="http://schemas.microsoft.com/office/drawing/2014/main" id="{4CB803BB-70D3-4601-8599-4E3C93B08E39}"/>
                  </a:ext>
                </a:extLst>
              </p:cNvPr>
              <p:cNvCxnSpPr>
                <a:cxnSpLocks/>
                <a:stCxn id="293" idx="6"/>
                <a:endCxn id="290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Gerade Verbindung mit Pfeil 320">
                <a:extLst>
                  <a:ext uri="{FF2B5EF4-FFF2-40B4-BE49-F238E27FC236}">
                    <a16:creationId xmlns:a16="http://schemas.microsoft.com/office/drawing/2014/main" id="{AF24179A-4E23-40BB-AACB-77FFEC3A9F65}"/>
                  </a:ext>
                </a:extLst>
              </p:cNvPr>
              <p:cNvCxnSpPr>
                <a:cxnSpLocks/>
                <a:stCxn id="287" idx="6"/>
                <a:endCxn id="291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55E09188-6DE3-4B59-9FEC-81E08DF8EDD6}"/>
                  </a:ext>
                </a:extLst>
              </p:cNvPr>
              <p:cNvCxnSpPr>
                <a:cxnSpLocks/>
                <a:stCxn id="292" idx="6"/>
                <a:endCxn id="290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mit Pfeil 322">
                <a:extLst>
                  <a:ext uri="{FF2B5EF4-FFF2-40B4-BE49-F238E27FC236}">
                    <a16:creationId xmlns:a16="http://schemas.microsoft.com/office/drawing/2014/main" id="{BE2C95C7-1293-4535-B09F-4B7887188309}"/>
                  </a:ext>
                </a:extLst>
              </p:cNvPr>
              <p:cNvCxnSpPr>
                <a:cxnSpLocks/>
                <a:stCxn id="291" idx="6"/>
                <a:endCxn id="290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Gerade Verbindung mit Pfeil 323">
                <a:extLst>
                  <a:ext uri="{FF2B5EF4-FFF2-40B4-BE49-F238E27FC236}">
                    <a16:creationId xmlns:a16="http://schemas.microsoft.com/office/drawing/2014/main" id="{8841AEF0-9CEB-49F9-9840-2C1D5AE4EE26}"/>
                  </a:ext>
                </a:extLst>
              </p:cNvPr>
              <p:cNvCxnSpPr>
                <a:cxnSpLocks/>
                <a:stCxn id="294" idx="6"/>
                <a:endCxn id="290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Gerade Verbindung mit Pfeil 324">
                <a:extLst>
                  <a:ext uri="{FF2B5EF4-FFF2-40B4-BE49-F238E27FC236}">
                    <a16:creationId xmlns:a16="http://schemas.microsoft.com/office/drawing/2014/main" id="{20D8E3BC-BCBA-42FB-9D53-86F10877BC43}"/>
                  </a:ext>
                </a:extLst>
              </p:cNvPr>
              <p:cNvCxnSpPr>
                <a:cxnSpLocks/>
                <a:stCxn id="288" idx="6"/>
                <a:endCxn id="294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Gerade Verbindung mit Pfeil 325">
                <a:extLst>
                  <a:ext uri="{FF2B5EF4-FFF2-40B4-BE49-F238E27FC236}">
                    <a16:creationId xmlns:a16="http://schemas.microsoft.com/office/drawing/2014/main" id="{4CB6894F-61BD-4B25-95B2-DCDBEC79CA21}"/>
                  </a:ext>
                </a:extLst>
              </p:cNvPr>
              <p:cNvCxnSpPr>
                <a:cxnSpLocks/>
                <a:stCxn id="288" idx="6"/>
                <a:endCxn id="291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34A0CA8D-FC7D-4F02-9772-5959EDB00207}"/>
                </a:ext>
              </a:extLst>
            </p:cNvPr>
            <p:cNvGrpSpPr/>
            <p:nvPr/>
          </p:nvGrpSpPr>
          <p:grpSpPr>
            <a:xfrm>
              <a:off x="5615023" y="4643378"/>
              <a:ext cx="2157651" cy="1029166"/>
              <a:chOff x="3841933" y="4690499"/>
              <a:chExt cx="2422072" cy="1343979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CE9009E1-8BC1-40E4-95A1-D5C215DF3DEF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4A6EEB63-462A-4062-84D5-FA62D6AFE4E9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E8CDBF03-644A-418C-A0C2-88E06E8D7935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Ellipse 330">
                <a:extLst>
                  <a:ext uri="{FF2B5EF4-FFF2-40B4-BE49-F238E27FC236}">
                    <a16:creationId xmlns:a16="http://schemas.microsoft.com/office/drawing/2014/main" id="{A853F774-E60A-4B85-91DA-D0B765BFAB9A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9BFF6631-848C-4FD8-9A44-213473CFDE24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Ellipse 332">
                <a:extLst>
                  <a:ext uri="{FF2B5EF4-FFF2-40B4-BE49-F238E27FC236}">
                    <a16:creationId xmlns:a16="http://schemas.microsoft.com/office/drawing/2014/main" id="{28277230-DE69-4D38-89E7-3924C3F15494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44F2C099-5389-425B-BE38-3827CE4041A4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E7F620FA-D94A-47AF-AE54-CF77BBC969FC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FBA2B743-0DEF-414B-83A9-878461FF212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B397C72C-8D6E-4D90-958D-77D1819797E4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809F20DE-421C-4F64-A90C-26A547D98746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DCA93C45-659A-4C03-B9CD-4C68EBE589CC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Gerade Verbindung mit Pfeil 339">
                <a:extLst>
                  <a:ext uri="{FF2B5EF4-FFF2-40B4-BE49-F238E27FC236}">
                    <a16:creationId xmlns:a16="http://schemas.microsoft.com/office/drawing/2014/main" id="{8E4C4042-77D1-42C1-A79F-36ADF3FCCF63}"/>
                  </a:ext>
                </a:extLst>
              </p:cNvPr>
              <p:cNvCxnSpPr>
                <a:cxnSpLocks/>
                <a:stCxn id="328" idx="6"/>
                <a:endCxn id="331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Gerade Verbindung mit Pfeil 340">
                <a:extLst>
                  <a:ext uri="{FF2B5EF4-FFF2-40B4-BE49-F238E27FC236}">
                    <a16:creationId xmlns:a16="http://schemas.microsoft.com/office/drawing/2014/main" id="{A34B7710-4346-4BC7-8F65-CCB3A1EF5F3D}"/>
                  </a:ext>
                </a:extLst>
              </p:cNvPr>
              <p:cNvCxnSpPr>
                <a:cxnSpLocks/>
                <a:stCxn id="330" idx="6"/>
                <a:endCxn id="331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Gerade Verbindung mit Pfeil 341">
                <a:extLst>
                  <a:ext uri="{FF2B5EF4-FFF2-40B4-BE49-F238E27FC236}">
                    <a16:creationId xmlns:a16="http://schemas.microsoft.com/office/drawing/2014/main" id="{AF327CA9-8D0C-4672-A712-A60FB0899294}"/>
                  </a:ext>
                </a:extLst>
              </p:cNvPr>
              <p:cNvCxnSpPr>
                <a:cxnSpLocks/>
                <a:stCxn id="329" idx="6"/>
                <a:endCxn id="331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Gerade Verbindung mit Pfeil 342">
                <a:extLst>
                  <a:ext uri="{FF2B5EF4-FFF2-40B4-BE49-F238E27FC236}">
                    <a16:creationId xmlns:a16="http://schemas.microsoft.com/office/drawing/2014/main" id="{C220548F-052C-442E-A699-40816FCD38E1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Gerade Verbindung mit Pfeil 343">
                <a:extLst>
                  <a:ext uri="{FF2B5EF4-FFF2-40B4-BE49-F238E27FC236}">
                    <a16:creationId xmlns:a16="http://schemas.microsoft.com/office/drawing/2014/main" id="{9340CF95-46CE-44A4-85E8-21B58D740C4A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Gerade Verbindung mit Pfeil 344">
                <a:extLst>
                  <a:ext uri="{FF2B5EF4-FFF2-40B4-BE49-F238E27FC236}">
                    <a16:creationId xmlns:a16="http://schemas.microsoft.com/office/drawing/2014/main" id="{4F235F27-AA19-4891-9A1E-C98BF26B4036}"/>
                  </a:ext>
                </a:extLst>
              </p:cNvPr>
              <p:cNvCxnSpPr>
                <a:cxnSpLocks/>
                <a:stCxn id="329" idx="6"/>
                <a:endCxn id="334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mit Pfeil 345">
                <a:extLst>
                  <a:ext uri="{FF2B5EF4-FFF2-40B4-BE49-F238E27FC236}">
                    <a16:creationId xmlns:a16="http://schemas.microsoft.com/office/drawing/2014/main" id="{BCFD19E9-5053-4658-A9EE-053C6EEE7255}"/>
                  </a:ext>
                </a:extLst>
              </p:cNvPr>
              <p:cNvCxnSpPr>
                <a:cxnSpLocks/>
                <a:stCxn id="330" idx="6"/>
                <a:endCxn id="332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Gerade Verbindung mit Pfeil 346">
                <a:extLst>
                  <a:ext uri="{FF2B5EF4-FFF2-40B4-BE49-F238E27FC236}">
                    <a16:creationId xmlns:a16="http://schemas.microsoft.com/office/drawing/2014/main" id="{C62980CD-7202-4F52-B12C-19C177691C4B}"/>
                  </a:ext>
                </a:extLst>
              </p:cNvPr>
              <p:cNvCxnSpPr>
                <a:cxnSpLocks/>
                <a:stCxn id="328" idx="6"/>
                <a:endCxn id="334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mit Pfeil 347">
                <a:extLst>
                  <a:ext uri="{FF2B5EF4-FFF2-40B4-BE49-F238E27FC236}">
                    <a16:creationId xmlns:a16="http://schemas.microsoft.com/office/drawing/2014/main" id="{7A9F6EA6-5CF4-47ED-BB10-17D172C1C731}"/>
                  </a:ext>
                </a:extLst>
              </p:cNvPr>
              <p:cNvCxnSpPr>
                <a:cxnSpLocks/>
                <a:stCxn id="328" idx="6"/>
                <a:endCxn id="333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mit Pfeil 348">
                <a:extLst>
                  <a:ext uri="{FF2B5EF4-FFF2-40B4-BE49-F238E27FC236}">
                    <a16:creationId xmlns:a16="http://schemas.microsoft.com/office/drawing/2014/main" id="{B2DA0291-6692-453E-A36F-98557D8D7D9C}"/>
                  </a:ext>
                </a:extLst>
              </p:cNvPr>
              <p:cNvCxnSpPr>
                <a:cxnSpLocks/>
                <a:stCxn id="328" idx="6"/>
                <a:endCxn id="332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B16765FF-00A7-4939-ACC6-E513FBAB20B7}"/>
                  </a:ext>
                </a:extLst>
              </p:cNvPr>
              <p:cNvCxnSpPr>
                <a:cxnSpLocks/>
                <a:stCxn id="329" idx="6"/>
                <a:endCxn id="333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mit Pfeil 350">
                <a:extLst>
                  <a:ext uri="{FF2B5EF4-FFF2-40B4-BE49-F238E27FC236}">
                    <a16:creationId xmlns:a16="http://schemas.microsoft.com/office/drawing/2014/main" id="{6B52B120-85B1-4227-9B55-D4171703044B}"/>
                  </a:ext>
                </a:extLst>
              </p:cNvPr>
              <p:cNvCxnSpPr>
                <a:cxnSpLocks/>
                <a:stCxn id="329" idx="6"/>
                <a:endCxn id="332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mit Pfeil 351">
                <a:extLst>
                  <a:ext uri="{FF2B5EF4-FFF2-40B4-BE49-F238E27FC236}">
                    <a16:creationId xmlns:a16="http://schemas.microsoft.com/office/drawing/2014/main" id="{D0E19299-4046-4BFE-B067-6197405E0F0D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E879C815-4B4A-492C-9981-B1826AED3BCD}"/>
                  </a:ext>
                </a:extLst>
              </p:cNvPr>
              <p:cNvCxnSpPr>
                <a:cxnSpLocks/>
                <a:stCxn id="333" idx="6"/>
                <a:endCxn id="338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Gerade Verbindung mit Pfeil 353">
                <a:extLst>
                  <a:ext uri="{FF2B5EF4-FFF2-40B4-BE49-F238E27FC236}">
                    <a16:creationId xmlns:a16="http://schemas.microsoft.com/office/drawing/2014/main" id="{BD3292AE-47DD-4ED7-8808-662E3CED4BEB}"/>
                  </a:ext>
                </a:extLst>
              </p:cNvPr>
              <p:cNvCxnSpPr>
                <a:cxnSpLocks/>
                <a:stCxn id="334" idx="6"/>
                <a:endCxn id="339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mit Pfeil 354">
                <a:extLst>
                  <a:ext uri="{FF2B5EF4-FFF2-40B4-BE49-F238E27FC236}">
                    <a16:creationId xmlns:a16="http://schemas.microsoft.com/office/drawing/2014/main" id="{729EBB45-E09B-4C41-8562-078538989B20}"/>
                  </a:ext>
                </a:extLst>
              </p:cNvPr>
              <p:cNvCxnSpPr>
                <a:cxnSpLocks/>
                <a:stCxn id="331" idx="6"/>
                <a:endCxn id="338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837552A6-A491-4EFF-8355-962BCE450250}"/>
                  </a:ext>
                </a:extLst>
              </p:cNvPr>
              <p:cNvCxnSpPr>
                <a:cxnSpLocks/>
                <a:stCxn id="332" idx="6"/>
                <a:endCxn id="337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Gerade Verbindung mit Pfeil 356">
                <a:extLst>
                  <a:ext uri="{FF2B5EF4-FFF2-40B4-BE49-F238E27FC236}">
                    <a16:creationId xmlns:a16="http://schemas.microsoft.com/office/drawing/2014/main" id="{FECE1BE6-B45B-4474-A184-DD5066CCF90E}"/>
                  </a:ext>
                </a:extLst>
              </p:cNvPr>
              <p:cNvCxnSpPr>
                <a:cxnSpLocks/>
                <a:stCxn id="331" idx="6"/>
                <a:endCxn id="337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mit Pfeil 357">
                <a:extLst>
                  <a:ext uri="{FF2B5EF4-FFF2-40B4-BE49-F238E27FC236}">
                    <a16:creationId xmlns:a16="http://schemas.microsoft.com/office/drawing/2014/main" id="{647B77F2-2779-4EDD-BF80-375CE0FCA187}"/>
                  </a:ext>
                </a:extLst>
              </p:cNvPr>
              <p:cNvCxnSpPr>
                <a:cxnSpLocks/>
                <a:stCxn id="331" idx="6"/>
                <a:endCxn id="339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5B4CF64A-B3C1-480A-9C22-6393A72E3B2B}"/>
                  </a:ext>
                </a:extLst>
              </p:cNvPr>
              <p:cNvCxnSpPr>
                <a:cxnSpLocks/>
                <a:stCxn id="334" idx="6"/>
                <a:endCxn id="338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Gerade Verbindung mit Pfeil 359">
                <a:extLst>
                  <a:ext uri="{FF2B5EF4-FFF2-40B4-BE49-F238E27FC236}">
                    <a16:creationId xmlns:a16="http://schemas.microsoft.com/office/drawing/2014/main" id="{FFA172EC-B7BA-4FA7-8778-6E5ED5542487}"/>
                  </a:ext>
                </a:extLst>
              </p:cNvPr>
              <p:cNvCxnSpPr>
                <a:cxnSpLocks/>
                <a:stCxn id="334" idx="6"/>
                <a:endCxn id="336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mit Pfeil 360">
                <a:extLst>
                  <a:ext uri="{FF2B5EF4-FFF2-40B4-BE49-F238E27FC236}">
                    <a16:creationId xmlns:a16="http://schemas.microsoft.com/office/drawing/2014/main" id="{F2E5F014-25C2-4F3C-B0E2-C9C936513D12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Gerade Verbindung mit Pfeil 361">
                <a:extLst>
                  <a:ext uri="{FF2B5EF4-FFF2-40B4-BE49-F238E27FC236}">
                    <a16:creationId xmlns:a16="http://schemas.microsoft.com/office/drawing/2014/main" id="{F7E2B6A5-9BA3-40D0-8AE9-080340152CCA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mit Pfeil 362">
                <a:extLst>
                  <a:ext uri="{FF2B5EF4-FFF2-40B4-BE49-F238E27FC236}">
                    <a16:creationId xmlns:a16="http://schemas.microsoft.com/office/drawing/2014/main" id="{28CC3EFF-F407-4B35-A373-C21BBE88B161}"/>
                  </a:ext>
                </a:extLst>
              </p:cNvPr>
              <p:cNvCxnSpPr>
                <a:cxnSpLocks/>
                <a:stCxn id="332" idx="6"/>
                <a:endCxn id="339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mit Pfeil 363">
                <a:extLst>
                  <a:ext uri="{FF2B5EF4-FFF2-40B4-BE49-F238E27FC236}">
                    <a16:creationId xmlns:a16="http://schemas.microsoft.com/office/drawing/2014/main" id="{E6DBFFF2-7FB3-44EB-A199-F1DADC493544}"/>
                  </a:ext>
                </a:extLst>
              </p:cNvPr>
              <p:cNvCxnSpPr>
                <a:cxnSpLocks/>
                <a:stCxn id="332" idx="6"/>
                <a:endCxn id="338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Gerade Verbindung mit Pfeil 364">
                <a:extLst>
                  <a:ext uri="{FF2B5EF4-FFF2-40B4-BE49-F238E27FC236}">
                    <a16:creationId xmlns:a16="http://schemas.microsoft.com/office/drawing/2014/main" id="{AB97FC75-3CFA-4EFF-AC05-45A9C5658E27}"/>
                  </a:ext>
                </a:extLst>
              </p:cNvPr>
              <p:cNvCxnSpPr>
                <a:cxnSpLocks/>
                <a:stCxn id="338" idx="6"/>
                <a:endCxn id="335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mit Pfeil 365">
                <a:extLst>
                  <a:ext uri="{FF2B5EF4-FFF2-40B4-BE49-F238E27FC236}">
                    <a16:creationId xmlns:a16="http://schemas.microsoft.com/office/drawing/2014/main" id="{5C0654EA-A34A-4F5D-B06A-C2FABCA97DEA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mit Pfeil 366">
                <a:extLst>
                  <a:ext uri="{FF2B5EF4-FFF2-40B4-BE49-F238E27FC236}">
                    <a16:creationId xmlns:a16="http://schemas.microsoft.com/office/drawing/2014/main" id="{74FBB6FC-4502-4655-8DB6-9A893C383BBD}"/>
                  </a:ext>
                </a:extLst>
              </p:cNvPr>
              <p:cNvCxnSpPr>
                <a:cxnSpLocks/>
                <a:stCxn id="337" idx="6"/>
                <a:endCxn id="335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A52DE24C-22C8-4D9F-9D86-542428E25A03}"/>
                  </a:ext>
                </a:extLst>
              </p:cNvPr>
              <p:cNvCxnSpPr>
                <a:cxnSpLocks/>
                <a:stCxn id="336" idx="6"/>
                <a:endCxn id="335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Gerade Verbindung mit Pfeil 368">
                <a:extLst>
                  <a:ext uri="{FF2B5EF4-FFF2-40B4-BE49-F238E27FC236}">
                    <a16:creationId xmlns:a16="http://schemas.microsoft.com/office/drawing/2014/main" id="{16A4688E-A29F-4875-9B9C-622FE18082A3}"/>
                  </a:ext>
                </a:extLst>
              </p:cNvPr>
              <p:cNvCxnSpPr>
                <a:cxnSpLocks/>
                <a:stCxn id="339" idx="6"/>
                <a:endCxn id="335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 Verbindung mit Pfeil 369">
                <a:extLst>
                  <a:ext uri="{FF2B5EF4-FFF2-40B4-BE49-F238E27FC236}">
                    <a16:creationId xmlns:a16="http://schemas.microsoft.com/office/drawing/2014/main" id="{D541A64D-B6AA-432B-ADA9-B75AB7DE4540}"/>
                  </a:ext>
                </a:extLst>
              </p:cNvPr>
              <p:cNvCxnSpPr>
                <a:cxnSpLocks/>
                <a:stCxn id="333" idx="6"/>
                <a:endCxn id="339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B1C1EF85-903A-4C9F-A615-F6A2CADE449F}"/>
                  </a:ext>
                </a:extLst>
              </p:cNvPr>
              <p:cNvCxnSpPr>
                <a:cxnSpLocks/>
                <a:stCxn id="333" idx="6"/>
                <a:endCxn id="336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C3F22630-43D7-4223-B292-51CFC5E2BC0F}"/>
                </a:ext>
              </a:extLst>
            </p:cNvPr>
            <p:cNvSpPr/>
            <p:nvPr/>
          </p:nvSpPr>
          <p:spPr>
            <a:xfrm>
              <a:off x="4462942" y="1966720"/>
              <a:ext cx="3892712" cy="186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feil: nach unten 374">
              <a:extLst>
                <a:ext uri="{FF2B5EF4-FFF2-40B4-BE49-F238E27FC236}">
                  <a16:creationId xmlns:a16="http://schemas.microsoft.com/office/drawing/2014/main" id="{FB87A845-8224-403B-B085-A85C545D8706}"/>
                </a:ext>
              </a:extLst>
            </p:cNvPr>
            <p:cNvSpPr/>
            <p:nvPr/>
          </p:nvSpPr>
          <p:spPr>
            <a:xfrm>
              <a:off x="6245200" y="3937775"/>
              <a:ext cx="374175" cy="2874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68B59C9A-2D24-4BC5-9940-E4DD852D5B4C}"/>
                </a:ext>
              </a:extLst>
            </p:cNvPr>
            <p:cNvSpPr txBox="1"/>
            <p:nvPr/>
          </p:nvSpPr>
          <p:spPr>
            <a:xfrm>
              <a:off x="3430171" y="4377357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A</a:t>
              </a:r>
              <a:endParaRPr lang="en-US" sz="1600" dirty="0"/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959BE26F-F889-4016-A857-BE8FD6CFAFC9}"/>
                </a:ext>
              </a:extLst>
            </p:cNvPr>
            <p:cNvSpPr txBox="1"/>
            <p:nvPr/>
          </p:nvSpPr>
          <p:spPr>
            <a:xfrm>
              <a:off x="6081256" y="4374682"/>
              <a:ext cx="883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B</a:t>
              </a:r>
              <a:endParaRPr lang="en-US" sz="1600" dirty="0"/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5C2F8E66-5CBF-4722-9428-3463A77ED342}"/>
                </a:ext>
              </a:extLst>
            </p:cNvPr>
            <p:cNvSpPr txBox="1"/>
            <p:nvPr/>
          </p:nvSpPr>
          <p:spPr>
            <a:xfrm>
              <a:off x="8704333" y="4368473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C</a:t>
              </a:r>
              <a:endParaRPr lang="en-US" sz="1600" dirty="0"/>
            </a:p>
          </p:txBody>
        </p:sp>
        <p:sp>
          <p:nvSpPr>
            <p:cNvPr id="379" name="Textfeld 378">
              <a:extLst>
                <a:ext uri="{FF2B5EF4-FFF2-40B4-BE49-F238E27FC236}">
                  <a16:creationId xmlns:a16="http://schemas.microsoft.com/office/drawing/2014/main" id="{4F9FEDE8-5A10-43E6-B495-2BD3AF6837FB}"/>
                </a:ext>
              </a:extLst>
            </p:cNvPr>
            <p:cNvSpPr txBox="1"/>
            <p:nvPr/>
          </p:nvSpPr>
          <p:spPr>
            <a:xfrm>
              <a:off x="1090414" y="1782054"/>
              <a:ext cx="300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1.) Generate Training Datasets</a:t>
              </a:r>
              <a:endParaRPr lang="en-US" dirty="0"/>
            </a:p>
          </p:txBody>
        </p:sp>
        <p:sp>
          <p:nvSpPr>
            <p:cNvPr id="380" name="Textfeld 379">
              <a:extLst>
                <a:ext uri="{FF2B5EF4-FFF2-40B4-BE49-F238E27FC236}">
                  <a16:creationId xmlns:a16="http://schemas.microsoft.com/office/drawing/2014/main" id="{F9B1D8E0-C5B7-4BB7-ACE9-660C42D17A36}"/>
                </a:ext>
              </a:extLst>
            </p:cNvPr>
            <p:cNvSpPr txBox="1"/>
            <p:nvPr/>
          </p:nvSpPr>
          <p:spPr>
            <a:xfrm>
              <a:off x="1090414" y="3940494"/>
              <a:ext cx="2553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2.) Train </a:t>
              </a:r>
              <a:r>
                <a:rPr lang="de-DE" dirty="0" err="1"/>
                <a:t>ConvNet</a:t>
              </a:r>
              <a:r>
                <a:rPr lang="de-DE" dirty="0"/>
                <a:t> Models</a:t>
              </a:r>
              <a:endParaRPr lang="en-US" dirty="0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0234C716-0E80-4020-9F0B-1E7A61BC0541}"/>
                </a:ext>
              </a:extLst>
            </p:cNvPr>
            <p:cNvSpPr/>
            <p:nvPr/>
          </p:nvSpPr>
          <p:spPr>
            <a:xfrm>
              <a:off x="729841" y="123139"/>
              <a:ext cx="10846965" cy="5648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1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8DBAA9AB-C26D-4386-A2F1-6F04076681A9}"/>
              </a:ext>
            </a:extLst>
          </p:cNvPr>
          <p:cNvGrpSpPr/>
          <p:nvPr/>
        </p:nvGrpSpPr>
        <p:grpSpPr>
          <a:xfrm>
            <a:off x="3278085" y="164502"/>
            <a:ext cx="1165420" cy="563175"/>
            <a:chOff x="729299" y="349453"/>
            <a:chExt cx="3530254" cy="12642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DC8963B-5C91-4E58-BD59-C403592E947A}"/>
                </a:ext>
              </a:extLst>
            </p:cNvPr>
            <p:cNvSpPr/>
            <p:nvPr/>
          </p:nvSpPr>
          <p:spPr>
            <a:xfrm>
              <a:off x="729299" y="349453"/>
              <a:ext cx="3530254" cy="126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BB41E41-6846-4AFB-AB87-07B104A7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18" y="415185"/>
              <a:ext cx="3328820" cy="1165087"/>
            </a:xfrm>
            <a:prstGeom prst="rect">
              <a:avLst/>
            </a:prstGeom>
          </p:spPr>
        </p:pic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B70E3AAC-75B6-4001-B595-F4BB3AC1F0FA}"/>
              </a:ext>
            </a:extLst>
          </p:cNvPr>
          <p:cNvGrpSpPr/>
          <p:nvPr/>
        </p:nvGrpSpPr>
        <p:grpSpPr>
          <a:xfrm>
            <a:off x="3035961" y="4643378"/>
            <a:ext cx="2157651" cy="1029166"/>
            <a:chOff x="3841933" y="4690499"/>
            <a:chExt cx="2422072" cy="1343979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B3B1DF7-695D-4A04-8FA4-33B6826DCF48}"/>
                </a:ext>
              </a:extLst>
            </p:cNvPr>
            <p:cNvSpPr/>
            <p:nvPr/>
          </p:nvSpPr>
          <p:spPr>
            <a:xfrm>
              <a:off x="3841933" y="4859501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F4FCDCD-BBB0-4C42-992E-381CBDB4C836}"/>
                </a:ext>
              </a:extLst>
            </p:cNvPr>
            <p:cNvSpPr/>
            <p:nvPr/>
          </p:nvSpPr>
          <p:spPr>
            <a:xfrm>
              <a:off x="3841933" y="5631807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CE245A8-09AE-4C10-AD41-86E458D67BA0}"/>
                </a:ext>
              </a:extLst>
            </p:cNvPr>
            <p:cNvSpPr/>
            <p:nvPr/>
          </p:nvSpPr>
          <p:spPr>
            <a:xfrm>
              <a:off x="3843331" y="5245740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48B3455-7126-4B31-80CE-22F07513A4F7}"/>
                </a:ext>
              </a:extLst>
            </p:cNvPr>
            <p:cNvSpPr/>
            <p:nvPr/>
          </p:nvSpPr>
          <p:spPr>
            <a:xfrm>
              <a:off x="4665677" y="4690499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70D802D-33DA-4981-969E-1EEC489BBD30}"/>
                </a:ext>
              </a:extLst>
            </p:cNvPr>
            <p:cNvSpPr/>
            <p:nvPr/>
          </p:nvSpPr>
          <p:spPr>
            <a:xfrm>
              <a:off x="4665677" y="5766031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CCEEB15-A996-4632-AD00-DD76FDBF80EF}"/>
                </a:ext>
              </a:extLst>
            </p:cNvPr>
            <p:cNvSpPr/>
            <p:nvPr/>
          </p:nvSpPr>
          <p:spPr>
            <a:xfrm>
              <a:off x="4667075" y="5409847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6CBF282-257B-4978-BAF6-15D1BDDB818F}"/>
                </a:ext>
              </a:extLst>
            </p:cNvPr>
            <p:cNvSpPr/>
            <p:nvPr/>
          </p:nvSpPr>
          <p:spPr>
            <a:xfrm>
              <a:off x="4668473" y="5050173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323F577-8090-41D0-9EF9-5176B3A53DEA}"/>
                </a:ext>
              </a:extLst>
            </p:cNvPr>
            <p:cNvSpPr/>
            <p:nvPr/>
          </p:nvSpPr>
          <p:spPr>
            <a:xfrm>
              <a:off x="5970390" y="5210961"/>
              <a:ext cx="293615" cy="26844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AAEC0A6-2E98-4B88-8203-AA613DEA8BA6}"/>
                </a:ext>
              </a:extLst>
            </p:cNvPr>
            <p:cNvSpPr/>
            <p:nvPr/>
          </p:nvSpPr>
          <p:spPr>
            <a:xfrm>
              <a:off x="5489421" y="4690499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B095F11-7916-4DE1-8F04-9E4278D3AB1E}"/>
                </a:ext>
              </a:extLst>
            </p:cNvPr>
            <p:cNvSpPr/>
            <p:nvPr/>
          </p:nvSpPr>
          <p:spPr>
            <a:xfrm>
              <a:off x="5489421" y="5766031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50035B1-7EE2-4CDF-8E0C-8A5F553D0456}"/>
                </a:ext>
              </a:extLst>
            </p:cNvPr>
            <p:cNvSpPr/>
            <p:nvPr/>
          </p:nvSpPr>
          <p:spPr>
            <a:xfrm>
              <a:off x="5490819" y="5409847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C5E36D7-4866-4F30-B261-2A9F49602062}"/>
                </a:ext>
              </a:extLst>
            </p:cNvPr>
            <p:cNvSpPr/>
            <p:nvPr/>
          </p:nvSpPr>
          <p:spPr>
            <a:xfrm>
              <a:off x="5492217" y="5050173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938A60C-0B48-443D-8CC1-447AB02E96E8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135548" y="4824723"/>
              <a:ext cx="530129" cy="16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834E74DB-E598-49D6-B701-D67D17742190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4136946" y="4824723"/>
              <a:ext cx="528731" cy="5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E59318B5-7FAC-4199-834D-9FC0BA0E0411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135548" y="4824723"/>
              <a:ext cx="530129" cy="94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42EA84B-1724-46E8-9BBC-5E0B027496A3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4136946" y="5184397"/>
              <a:ext cx="531527" cy="19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4733D24-DBD5-4C2D-B153-6BD140E8EC9D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4136946" y="5379964"/>
              <a:ext cx="530129" cy="16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A341B03-AEB6-494A-8F55-8395B97AEA97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135548" y="5184397"/>
              <a:ext cx="532925" cy="581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2D296B-07E6-4603-A45E-B1029EFB9BEE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4136946" y="5379964"/>
              <a:ext cx="528731" cy="52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B3E92CB-E841-4F10-A917-D8FD93F69A25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4135548" y="4993725"/>
              <a:ext cx="532925" cy="19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8776675-F1CD-4E50-BE62-FF2D0D9076F9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4135548" y="4993725"/>
              <a:ext cx="531527" cy="550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ED9885D9-D232-40EF-B669-4C08E9F668BF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135548" y="4993725"/>
              <a:ext cx="530129" cy="9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7CE4787-A59F-4458-81FF-564142FBB13A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135548" y="5544071"/>
              <a:ext cx="531527" cy="221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2C7EB65-FF11-4017-B195-A771280C4090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>
              <a:off x="4135548" y="5766031"/>
              <a:ext cx="530129" cy="134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F1998EB-5D0F-4E1C-A744-DE3A912E116F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4959292" y="4824723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1074887-DF06-43C4-BB97-8DF3849680C6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4960690" y="5544071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E4FCB3D3-2D0F-405C-8CA2-1920AA75B10E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>
              <a:off x="4962088" y="5184397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4F5DC46-AD6C-4788-9884-499F17D209B8}"/>
                </a:ext>
              </a:extLst>
            </p:cNvPr>
            <p:cNvCxnSpPr>
              <a:cxnSpLocks/>
              <a:stCxn id="14" idx="6"/>
              <a:endCxn id="21" idx="2"/>
            </p:cNvCxnSpPr>
            <p:nvPr/>
          </p:nvCxnSpPr>
          <p:spPr>
            <a:xfrm>
              <a:off x="4959292" y="4824723"/>
              <a:ext cx="531527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1EB867F-9D71-413B-9154-791DCBF171C5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4959292" y="5900255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EF9B6408-1A1F-4177-AA91-9983BC211B50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DB71F6D-EEF3-465E-9CCD-3D714B35BBC5}"/>
                </a:ext>
              </a:extLst>
            </p:cNvPr>
            <p:cNvCxnSpPr>
              <a:cxnSpLocks/>
              <a:stCxn id="14" idx="6"/>
              <a:endCxn id="22" idx="2"/>
            </p:cNvCxnSpPr>
            <p:nvPr/>
          </p:nvCxnSpPr>
          <p:spPr>
            <a:xfrm>
              <a:off x="4959292" y="4824723"/>
              <a:ext cx="532925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7D4B4CF9-F987-4897-B80B-F3F8E25EF9F1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4962088" y="5184397"/>
              <a:ext cx="528731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693F644-4F69-47D6-84C1-6D1ACCF4DD10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4962088" y="4824723"/>
              <a:ext cx="527333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D9D79D5-F87A-4ED9-8A37-FE207152B844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4960690" y="5544071"/>
              <a:ext cx="528731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610D425D-3123-46B3-A6E5-22B58B9427D9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4962088" y="5184397"/>
              <a:ext cx="527333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C7F902D-9CC6-461B-82D6-C3910CCEFA28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 flipV="1">
              <a:off x="4959292" y="5184397"/>
              <a:ext cx="532925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E6EB2CD-D0E1-4393-8329-9DDD008C71F8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 flipV="1">
              <a:off x="4959292" y="5544071"/>
              <a:ext cx="531527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88DF4DF8-E2BC-4028-8729-B2CE7B6CD6A9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 flipV="1">
              <a:off x="5784434" y="5345185"/>
              <a:ext cx="185956" cy="198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A3D1AE4C-70A7-4EB9-98E3-B1B35682FAA6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 flipV="1"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E8E1EFFB-E209-4F3F-889B-5B121B00988F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 flipV="1">
              <a:off x="5783036" y="5345185"/>
              <a:ext cx="187354" cy="55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D0E5129C-2D0C-4A4E-BD73-87F81430FC71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5783036" y="4824723"/>
              <a:ext cx="187354" cy="520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C6365514-097E-49CF-9390-810500DCBE89}"/>
                </a:ext>
              </a:extLst>
            </p:cNvPr>
            <p:cNvCxnSpPr>
              <a:cxnSpLocks/>
              <a:stCxn id="22" idx="6"/>
              <a:endCxn id="18" idx="2"/>
            </p:cNvCxnSpPr>
            <p:nvPr/>
          </p:nvCxnSpPr>
          <p:spPr>
            <a:xfrm>
              <a:off x="5785832" y="5184397"/>
              <a:ext cx="184558" cy="16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3A4937FE-EFF4-4B0F-B756-8F22A2669A1F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 flipV="1">
              <a:off x="4960690" y="5184397"/>
              <a:ext cx="531527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B98F82C0-C1AA-4170-9137-BEF32B1D39B6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4960690" y="4824723"/>
              <a:ext cx="528731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24B5378F-1DA5-4B65-98E4-739EEF7AA99F}"/>
              </a:ext>
            </a:extLst>
          </p:cNvPr>
          <p:cNvGrpSpPr/>
          <p:nvPr/>
        </p:nvGrpSpPr>
        <p:grpSpPr>
          <a:xfrm>
            <a:off x="8044476" y="198084"/>
            <a:ext cx="1290458" cy="720815"/>
            <a:chOff x="6210135" y="545190"/>
            <a:chExt cx="2597044" cy="134513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B2D74C4-385D-4625-8DF4-E16EB23F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35" y="545953"/>
              <a:ext cx="2597044" cy="1344368"/>
            </a:xfrm>
            <a:prstGeom prst="rect">
              <a:avLst/>
            </a:prstGeom>
          </p:spPr>
        </p:pic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F3A0DE8-BA39-4A9B-AA8C-2D70CF2D42CC}"/>
                </a:ext>
              </a:extLst>
            </p:cNvPr>
            <p:cNvSpPr/>
            <p:nvPr/>
          </p:nvSpPr>
          <p:spPr>
            <a:xfrm>
              <a:off x="6283354" y="545190"/>
              <a:ext cx="2409690" cy="1264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Pfeil: nach unten 194">
            <a:extLst>
              <a:ext uri="{FF2B5EF4-FFF2-40B4-BE49-F238E27FC236}">
                <a16:creationId xmlns:a16="http://schemas.microsoft.com/office/drawing/2014/main" id="{15E37203-90D5-46E0-8ECB-EC0449ED61BE}"/>
              </a:ext>
            </a:extLst>
          </p:cNvPr>
          <p:cNvSpPr/>
          <p:nvPr/>
        </p:nvSpPr>
        <p:spPr>
          <a:xfrm>
            <a:off x="6179681" y="1631004"/>
            <a:ext cx="374175" cy="2874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Verbinder: gewinkelt 197">
            <a:extLst>
              <a:ext uri="{FF2B5EF4-FFF2-40B4-BE49-F238E27FC236}">
                <a16:creationId xmlns:a16="http://schemas.microsoft.com/office/drawing/2014/main" id="{F90A172E-063F-47CA-A46B-ABEA881E8D6D}"/>
              </a:ext>
            </a:extLst>
          </p:cNvPr>
          <p:cNvCxnSpPr>
            <a:cxnSpLocks/>
            <a:stCxn id="9" idx="2"/>
            <a:endCxn id="204" idx="1"/>
          </p:cNvCxnSpPr>
          <p:nvPr/>
        </p:nvCxnSpPr>
        <p:spPr>
          <a:xfrm rot="16200000" flipH="1">
            <a:off x="4330885" y="257587"/>
            <a:ext cx="221588" cy="1161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4A5BA1DC-B1EC-41A1-B524-4C6B2CFF0942}"/>
              </a:ext>
            </a:extLst>
          </p:cNvPr>
          <p:cNvCxnSpPr>
            <a:cxnSpLocks/>
            <a:stCxn id="6" idx="2"/>
            <a:endCxn id="204" idx="3"/>
          </p:cNvCxnSpPr>
          <p:nvPr/>
        </p:nvCxnSpPr>
        <p:spPr>
          <a:xfrm rot="5400000">
            <a:off x="8040577" y="300137"/>
            <a:ext cx="30366" cy="12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279BACCB-EA6B-4164-845B-440801113446}"/>
              </a:ext>
            </a:extLst>
          </p:cNvPr>
          <p:cNvGrpSpPr/>
          <p:nvPr/>
        </p:nvGrpSpPr>
        <p:grpSpPr>
          <a:xfrm>
            <a:off x="4595182" y="1968512"/>
            <a:ext cx="1837106" cy="1790659"/>
            <a:chOff x="3944554" y="2166752"/>
            <a:chExt cx="1837106" cy="1790659"/>
          </a:xfrm>
        </p:grpSpPr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DAFD5B3-2EA5-42DE-B6ED-9A82B56AF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548" y="2506014"/>
              <a:ext cx="1451397" cy="1451397"/>
            </a:xfrm>
            <a:prstGeom prst="rect">
              <a:avLst/>
            </a:prstGeom>
          </p:spPr>
        </p:pic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3CAF04F7-9EEF-4082-8850-95B99400720A}"/>
                </a:ext>
              </a:extLst>
            </p:cNvPr>
            <p:cNvSpPr txBox="1"/>
            <p:nvPr/>
          </p:nvSpPr>
          <p:spPr>
            <a:xfrm>
              <a:off x="3944554" y="2166752"/>
              <a:ext cx="1837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groundtruth</a:t>
              </a:r>
              <a:r>
                <a:rPr lang="de-DE" sz="1600" dirty="0"/>
                <a:t> </a:t>
              </a:r>
              <a:r>
                <a:rPr lang="de-DE" sz="1600" dirty="0" err="1"/>
                <a:t>images</a:t>
              </a:r>
              <a:endParaRPr lang="en-US" sz="1600" dirty="0"/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3865A870-C49B-4499-BA06-5C28CDC21B20}"/>
              </a:ext>
            </a:extLst>
          </p:cNvPr>
          <p:cNvGrpSpPr/>
          <p:nvPr/>
        </p:nvGrpSpPr>
        <p:grpSpPr>
          <a:xfrm>
            <a:off x="6693849" y="1971252"/>
            <a:ext cx="1470274" cy="1789840"/>
            <a:chOff x="7273327" y="2167162"/>
            <a:chExt cx="1470274" cy="1789840"/>
          </a:xfrm>
        </p:grpSpPr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932D1954-3A2A-4CF8-A1F0-FC8310CC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765" y="2505604"/>
              <a:ext cx="1451398" cy="1451398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0ACE1F46-3FA2-4E13-A0B1-AB90B160CED4}"/>
                </a:ext>
              </a:extLst>
            </p:cNvPr>
            <p:cNvSpPr txBox="1"/>
            <p:nvPr/>
          </p:nvSpPr>
          <p:spPr>
            <a:xfrm>
              <a:off x="7273327" y="2167162"/>
              <a:ext cx="1470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satellite</a:t>
              </a:r>
              <a:r>
                <a:rPr lang="de-DE" sz="1600" dirty="0"/>
                <a:t> </a:t>
              </a:r>
              <a:r>
                <a:rPr lang="de-DE" sz="1600" dirty="0" err="1"/>
                <a:t>images</a:t>
              </a:r>
              <a:endParaRPr lang="en-US" sz="1600" dirty="0"/>
            </a:p>
          </p:txBody>
        </p:sp>
      </p:grpSp>
      <p:sp>
        <p:nvSpPr>
          <p:cNvPr id="204" name="Rechteck 203">
            <a:extLst>
              <a:ext uri="{FF2B5EF4-FFF2-40B4-BE49-F238E27FC236}">
                <a16:creationId xmlns:a16="http://schemas.microsoft.com/office/drawing/2014/main" id="{C12F2AD0-2D24-4D3B-B2A5-F26314CF67D3}"/>
              </a:ext>
            </a:extLst>
          </p:cNvPr>
          <p:cNvSpPr/>
          <p:nvPr/>
        </p:nvSpPr>
        <p:spPr>
          <a:xfrm>
            <a:off x="5022563" y="419825"/>
            <a:ext cx="2399251" cy="105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OSM DATA GENERATOR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136B931E-933D-4360-BC43-8582A485B907}"/>
              </a:ext>
            </a:extLst>
          </p:cNvPr>
          <p:cNvGrpSpPr/>
          <p:nvPr/>
        </p:nvGrpSpPr>
        <p:grpSpPr>
          <a:xfrm>
            <a:off x="8192017" y="4643378"/>
            <a:ext cx="2157651" cy="1029166"/>
            <a:chOff x="3841933" y="4690499"/>
            <a:chExt cx="2422072" cy="1343979"/>
          </a:xfrm>
        </p:grpSpPr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5AB549DF-7080-4F23-AA0D-D8CDE7489282}"/>
                </a:ext>
              </a:extLst>
            </p:cNvPr>
            <p:cNvSpPr/>
            <p:nvPr/>
          </p:nvSpPr>
          <p:spPr>
            <a:xfrm>
              <a:off x="3841933" y="4859501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634550A7-AA9E-45D1-A888-46370E5C5F3E}"/>
                </a:ext>
              </a:extLst>
            </p:cNvPr>
            <p:cNvSpPr/>
            <p:nvPr/>
          </p:nvSpPr>
          <p:spPr>
            <a:xfrm>
              <a:off x="3841933" y="5631807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12CB017B-720A-441D-ADA5-503853CC773F}"/>
                </a:ext>
              </a:extLst>
            </p:cNvPr>
            <p:cNvSpPr/>
            <p:nvPr/>
          </p:nvSpPr>
          <p:spPr>
            <a:xfrm>
              <a:off x="3843331" y="5245740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3F7E95CD-705D-488D-8718-0486AE57965A}"/>
                </a:ext>
              </a:extLst>
            </p:cNvPr>
            <p:cNvSpPr/>
            <p:nvPr/>
          </p:nvSpPr>
          <p:spPr>
            <a:xfrm>
              <a:off x="4665677" y="4690499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E37022EE-6B51-4A72-ADDB-25491907DF64}"/>
                </a:ext>
              </a:extLst>
            </p:cNvPr>
            <p:cNvSpPr/>
            <p:nvPr/>
          </p:nvSpPr>
          <p:spPr>
            <a:xfrm>
              <a:off x="4665677" y="5766031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82288021-0324-4A02-96DE-D21F9B4B5F19}"/>
                </a:ext>
              </a:extLst>
            </p:cNvPr>
            <p:cNvSpPr/>
            <p:nvPr/>
          </p:nvSpPr>
          <p:spPr>
            <a:xfrm>
              <a:off x="4667075" y="5409847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F3A4D1EF-F128-4B42-AA89-E5C9B4B37823}"/>
                </a:ext>
              </a:extLst>
            </p:cNvPr>
            <p:cNvSpPr/>
            <p:nvPr/>
          </p:nvSpPr>
          <p:spPr>
            <a:xfrm>
              <a:off x="4668473" y="5050173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FB2B28AA-12FF-4367-8DE7-A79012A713D2}"/>
                </a:ext>
              </a:extLst>
            </p:cNvPr>
            <p:cNvSpPr/>
            <p:nvPr/>
          </p:nvSpPr>
          <p:spPr>
            <a:xfrm>
              <a:off x="5970390" y="5210961"/>
              <a:ext cx="293615" cy="26844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0DCA0C8B-4D09-486D-9565-D8275FDD2919}"/>
                </a:ext>
              </a:extLst>
            </p:cNvPr>
            <p:cNvSpPr/>
            <p:nvPr/>
          </p:nvSpPr>
          <p:spPr>
            <a:xfrm>
              <a:off x="5489421" y="4690499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9FC45556-FE15-48DB-AD92-968A6132F97B}"/>
                </a:ext>
              </a:extLst>
            </p:cNvPr>
            <p:cNvSpPr/>
            <p:nvPr/>
          </p:nvSpPr>
          <p:spPr>
            <a:xfrm>
              <a:off x="5489421" y="5766031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D09541A-2531-4548-A185-F13D9E682371}"/>
                </a:ext>
              </a:extLst>
            </p:cNvPr>
            <p:cNvSpPr/>
            <p:nvPr/>
          </p:nvSpPr>
          <p:spPr>
            <a:xfrm>
              <a:off x="5490819" y="5409847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7D30CA9D-7380-47BD-9D5C-87FCF78D3EE4}"/>
                </a:ext>
              </a:extLst>
            </p:cNvPr>
            <p:cNvSpPr/>
            <p:nvPr/>
          </p:nvSpPr>
          <p:spPr>
            <a:xfrm>
              <a:off x="5492217" y="5050173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Gerade Verbindung mit Pfeil 294">
              <a:extLst>
                <a:ext uri="{FF2B5EF4-FFF2-40B4-BE49-F238E27FC236}">
                  <a16:creationId xmlns:a16="http://schemas.microsoft.com/office/drawing/2014/main" id="{9398EC6D-75FB-41FA-A3A7-CBD6E9B01108}"/>
                </a:ext>
              </a:extLst>
            </p:cNvPr>
            <p:cNvCxnSpPr>
              <a:cxnSpLocks/>
              <a:stCxn id="283" idx="6"/>
              <a:endCxn id="286" idx="2"/>
            </p:cNvCxnSpPr>
            <p:nvPr/>
          </p:nvCxnSpPr>
          <p:spPr>
            <a:xfrm flipV="1">
              <a:off x="4135548" y="4824723"/>
              <a:ext cx="530129" cy="16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54954FA1-A600-48E5-8F6C-584DDEFB6B3B}"/>
                </a:ext>
              </a:extLst>
            </p:cNvPr>
            <p:cNvCxnSpPr>
              <a:cxnSpLocks/>
              <a:stCxn id="285" idx="6"/>
              <a:endCxn id="286" idx="2"/>
            </p:cNvCxnSpPr>
            <p:nvPr/>
          </p:nvCxnSpPr>
          <p:spPr>
            <a:xfrm flipV="1">
              <a:off x="4136946" y="4824723"/>
              <a:ext cx="528731" cy="5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44DACEFF-C888-4694-8E73-3E43C22DD024}"/>
                </a:ext>
              </a:extLst>
            </p:cNvPr>
            <p:cNvCxnSpPr>
              <a:cxnSpLocks/>
              <a:stCxn id="284" idx="6"/>
              <a:endCxn id="286" idx="2"/>
            </p:cNvCxnSpPr>
            <p:nvPr/>
          </p:nvCxnSpPr>
          <p:spPr>
            <a:xfrm flipV="1">
              <a:off x="4135548" y="4824723"/>
              <a:ext cx="530129" cy="94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 Verbindung mit Pfeil 297">
              <a:extLst>
                <a:ext uri="{FF2B5EF4-FFF2-40B4-BE49-F238E27FC236}">
                  <a16:creationId xmlns:a16="http://schemas.microsoft.com/office/drawing/2014/main" id="{E0F83BFE-82A9-4DAA-BAB6-2D8A647161A1}"/>
                </a:ext>
              </a:extLst>
            </p:cNvPr>
            <p:cNvCxnSpPr>
              <a:cxnSpLocks/>
              <a:stCxn id="285" idx="6"/>
              <a:endCxn id="289" idx="2"/>
            </p:cNvCxnSpPr>
            <p:nvPr/>
          </p:nvCxnSpPr>
          <p:spPr>
            <a:xfrm flipV="1">
              <a:off x="4136946" y="5184397"/>
              <a:ext cx="531527" cy="19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97C63B75-B1F9-4626-AE10-CC9773621ADB}"/>
                </a:ext>
              </a:extLst>
            </p:cNvPr>
            <p:cNvCxnSpPr>
              <a:cxnSpLocks/>
              <a:stCxn id="285" idx="6"/>
              <a:endCxn id="288" idx="2"/>
            </p:cNvCxnSpPr>
            <p:nvPr/>
          </p:nvCxnSpPr>
          <p:spPr>
            <a:xfrm>
              <a:off x="4136946" y="5379964"/>
              <a:ext cx="530129" cy="16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24D04F88-006F-4752-813F-500F04A315D6}"/>
                </a:ext>
              </a:extLst>
            </p:cNvPr>
            <p:cNvCxnSpPr>
              <a:cxnSpLocks/>
              <a:stCxn id="284" idx="6"/>
              <a:endCxn id="289" idx="2"/>
            </p:cNvCxnSpPr>
            <p:nvPr/>
          </p:nvCxnSpPr>
          <p:spPr>
            <a:xfrm flipV="1">
              <a:off x="4135548" y="5184397"/>
              <a:ext cx="532925" cy="581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34714E99-65C2-4EE0-9118-A26EB331F0A3}"/>
                </a:ext>
              </a:extLst>
            </p:cNvPr>
            <p:cNvCxnSpPr>
              <a:cxnSpLocks/>
              <a:stCxn id="285" idx="6"/>
              <a:endCxn id="287" idx="2"/>
            </p:cNvCxnSpPr>
            <p:nvPr/>
          </p:nvCxnSpPr>
          <p:spPr>
            <a:xfrm>
              <a:off x="4136946" y="5379964"/>
              <a:ext cx="528731" cy="52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E8BB3D18-39EE-4BA8-8B2F-EC42B94C5524}"/>
                </a:ext>
              </a:extLst>
            </p:cNvPr>
            <p:cNvCxnSpPr>
              <a:cxnSpLocks/>
              <a:stCxn id="283" idx="6"/>
              <a:endCxn id="289" idx="2"/>
            </p:cNvCxnSpPr>
            <p:nvPr/>
          </p:nvCxnSpPr>
          <p:spPr>
            <a:xfrm>
              <a:off x="4135548" y="4993725"/>
              <a:ext cx="532925" cy="19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02C522CB-05C0-4077-B72E-87A689E38950}"/>
                </a:ext>
              </a:extLst>
            </p:cNvPr>
            <p:cNvCxnSpPr>
              <a:cxnSpLocks/>
              <a:stCxn id="283" idx="6"/>
              <a:endCxn id="288" idx="2"/>
            </p:cNvCxnSpPr>
            <p:nvPr/>
          </p:nvCxnSpPr>
          <p:spPr>
            <a:xfrm>
              <a:off x="4135548" y="4993725"/>
              <a:ext cx="531527" cy="550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3F71C5C0-D98C-4FB4-AC7E-969E569E66A7}"/>
                </a:ext>
              </a:extLst>
            </p:cNvPr>
            <p:cNvCxnSpPr>
              <a:cxnSpLocks/>
              <a:stCxn id="283" idx="6"/>
              <a:endCxn id="287" idx="2"/>
            </p:cNvCxnSpPr>
            <p:nvPr/>
          </p:nvCxnSpPr>
          <p:spPr>
            <a:xfrm>
              <a:off x="4135548" y="4993725"/>
              <a:ext cx="530129" cy="9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06B0D2B6-E9B7-4245-A3ED-D1D560F0F791}"/>
                </a:ext>
              </a:extLst>
            </p:cNvPr>
            <p:cNvCxnSpPr>
              <a:cxnSpLocks/>
              <a:stCxn id="284" idx="6"/>
              <a:endCxn id="288" idx="2"/>
            </p:cNvCxnSpPr>
            <p:nvPr/>
          </p:nvCxnSpPr>
          <p:spPr>
            <a:xfrm flipV="1">
              <a:off x="4135548" y="5544071"/>
              <a:ext cx="531527" cy="221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06D6C9E8-D421-47AF-86DB-1EBCC775C2A1}"/>
                </a:ext>
              </a:extLst>
            </p:cNvPr>
            <p:cNvCxnSpPr>
              <a:cxnSpLocks/>
              <a:stCxn id="284" idx="6"/>
              <a:endCxn id="287" idx="2"/>
            </p:cNvCxnSpPr>
            <p:nvPr/>
          </p:nvCxnSpPr>
          <p:spPr>
            <a:xfrm>
              <a:off x="4135548" y="5766031"/>
              <a:ext cx="530129" cy="134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D18B850B-DACC-467C-B607-FFF10E71B701}"/>
                </a:ext>
              </a:extLst>
            </p:cNvPr>
            <p:cNvCxnSpPr>
              <a:cxnSpLocks/>
              <a:stCxn id="286" idx="6"/>
              <a:endCxn id="291" idx="2"/>
            </p:cNvCxnSpPr>
            <p:nvPr/>
          </p:nvCxnSpPr>
          <p:spPr>
            <a:xfrm>
              <a:off x="4959292" y="4824723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81C6F63A-9338-460D-A718-1D78B13C2064}"/>
                </a:ext>
              </a:extLst>
            </p:cNvPr>
            <p:cNvCxnSpPr>
              <a:cxnSpLocks/>
              <a:stCxn id="288" idx="6"/>
              <a:endCxn id="293" idx="2"/>
            </p:cNvCxnSpPr>
            <p:nvPr/>
          </p:nvCxnSpPr>
          <p:spPr>
            <a:xfrm>
              <a:off x="4960690" y="5544071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0351412A-1805-431A-ABF9-B7BFB37FDCE0}"/>
                </a:ext>
              </a:extLst>
            </p:cNvPr>
            <p:cNvCxnSpPr>
              <a:cxnSpLocks/>
              <a:stCxn id="289" idx="6"/>
              <a:endCxn id="294" idx="2"/>
            </p:cNvCxnSpPr>
            <p:nvPr/>
          </p:nvCxnSpPr>
          <p:spPr>
            <a:xfrm>
              <a:off x="4962088" y="5184397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CE94745C-AFC3-4335-B407-40E3257F6BA9}"/>
                </a:ext>
              </a:extLst>
            </p:cNvPr>
            <p:cNvCxnSpPr>
              <a:cxnSpLocks/>
              <a:stCxn id="286" idx="6"/>
              <a:endCxn id="293" idx="2"/>
            </p:cNvCxnSpPr>
            <p:nvPr/>
          </p:nvCxnSpPr>
          <p:spPr>
            <a:xfrm>
              <a:off x="4959292" y="4824723"/>
              <a:ext cx="531527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6793314B-E484-4E2E-BD3D-808BC1582E90}"/>
                </a:ext>
              </a:extLst>
            </p:cNvPr>
            <p:cNvCxnSpPr>
              <a:cxnSpLocks/>
              <a:stCxn id="287" idx="6"/>
              <a:endCxn id="292" idx="2"/>
            </p:cNvCxnSpPr>
            <p:nvPr/>
          </p:nvCxnSpPr>
          <p:spPr>
            <a:xfrm>
              <a:off x="4959292" y="5900255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909C1042-5DBD-4AC3-AE6C-A6701FE85B80}"/>
                </a:ext>
              </a:extLst>
            </p:cNvPr>
            <p:cNvCxnSpPr>
              <a:cxnSpLocks/>
              <a:stCxn id="286" idx="6"/>
              <a:endCxn id="292" idx="2"/>
            </p:cNvCxnSpPr>
            <p:nvPr/>
          </p:nvCxnSpPr>
          <p:spPr>
            <a:xfrm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8EAD8B0A-8582-47CC-BC80-75AAA61F51B3}"/>
                </a:ext>
              </a:extLst>
            </p:cNvPr>
            <p:cNvCxnSpPr>
              <a:cxnSpLocks/>
              <a:stCxn id="286" idx="6"/>
              <a:endCxn id="294" idx="2"/>
            </p:cNvCxnSpPr>
            <p:nvPr/>
          </p:nvCxnSpPr>
          <p:spPr>
            <a:xfrm>
              <a:off x="4959292" y="4824723"/>
              <a:ext cx="532925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8F479463-A5D0-4DDC-AC8B-178CD9FEB573}"/>
                </a:ext>
              </a:extLst>
            </p:cNvPr>
            <p:cNvCxnSpPr>
              <a:cxnSpLocks/>
              <a:stCxn id="289" idx="6"/>
              <a:endCxn id="293" idx="2"/>
            </p:cNvCxnSpPr>
            <p:nvPr/>
          </p:nvCxnSpPr>
          <p:spPr>
            <a:xfrm>
              <a:off x="4962088" y="5184397"/>
              <a:ext cx="528731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>
              <a:extLst>
                <a:ext uri="{FF2B5EF4-FFF2-40B4-BE49-F238E27FC236}">
                  <a16:creationId xmlns:a16="http://schemas.microsoft.com/office/drawing/2014/main" id="{2A1C2A15-99A1-4713-A5F2-218C944F6AAB}"/>
                </a:ext>
              </a:extLst>
            </p:cNvPr>
            <p:cNvCxnSpPr>
              <a:cxnSpLocks/>
              <a:stCxn id="289" idx="6"/>
              <a:endCxn id="291" idx="2"/>
            </p:cNvCxnSpPr>
            <p:nvPr/>
          </p:nvCxnSpPr>
          <p:spPr>
            <a:xfrm flipV="1">
              <a:off x="4962088" y="4824723"/>
              <a:ext cx="527333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 Verbindung mit Pfeil 315">
              <a:extLst>
                <a:ext uri="{FF2B5EF4-FFF2-40B4-BE49-F238E27FC236}">
                  <a16:creationId xmlns:a16="http://schemas.microsoft.com/office/drawing/2014/main" id="{CB65114D-8A76-41A3-9955-606BD8A2F82B}"/>
                </a:ext>
              </a:extLst>
            </p:cNvPr>
            <p:cNvCxnSpPr>
              <a:cxnSpLocks/>
              <a:stCxn id="288" idx="6"/>
              <a:endCxn id="292" idx="2"/>
            </p:cNvCxnSpPr>
            <p:nvPr/>
          </p:nvCxnSpPr>
          <p:spPr>
            <a:xfrm>
              <a:off x="4960690" y="5544071"/>
              <a:ext cx="528731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>
              <a:extLst>
                <a:ext uri="{FF2B5EF4-FFF2-40B4-BE49-F238E27FC236}">
                  <a16:creationId xmlns:a16="http://schemas.microsoft.com/office/drawing/2014/main" id="{4F114DE8-08CA-4BD7-A3A0-F34C81C1F532}"/>
                </a:ext>
              </a:extLst>
            </p:cNvPr>
            <p:cNvCxnSpPr>
              <a:cxnSpLocks/>
              <a:stCxn id="289" idx="6"/>
              <a:endCxn id="292" idx="2"/>
            </p:cNvCxnSpPr>
            <p:nvPr/>
          </p:nvCxnSpPr>
          <p:spPr>
            <a:xfrm>
              <a:off x="4962088" y="5184397"/>
              <a:ext cx="527333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Gerade Verbindung mit Pfeil 317">
              <a:extLst>
                <a:ext uri="{FF2B5EF4-FFF2-40B4-BE49-F238E27FC236}">
                  <a16:creationId xmlns:a16="http://schemas.microsoft.com/office/drawing/2014/main" id="{A99893FE-A3AE-43B3-A713-EFF3C9CBCB4D}"/>
                </a:ext>
              </a:extLst>
            </p:cNvPr>
            <p:cNvCxnSpPr>
              <a:cxnSpLocks/>
              <a:stCxn id="287" idx="6"/>
              <a:endCxn id="294" idx="2"/>
            </p:cNvCxnSpPr>
            <p:nvPr/>
          </p:nvCxnSpPr>
          <p:spPr>
            <a:xfrm flipV="1">
              <a:off x="4959292" y="5184397"/>
              <a:ext cx="532925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81644C06-6DE0-48CF-84EE-38209A19FED1}"/>
                </a:ext>
              </a:extLst>
            </p:cNvPr>
            <p:cNvCxnSpPr>
              <a:cxnSpLocks/>
              <a:stCxn id="287" idx="6"/>
              <a:endCxn id="293" idx="2"/>
            </p:cNvCxnSpPr>
            <p:nvPr/>
          </p:nvCxnSpPr>
          <p:spPr>
            <a:xfrm flipV="1">
              <a:off x="4959292" y="5544071"/>
              <a:ext cx="531527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4CB803BB-70D3-4601-8599-4E3C93B08E39}"/>
                </a:ext>
              </a:extLst>
            </p:cNvPr>
            <p:cNvCxnSpPr>
              <a:cxnSpLocks/>
              <a:stCxn id="293" idx="6"/>
              <a:endCxn id="290" idx="2"/>
            </p:cNvCxnSpPr>
            <p:nvPr/>
          </p:nvCxnSpPr>
          <p:spPr>
            <a:xfrm flipV="1">
              <a:off x="5784434" y="5345185"/>
              <a:ext cx="185956" cy="198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mit Pfeil 320">
              <a:extLst>
                <a:ext uri="{FF2B5EF4-FFF2-40B4-BE49-F238E27FC236}">
                  <a16:creationId xmlns:a16="http://schemas.microsoft.com/office/drawing/2014/main" id="{AF24179A-4E23-40BB-AACB-77FFEC3A9F65}"/>
                </a:ext>
              </a:extLst>
            </p:cNvPr>
            <p:cNvCxnSpPr>
              <a:cxnSpLocks/>
              <a:stCxn id="287" idx="6"/>
              <a:endCxn id="291" idx="2"/>
            </p:cNvCxnSpPr>
            <p:nvPr/>
          </p:nvCxnSpPr>
          <p:spPr>
            <a:xfrm flipV="1"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Gerade Verbindung mit Pfeil 321">
              <a:extLst>
                <a:ext uri="{FF2B5EF4-FFF2-40B4-BE49-F238E27FC236}">
                  <a16:creationId xmlns:a16="http://schemas.microsoft.com/office/drawing/2014/main" id="{55E09188-6DE3-4B59-9FEC-81E08DF8EDD6}"/>
                </a:ext>
              </a:extLst>
            </p:cNvPr>
            <p:cNvCxnSpPr>
              <a:cxnSpLocks/>
              <a:stCxn id="292" idx="6"/>
              <a:endCxn id="290" idx="2"/>
            </p:cNvCxnSpPr>
            <p:nvPr/>
          </p:nvCxnSpPr>
          <p:spPr>
            <a:xfrm flipV="1">
              <a:off x="5783036" y="5345185"/>
              <a:ext cx="187354" cy="55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>
              <a:extLst>
                <a:ext uri="{FF2B5EF4-FFF2-40B4-BE49-F238E27FC236}">
                  <a16:creationId xmlns:a16="http://schemas.microsoft.com/office/drawing/2014/main" id="{BE2C95C7-1293-4535-B09F-4B7887188309}"/>
                </a:ext>
              </a:extLst>
            </p:cNvPr>
            <p:cNvCxnSpPr>
              <a:cxnSpLocks/>
              <a:stCxn id="291" idx="6"/>
              <a:endCxn id="290" idx="2"/>
            </p:cNvCxnSpPr>
            <p:nvPr/>
          </p:nvCxnSpPr>
          <p:spPr>
            <a:xfrm>
              <a:off x="5783036" y="4824723"/>
              <a:ext cx="187354" cy="520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Gerade Verbindung mit Pfeil 323">
              <a:extLst>
                <a:ext uri="{FF2B5EF4-FFF2-40B4-BE49-F238E27FC236}">
                  <a16:creationId xmlns:a16="http://schemas.microsoft.com/office/drawing/2014/main" id="{8841AEF0-9CEB-49F9-9840-2C1D5AE4EE26}"/>
                </a:ext>
              </a:extLst>
            </p:cNvPr>
            <p:cNvCxnSpPr>
              <a:cxnSpLocks/>
              <a:stCxn id="294" idx="6"/>
              <a:endCxn id="290" idx="2"/>
            </p:cNvCxnSpPr>
            <p:nvPr/>
          </p:nvCxnSpPr>
          <p:spPr>
            <a:xfrm>
              <a:off x="5785832" y="5184397"/>
              <a:ext cx="184558" cy="16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>
              <a:extLst>
                <a:ext uri="{FF2B5EF4-FFF2-40B4-BE49-F238E27FC236}">
                  <a16:creationId xmlns:a16="http://schemas.microsoft.com/office/drawing/2014/main" id="{20D8E3BC-BCBA-42FB-9D53-86F10877BC43}"/>
                </a:ext>
              </a:extLst>
            </p:cNvPr>
            <p:cNvCxnSpPr>
              <a:cxnSpLocks/>
              <a:stCxn id="288" idx="6"/>
              <a:endCxn id="294" idx="2"/>
            </p:cNvCxnSpPr>
            <p:nvPr/>
          </p:nvCxnSpPr>
          <p:spPr>
            <a:xfrm flipV="1">
              <a:off x="4960690" y="5184397"/>
              <a:ext cx="531527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>
              <a:extLst>
                <a:ext uri="{FF2B5EF4-FFF2-40B4-BE49-F238E27FC236}">
                  <a16:creationId xmlns:a16="http://schemas.microsoft.com/office/drawing/2014/main" id="{4CB6894F-61BD-4B25-95B2-DCDBEC79CA21}"/>
                </a:ext>
              </a:extLst>
            </p:cNvPr>
            <p:cNvCxnSpPr>
              <a:cxnSpLocks/>
              <a:stCxn id="288" idx="6"/>
              <a:endCxn id="291" idx="2"/>
            </p:cNvCxnSpPr>
            <p:nvPr/>
          </p:nvCxnSpPr>
          <p:spPr>
            <a:xfrm flipV="1">
              <a:off x="4960690" y="4824723"/>
              <a:ext cx="528731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34A0CA8D-FC7D-4F02-9772-5959EDB00207}"/>
              </a:ext>
            </a:extLst>
          </p:cNvPr>
          <p:cNvGrpSpPr/>
          <p:nvPr/>
        </p:nvGrpSpPr>
        <p:grpSpPr>
          <a:xfrm>
            <a:off x="5615023" y="4643378"/>
            <a:ext cx="2157651" cy="1029166"/>
            <a:chOff x="3841933" y="4690499"/>
            <a:chExt cx="2422072" cy="1343979"/>
          </a:xfrm>
        </p:grpSpPr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CE9009E1-8BC1-40E4-95A1-D5C215DF3DEF}"/>
                </a:ext>
              </a:extLst>
            </p:cNvPr>
            <p:cNvSpPr/>
            <p:nvPr/>
          </p:nvSpPr>
          <p:spPr>
            <a:xfrm>
              <a:off x="3841933" y="4859501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4A6EEB63-462A-4062-84D5-FA62D6AFE4E9}"/>
                </a:ext>
              </a:extLst>
            </p:cNvPr>
            <p:cNvSpPr/>
            <p:nvPr/>
          </p:nvSpPr>
          <p:spPr>
            <a:xfrm>
              <a:off x="3841933" y="5631807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E8CDBF03-644A-418C-A0C2-88E06E8D7935}"/>
                </a:ext>
              </a:extLst>
            </p:cNvPr>
            <p:cNvSpPr/>
            <p:nvPr/>
          </p:nvSpPr>
          <p:spPr>
            <a:xfrm>
              <a:off x="3843331" y="5245740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A853F774-E60A-4B85-91DA-D0B765BFAB9A}"/>
                </a:ext>
              </a:extLst>
            </p:cNvPr>
            <p:cNvSpPr/>
            <p:nvPr/>
          </p:nvSpPr>
          <p:spPr>
            <a:xfrm>
              <a:off x="4665677" y="4690499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9BFF6631-848C-4FD8-9A44-213473CFDE24}"/>
                </a:ext>
              </a:extLst>
            </p:cNvPr>
            <p:cNvSpPr/>
            <p:nvPr/>
          </p:nvSpPr>
          <p:spPr>
            <a:xfrm>
              <a:off x="4665677" y="5766031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28277230-DE69-4D38-89E7-3924C3F15494}"/>
                </a:ext>
              </a:extLst>
            </p:cNvPr>
            <p:cNvSpPr/>
            <p:nvPr/>
          </p:nvSpPr>
          <p:spPr>
            <a:xfrm>
              <a:off x="4667075" y="5409847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44F2C099-5389-425B-BE38-3827CE4041A4}"/>
                </a:ext>
              </a:extLst>
            </p:cNvPr>
            <p:cNvSpPr/>
            <p:nvPr/>
          </p:nvSpPr>
          <p:spPr>
            <a:xfrm>
              <a:off x="4668473" y="5050173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E7F620FA-D94A-47AF-AE54-CF77BBC969FC}"/>
                </a:ext>
              </a:extLst>
            </p:cNvPr>
            <p:cNvSpPr/>
            <p:nvPr/>
          </p:nvSpPr>
          <p:spPr>
            <a:xfrm>
              <a:off x="5970390" y="5210961"/>
              <a:ext cx="293615" cy="26844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FBA2B743-0DEF-414B-83A9-878461FF212F}"/>
                </a:ext>
              </a:extLst>
            </p:cNvPr>
            <p:cNvSpPr/>
            <p:nvPr/>
          </p:nvSpPr>
          <p:spPr>
            <a:xfrm>
              <a:off x="5489421" y="4690499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B397C72C-8D6E-4D90-958D-77D1819797E4}"/>
                </a:ext>
              </a:extLst>
            </p:cNvPr>
            <p:cNvSpPr/>
            <p:nvPr/>
          </p:nvSpPr>
          <p:spPr>
            <a:xfrm>
              <a:off x="5489421" y="5766031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09F20DE-421C-4F64-A90C-26A547D98746}"/>
                </a:ext>
              </a:extLst>
            </p:cNvPr>
            <p:cNvSpPr/>
            <p:nvPr/>
          </p:nvSpPr>
          <p:spPr>
            <a:xfrm>
              <a:off x="5490819" y="5409847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DCA93C45-659A-4C03-B9CD-4C68EBE589CC}"/>
                </a:ext>
              </a:extLst>
            </p:cNvPr>
            <p:cNvSpPr/>
            <p:nvPr/>
          </p:nvSpPr>
          <p:spPr>
            <a:xfrm>
              <a:off x="5492217" y="5050173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Gerade Verbindung mit Pfeil 339">
              <a:extLst>
                <a:ext uri="{FF2B5EF4-FFF2-40B4-BE49-F238E27FC236}">
                  <a16:creationId xmlns:a16="http://schemas.microsoft.com/office/drawing/2014/main" id="{8E4C4042-77D1-42C1-A79F-36ADF3FCCF63}"/>
                </a:ext>
              </a:extLst>
            </p:cNvPr>
            <p:cNvCxnSpPr>
              <a:cxnSpLocks/>
              <a:stCxn id="328" idx="6"/>
              <a:endCxn id="331" idx="2"/>
            </p:cNvCxnSpPr>
            <p:nvPr/>
          </p:nvCxnSpPr>
          <p:spPr>
            <a:xfrm flipV="1">
              <a:off x="4135548" y="4824723"/>
              <a:ext cx="530129" cy="16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Gerade Verbindung mit Pfeil 340">
              <a:extLst>
                <a:ext uri="{FF2B5EF4-FFF2-40B4-BE49-F238E27FC236}">
                  <a16:creationId xmlns:a16="http://schemas.microsoft.com/office/drawing/2014/main" id="{A34B7710-4346-4BC7-8F65-CCB3A1EF5F3D}"/>
                </a:ext>
              </a:extLst>
            </p:cNvPr>
            <p:cNvCxnSpPr>
              <a:cxnSpLocks/>
              <a:stCxn id="330" idx="6"/>
              <a:endCxn id="331" idx="2"/>
            </p:cNvCxnSpPr>
            <p:nvPr/>
          </p:nvCxnSpPr>
          <p:spPr>
            <a:xfrm flipV="1">
              <a:off x="4136946" y="4824723"/>
              <a:ext cx="528731" cy="5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Gerade Verbindung mit Pfeil 341">
              <a:extLst>
                <a:ext uri="{FF2B5EF4-FFF2-40B4-BE49-F238E27FC236}">
                  <a16:creationId xmlns:a16="http://schemas.microsoft.com/office/drawing/2014/main" id="{AF327CA9-8D0C-4672-A712-A60FB0899294}"/>
                </a:ext>
              </a:extLst>
            </p:cNvPr>
            <p:cNvCxnSpPr>
              <a:cxnSpLocks/>
              <a:stCxn id="329" idx="6"/>
              <a:endCxn id="331" idx="2"/>
            </p:cNvCxnSpPr>
            <p:nvPr/>
          </p:nvCxnSpPr>
          <p:spPr>
            <a:xfrm flipV="1">
              <a:off x="4135548" y="4824723"/>
              <a:ext cx="530129" cy="94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Gerade Verbindung mit Pfeil 342">
              <a:extLst>
                <a:ext uri="{FF2B5EF4-FFF2-40B4-BE49-F238E27FC236}">
                  <a16:creationId xmlns:a16="http://schemas.microsoft.com/office/drawing/2014/main" id="{C220548F-052C-442E-A699-40816FCD38E1}"/>
                </a:ext>
              </a:extLst>
            </p:cNvPr>
            <p:cNvCxnSpPr>
              <a:cxnSpLocks/>
              <a:stCxn id="330" idx="6"/>
              <a:endCxn id="334" idx="2"/>
            </p:cNvCxnSpPr>
            <p:nvPr/>
          </p:nvCxnSpPr>
          <p:spPr>
            <a:xfrm flipV="1">
              <a:off x="4136946" y="5184397"/>
              <a:ext cx="531527" cy="19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Gerade Verbindung mit Pfeil 343">
              <a:extLst>
                <a:ext uri="{FF2B5EF4-FFF2-40B4-BE49-F238E27FC236}">
                  <a16:creationId xmlns:a16="http://schemas.microsoft.com/office/drawing/2014/main" id="{9340CF95-46CE-44A4-85E8-21B58D740C4A}"/>
                </a:ext>
              </a:extLst>
            </p:cNvPr>
            <p:cNvCxnSpPr>
              <a:cxnSpLocks/>
              <a:stCxn id="330" idx="6"/>
              <a:endCxn id="333" idx="2"/>
            </p:cNvCxnSpPr>
            <p:nvPr/>
          </p:nvCxnSpPr>
          <p:spPr>
            <a:xfrm>
              <a:off x="4136946" y="5379964"/>
              <a:ext cx="530129" cy="16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Gerade Verbindung mit Pfeil 344">
              <a:extLst>
                <a:ext uri="{FF2B5EF4-FFF2-40B4-BE49-F238E27FC236}">
                  <a16:creationId xmlns:a16="http://schemas.microsoft.com/office/drawing/2014/main" id="{4F235F27-AA19-4891-9A1E-C98BF26B4036}"/>
                </a:ext>
              </a:extLst>
            </p:cNvPr>
            <p:cNvCxnSpPr>
              <a:cxnSpLocks/>
              <a:stCxn id="329" idx="6"/>
              <a:endCxn id="334" idx="2"/>
            </p:cNvCxnSpPr>
            <p:nvPr/>
          </p:nvCxnSpPr>
          <p:spPr>
            <a:xfrm flipV="1">
              <a:off x="4135548" y="5184397"/>
              <a:ext cx="532925" cy="581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Gerade Verbindung mit Pfeil 345">
              <a:extLst>
                <a:ext uri="{FF2B5EF4-FFF2-40B4-BE49-F238E27FC236}">
                  <a16:creationId xmlns:a16="http://schemas.microsoft.com/office/drawing/2014/main" id="{BCFD19E9-5053-4658-A9EE-053C6EEE7255}"/>
                </a:ext>
              </a:extLst>
            </p:cNvPr>
            <p:cNvCxnSpPr>
              <a:cxnSpLocks/>
              <a:stCxn id="330" idx="6"/>
              <a:endCxn id="332" idx="2"/>
            </p:cNvCxnSpPr>
            <p:nvPr/>
          </p:nvCxnSpPr>
          <p:spPr>
            <a:xfrm>
              <a:off x="4136946" y="5379964"/>
              <a:ext cx="528731" cy="52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Gerade Verbindung mit Pfeil 346">
              <a:extLst>
                <a:ext uri="{FF2B5EF4-FFF2-40B4-BE49-F238E27FC236}">
                  <a16:creationId xmlns:a16="http://schemas.microsoft.com/office/drawing/2014/main" id="{C62980CD-7202-4F52-B12C-19C177691C4B}"/>
                </a:ext>
              </a:extLst>
            </p:cNvPr>
            <p:cNvCxnSpPr>
              <a:cxnSpLocks/>
              <a:stCxn id="328" idx="6"/>
              <a:endCxn id="334" idx="2"/>
            </p:cNvCxnSpPr>
            <p:nvPr/>
          </p:nvCxnSpPr>
          <p:spPr>
            <a:xfrm>
              <a:off x="4135548" y="4993725"/>
              <a:ext cx="532925" cy="19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Gerade Verbindung mit Pfeil 347">
              <a:extLst>
                <a:ext uri="{FF2B5EF4-FFF2-40B4-BE49-F238E27FC236}">
                  <a16:creationId xmlns:a16="http://schemas.microsoft.com/office/drawing/2014/main" id="{7A9F6EA6-5CF4-47ED-BB10-17D172C1C731}"/>
                </a:ext>
              </a:extLst>
            </p:cNvPr>
            <p:cNvCxnSpPr>
              <a:cxnSpLocks/>
              <a:stCxn id="328" idx="6"/>
              <a:endCxn id="333" idx="2"/>
            </p:cNvCxnSpPr>
            <p:nvPr/>
          </p:nvCxnSpPr>
          <p:spPr>
            <a:xfrm>
              <a:off x="4135548" y="4993725"/>
              <a:ext cx="531527" cy="550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B2DA0291-6692-453E-A36F-98557D8D7D9C}"/>
                </a:ext>
              </a:extLst>
            </p:cNvPr>
            <p:cNvCxnSpPr>
              <a:cxnSpLocks/>
              <a:stCxn id="328" idx="6"/>
              <a:endCxn id="332" idx="2"/>
            </p:cNvCxnSpPr>
            <p:nvPr/>
          </p:nvCxnSpPr>
          <p:spPr>
            <a:xfrm>
              <a:off x="4135548" y="4993725"/>
              <a:ext cx="530129" cy="9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rade Verbindung mit Pfeil 349">
              <a:extLst>
                <a:ext uri="{FF2B5EF4-FFF2-40B4-BE49-F238E27FC236}">
                  <a16:creationId xmlns:a16="http://schemas.microsoft.com/office/drawing/2014/main" id="{B16765FF-00A7-4939-ACC6-E513FBAB20B7}"/>
                </a:ext>
              </a:extLst>
            </p:cNvPr>
            <p:cNvCxnSpPr>
              <a:cxnSpLocks/>
              <a:stCxn id="329" idx="6"/>
              <a:endCxn id="333" idx="2"/>
            </p:cNvCxnSpPr>
            <p:nvPr/>
          </p:nvCxnSpPr>
          <p:spPr>
            <a:xfrm flipV="1">
              <a:off x="4135548" y="5544071"/>
              <a:ext cx="531527" cy="221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Gerade Verbindung mit Pfeil 350">
              <a:extLst>
                <a:ext uri="{FF2B5EF4-FFF2-40B4-BE49-F238E27FC236}">
                  <a16:creationId xmlns:a16="http://schemas.microsoft.com/office/drawing/2014/main" id="{6B52B120-85B1-4227-9B55-D4171703044B}"/>
                </a:ext>
              </a:extLst>
            </p:cNvPr>
            <p:cNvCxnSpPr>
              <a:cxnSpLocks/>
              <a:stCxn id="329" idx="6"/>
              <a:endCxn id="332" idx="2"/>
            </p:cNvCxnSpPr>
            <p:nvPr/>
          </p:nvCxnSpPr>
          <p:spPr>
            <a:xfrm>
              <a:off x="4135548" y="5766031"/>
              <a:ext cx="530129" cy="134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Gerade Verbindung mit Pfeil 351">
              <a:extLst>
                <a:ext uri="{FF2B5EF4-FFF2-40B4-BE49-F238E27FC236}">
                  <a16:creationId xmlns:a16="http://schemas.microsoft.com/office/drawing/2014/main" id="{D0E19299-4046-4BFE-B067-6197405E0F0D}"/>
                </a:ext>
              </a:extLst>
            </p:cNvPr>
            <p:cNvCxnSpPr>
              <a:cxnSpLocks/>
              <a:stCxn id="331" idx="6"/>
              <a:endCxn id="336" idx="2"/>
            </p:cNvCxnSpPr>
            <p:nvPr/>
          </p:nvCxnSpPr>
          <p:spPr>
            <a:xfrm>
              <a:off x="4959292" y="4824723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rade Verbindung mit Pfeil 352">
              <a:extLst>
                <a:ext uri="{FF2B5EF4-FFF2-40B4-BE49-F238E27FC236}">
                  <a16:creationId xmlns:a16="http://schemas.microsoft.com/office/drawing/2014/main" id="{E879C815-4B4A-492C-9981-B1826AED3BCD}"/>
                </a:ext>
              </a:extLst>
            </p:cNvPr>
            <p:cNvCxnSpPr>
              <a:cxnSpLocks/>
              <a:stCxn id="333" idx="6"/>
              <a:endCxn id="338" idx="2"/>
            </p:cNvCxnSpPr>
            <p:nvPr/>
          </p:nvCxnSpPr>
          <p:spPr>
            <a:xfrm>
              <a:off x="4960690" y="5544071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Gerade Verbindung mit Pfeil 353">
              <a:extLst>
                <a:ext uri="{FF2B5EF4-FFF2-40B4-BE49-F238E27FC236}">
                  <a16:creationId xmlns:a16="http://schemas.microsoft.com/office/drawing/2014/main" id="{BD3292AE-47DD-4ED7-8808-662E3CED4BEB}"/>
                </a:ext>
              </a:extLst>
            </p:cNvPr>
            <p:cNvCxnSpPr>
              <a:cxnSpLocks/>
              <a:stCxn id="334" idx="6"/>
              <a:endCxn id="339" idx="2"/>
            </p:cNvCxnSpPr>
            <p:nvPr/>
          </p:nvCxnSpPr>
          <p:spPr>
            <a:xfrm>
              <a:off x="4962088" y="5184397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Gerade Verbindung mit Pfeil 354">
              <a:extLst>
                <a:ext uri="{FF2B5EF4-FFF2-40B4-BE49-F238E27FC236}">
                  <a16:creationId xmlns:a16="http://schemas.microsoft.com/office/drawing/2014/main" id="{729EBB45-E09B-4C41-8562-078538989B20}"/>
                </a:ext>
              </a:extLst>
            </p:cNvPr>
            <p:cNvCxnSpPr>
              <a:cxnSpLocks/>
              <a:stCxn id="331" idx="6"/>
              <a:endCxn id="338" idx="2"/>
            </p:cNvCxnSpPr>
            <p:nvPr/>
          </p:nvCxnSpPr>
          <p:spPr>
            <a:xfrm>
              <a:off x="4959292" y="4824723"/>
              <a:ext cx="531527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 Verbindung mit Pfeil 355">
              <a:extLst>
                <a:ext uri="{FF2B5EF4-FFF2-40B4-BE49-F238E27FC236}">
                  <a16:creationId xmlns:a16="http://schemas.microsoft.com/office/drawing/2014/main" id="{837552A6-A491-4EFF-8355-962BCE450250}"/>
                </a:ext>
              </a:extLst>
            </p:cNvPr>
            <p:cNvCxnSpPr>
              <a:cxnSpLocks/>
              <a:stCxn id="332" idx="6"/>
              <a:endCxn id="337" idx="2"/>
            </p:cNvCxnSpPr>
            <p:nvPr/>
          </p:nvCxnSpPr>
          <p:spPr>
            <a:xfrm>
              <a:off x="4959292" y="5900255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 Verbindung mit Pfeil 356">
              <a:extLst>
                <a:ext uri="{FF2B5EF4-FFF2-40B4-BE49-F238E27FC236}">
                  <a16:creationId xmlns:a16="http://schemas.microsoft.com/office/drawing/2014/main" id="{FECE1BE6-B45B-4474-A184-DD5066CCF90E}"/>
                </a:ext>
              </a:extLst>
            </p:cNvPr>
            <p:cNvCxnSpPr>
              <a:cxnSpLocks/>
              <a:stCxn id="331" idx="6"/>
              <a:endCxn id="337" idx="2"/>
            </p:cNvCxnSpPr>
            <p:nvPr/>
          </p:nvCxnSpPr>
          <p:spPr>
            <a:xfrm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 Verbindung mit Pfeil 357">
              <a:extLst>
                <a:ext uri="{FF2B5EF4-FFF2-40B4-BE49-F238E27FC236}">
                  <a16:creationId xmlns:a16="http://schemas.microsoft.com/office/drawing/2014/main" id="{647B77F2-2779-4EDD-BF80-375CE0FCA187}"/>
                </a:ext>
              </a:extLst>
            </p:cNvPr>
            <p:cNvCxnSpPr>
              <a:cxnSpLocks/>
              <a:stCxn id="331" idx="6"/>
              <a:endCxn id="339" idx="2"/>
            </p:cNvCxnSpPr>
            <p:nvPr/>
          </p:nvCxnSpPr>
          <p:spPr>
            <a:xfrm>
              <a:off x="4959292" y="4824723"/>
              <a:ext cx="532925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 Verbindung mit Pfeil 358">
              <a:extLst>
                <a:ext uri="{FF2B5EF4-FFF2-40B4-BE49-F238E27FC236}">
                  <a16:creationId xmlns:a16="http://schemas.microsoft.com/office/drawing/2014/main" id="{5B4CF64A-B3C1-480A-9C22-6393A72E3B2B}"/>
                </a:ext>
              </a:extLst>
            </p:cNvPr>
            <p:cNvCxnSpPr>
              <a:cxnSpLocks/>
              <a:stCxn id="334" idx="6"/>
              <a:endCxn id="338" idx="2"/>
            </p:cNvCxnSpPr>
            <p:nvPr/>
          </p:nvCxnSpPr>
          <p:spPr>
            <a:xfrm>
              <a:off x="4962088" y="5184397"/>
              <a:ext cx="528731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 Verbindung mit Pfeil 359">
              <a:extLst>
                <a:ext uri="{FF2B5EF4-FFF2-40B4-BE49-F238E27FC236}">
                  <a16:creationId xmlns:a16="http://schemas.microsoft.com/office/drawing/2014/main" id="{FFA172EC-B7BA-4FA7-8778-6E5ED5542487}"/>
                </a:ext>
              </a:extLst>
            </p:cNvPr>
            <p:cNvCxnSpPr>
              <a:cxnSpLocks/>
              <a:stCxn id="334" idx="6"/>
              <a:endCxn id="336" idx="2"/>
            </p:cNvCxnSpPr>
            <p:nvPr/>
          </p:nvCxnSpPr>
          <p:spPr>
            <a:xfrm flipV="1">
              <a:off x="4962088" y="4824723"/>
              <a:ext cx="527333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 Verbindung mit Pfeil 360">
              <a:extLst>
                <a:ext uri="{FF2B5EF4-FFF2-40B4-BE49-F238E27FC236}">
                  <a16:creationId xmlns:a16="http://schemas.microsoft.com/office/drawing/2014/main" id="{F2E5F014-25C2-4F3C-B0E2-C9C936513D12}"/>
                </a:ext>
              </a:extLst>
            </p:cNvPr>
            <p:cNvCxnSpPr>
              <a:cxnSpLocks/>
              <a:stCxn id="333" idx="6"/>
              <a:endCxn id="337" idx="2"/>
            </p:cNvCxnSpPr>
            <p:nvPr/>
          </p:nvCxnSpPr>
          <p:spPr>
            <a:xfrm>
              <a:off x="4960690" y="5544071"/>
              <a:ext cx="528731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Gerade Verbindung mit Pfeil 361">
              <a:extLst>
                <a:ext uri="{FF2B5EF4-FFF2-40B4-BE49-F238E27FC236}">
                  <a16:creationId xmlns:a16="http://schemas.microsoft.com/office/drawing/2014/main" id="{F7E2B6A5-9BA3-40D0-8AE9-080340152CCA}"/>
                </a:ext>
              </a:extLst>
            </p:cNvPr>
            <p:cNvCxnSpPr>
              <a:cxnSpLocks/>
              <a:stCxn id="334" idx="6"/>
              <a:endCxn id="337" idx="2"/>
            </p:cNvCxnSpPr>
            <p:nvPr/>
          </p:nvCxnSpPr>
          <p:spPr>
            <a:xfrm>
              <a:off x="4962088" y="5184397"/>
              <a:ext cx="527333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Gerade Verbindung mit Pfeil 362">
              <a:extLst>
                <a:ext uri="{FF2B5EF4-FFF2-40B4-BE49-F238E27FC236}">
                  <a16:creationId xmlns:a16="http://schemas.microsoft.com/office/drawing/2014/main" id="{28CC3EFF-F407-4B35-A373-C21BBE88B161}"/>
                </a:ext>
              </a:extLst>
            </p:cNvPr>
            <p:cNvCxnSpPr>
              <a:cxnSpLocks/>
              <a:stCxn id="332" idx="6"/>
              <a:endCxn id="339" idx="2"/>
            </p:cNvCxnSpPr>
            <p:nvPr/>
          </p:nvCxnSpPr>
          <p:spPr>
            <a:xfrm flipV="1">
              <a:off x="4959292" y="5184397"/>
              <a:ext cx="532925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Gerade Verbindung mit Pfeil 363">
              <a:extLst>
                <a:ext uri="{FF2B5EF4-FFF2-40B4-BE49-F238E27FC236}">
                  <a16:creationId xmlns:a16="http://schemas.microsoft.com/office/drawing/2014/main" id="{E6DBFFF2-7FB3-44EB-A199-F1DADC493544}"/>
                </a:ext>
              </a:extLst>
            </p:cNvPr>
            <p:cNvCxnSpPr>
              <a:cxnSpLocks/>
              <a:stCxn id="332" idx="6"/>
              <a:endCxn id="338" idx="2"/>
            </p:cNvCxnSpPr>
            <p:nvPr/>
          </p:nvCxnSpPr>
          <p:spPr>
            <a:xfrm flipV="1">
              <a:off x="4959292" y="5544071"/>
              <a:ext cx="531527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Gerade Verbindung mit Pfeil 364">
              <a:extLst>
                <a:ext uri="{FF2B5EF4-FFF2-40B4-BE49-F238E27FC236}">
                  <a16:creationId xmlns:a16="http://schemas.microsoft.com/office/drawing/2014/main" id="{AB97FC75-3CFA-4EFF-AC05-45A9C5658E27}"/>
                </a:ext>
              </a:extLst>
            </p:cNvPr>
            <p:cNvCxnSpPr>
              <a:cxnSpLocks/>
              <a:stCxn id="338" idx="6"/>
              <a:endCxn id="335" idx="2"/>
            </p:cNvCxnSpPr>
            <p:nvPr/>
          </p:nvCxnSpPr>
          <p:spPr>
            <a:xfrm flipV="1">
              <a:off x="5784434" y="5345185"/>
              <a:ext cx="185956" cy="198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Gerade Verbindung mit Pfeil 365">
              <a:extLst>
                <a:ext uri="{FF2B5EF4-FFF2-40B4-BE49-F238E27FC236}">
                  <a16:creationId xmlns:a16="http://schemas.microsoft.com/office/drawing/2014/main" id="{5C0654EA-A34A-4F5D-B06A-C2FABCA97DEA}"/>
                </a:ext>
              </a:extLst>
            </p:cNvPr>
            <p:cNvCxnSpPr>
              <a:cxnSpLocks/>
              <a:stCxn id="332" idx="6"/>
              <a:endCxn id="336" idx="2"/>
            </p:cNvCxnSpPr>
            <p:nvPr/>
          </p:nvCxnSpPr>
          <p:spPr>
            <a:xfrm flipV="1"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Gerade Verbindung mit Pfeil 366">
              <a:extLst>
                <a:ext uri="{FF2B5EF4-FFF2-40B4-BE49-F238E27FC236}">
                  <a16:creationId xmlns:a16="http://schemas.microsoft.com/office/drawing/2014/main" id="{74FBB6FC-4502-4655-8DB6-9A893C383BBD}"/>
                </a:ext>
              </a:extLst>
            </p:cNvPr>
            <p:cNvCxnSpPr>
              <a:cxnSpLocks/>
              <a:stCxn id="337" idx="6"/>
              <a:endCxn id="335" idx="2"/>
            </p:cNvCxnSpPr>
            <p:nvPr/>
          </p:nvCxnSpPr>
          <p:spPr>
            <a:xfrm flipV="1">
              <a:off x="5783036" y="5345185"/>
              <a:ext cx="187354" cy="55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Gerade Verbindung mit Pfeil 367">
              <a:extLst>
                <a:ext uri="{FF2B5EF4-FFF2-40B4-BE49-F238E27FC236}">
                  <a16:creationId xmlns:a16="http://schemas.microsoft.com/office/drawing/2014/main" id="{A52DE24C-22C8-4D9F-9D86-542428E25A03}"/>
                </a:ext>
              </a:extLst>
            </p:cNvPr>
            <p:cNvCxnSpPr>
              <a:cxnSpLocks/>
              <a:stCxn id="336" idx="6"/>
              <a:endCxn id="335" idx="2"/>
            </p:cNvCxnSpPr>
            <p:nvPr/>
          </p:nvCxnSpPr>
          <p:spPr>
            <a:xfrm>
              <a:off x="5783036" y="4824723"/>
              <a:ext cx="187354" cy="520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Gerade Verbindung mit Pfeil 368">
              <a:extLst>
                <a:ext uri="{FF2B5EF4-FFF2-40B4-BE49-F238E27FC236}">
                  <a16:creationId xmlns:a16="http://schemas.microsoft.com/office/drawing/2014/main" id="{16A4688E-A29F-4875-9B9C-622FE18082A3}"/>
                </a:ext>
              </a:extLst>
            </p:cNvPr>
            <p:cNvCxnSpPr>
              <a:cxnSpLocks/>
              <a:stCxn id="339" idx="6"/>
              <a:endCxn id="335" idx="2"/>
            </p:cNvCxnSpPr>
            <p:nvPr/>
          </p:nvCxnSpPr>
          <p:spPr>
            <a:xfrm>
              <a:off x="5785832" y="5184397"/>
              <a:ext cx="184558" cy="16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Gerade Verbindung mit Pfeil 369">
              <a:extLst>
                <a:ext uri="{FF2B5EF4-FFF2-40B4-BE49-F238E27FC236}">
                  <a16:creationId xmlns:a16="http://schemas.microsoft.com/office/drawing/2014/main" id="{D541A64D-B6AA-432B-ADA9-B75AB7DE4540}"/>
                </a:ext>
              </a:extLst>
            </p:cNvPr>
            <p:cNvCxnSpPr>
              <a:cxnSpLocks/>
              <a:stCxn id="333" idx="6"/>
              <a:endCxn id="339" idx="2"/>
            </p:cNvCxnSpPr>
            <p:nvPr/>
          </p:nvCxnSpPr>
          <p:spPr>
            <a:xfrm flipV="1">
              <a:off x="4960690" y="5184397"/>
              <a:ext cx="531527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Gerade Verbindung mit Pfeil 370">
              <a:extLst>
                <a:ext uri="{FF2B5EF4-FFF2-40B4-BE49-F238E27FC236}">
                  <a16:creationId xmlns:a16="http://schemas.microsoft.com/office/drawing/2014/main" id="{B1C1EF85-903A-4C9F-A615-F6A2CADE449F}"/>
                </a:ext>
              </a:extLst>
            </p:cNvPr>
            <p:cNvCxnSpPr>
              <a:cxnSpLocks/>
              <a:stCxn id="333" idx="6"/>
              <a:endCxn id="336" idx="2"/>
            </p:cNvCxnSpPr>
            <p:nvPr/>
          </p:nvCxnSpPr>
          <p:spPr>
            <a:xfrm flipV="1">
              <a:off x="4960690" y="4824723"/>
              <a:ext cx="528731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hteck 372">
            <a:extLst>
              <a:ext uri="{FF2B5EF4-FFF2-40B4-BE49-F238E27FC236}">
                <a16:creationId xmlns:a16="http://schemas.microsoft.com/office/drawing/2014/main" id="{C3F22630-43D7-4223-B292-51CFC5E2BC0F}"/>
              </a:ext>
            </a:extLst>
          </p:cNvPr>
          <p:cNvSpPr/>
          <p:nvPr/>
        </p:nvSpPr>
        <p:spPr>
          <a:xfrm>
            <a:off x="4462942" y="1966720"/>
            <a:ext cx="3892712" cy="1864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Pfeil: nach unten 374">
            <a:extLst>
              <a:ext uri="{FF2B5EF4-FFF2-40B4-BE49-F238E27FC236}">
                <a16:creationId xmlns:a16="http://schemas.microsoft.com/office/drawing/2014/main" id="{FB87A845-8224-403B-B085-A85C545D8706}"/>
              </a:ext>
            </a:extLst>
          </p:cNvPr>
          <p:cNvSpPr/>
          <p:nvPr/>
        </p:nvSpPr>
        <p:spPr>
          <a:xfrm>
            <a:off x="6245200" y="3937775"/>
            <a:ext cx="374175" cy="2874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feld 375">
            <a:extLst>
              <a:ext uri="{FF2B5EF4-FFF2-40B4-BE49-F238E27FC236}">
                <a16:creationId xmlns:a16="http://schemas.microsoft.com/office/drawing/2014/main" id="{68B59C9A-2D24-4BC5-9940-E4DD852D5B4C}"/>
              </a:ext>
            </a:extLst>
          </p:cNvPr>
          <p:cNvSpPr txBox="1"/>
          <p:nvPr/>
        </p:nvSpPr>
        <p:spPr>
          <a:xfrm>
            <a:off x="3430171" y="437735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Model A</a:t>
            </a:r>
            <a:endParaRPr lang="en-US" sz="1600" dirty="0"/>
          </a:p>
        </p:txBody>
      </p:sp>
      <p:sp>
        <p:nvSpPr>
          <p:cNvPr id="377" name="Textfeld 376">
            <a:extLst>
              <a:ext uri="{FF2B5EF4-FFF2-40B4-BE49-F238E27FC236}">
                <a16:creationId xmlns:a16="http://schemas.microsoft.com/office/drawing/2014/main" id="{959BE26F-F889-4016-A857-BE8FD6CFAFC9}"/>
              </a:ext>
            </a:extLst>
          </p:cNvPr>
          <p:cNvSpPr txBox="1"/>
          <p:nvPr/>
        </p:nvSpPr>
        <p:spPr>
          <a:xfrm>
            <a:off x="6081256" y="437468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Model B</a:t>
            </a:r>
            <a:endParaRPr lang="en-US" sz="1600" dirty="0"/>
          </a:p>
        </p:txBody>
      </p:sp>
      <p:sp>
        <p:nvSpPr>
          <p:cNvPr id="378" name="Textfeld 377">
            <a:extLst>
              <a:ext uri="{FF2B5EF4-FFF2-40B4-BE49-F238E27FC236}">
                <a16:creationId xmlns:a16="http://schemas.microsoft.com/office/drawing/2014/main" id="{5C2F8E66-5CBF-4722-9428-3463A77ED342}"/>
              </a:ext>
            </a:extLst>
          </p:cNvPr>
          <p:cNvSpPr txBox="1"/>
          <p:nvPr/>
        </p:nvSpPr>
        <p:spPr>
          <a:xfrm>
            <a:off x="8704333" y="436847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Model C</a:t>
            </a:r>
            <a:endParaRPr lang="en-US" sz="1600" dirty="0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id="{4F9FEDE8-5A10-43E6-B495-2BD3AF6837FB}"/>
              </a:ext>
            </a:extLst>
          </p:cNvPr>
          <p:cNvSpPr txBox="1"/>
          <p:nvPr/>
        </p:nvSpPr>
        <p:spPr>
          <a:xfrm>
            <a:off x="1090414" y="1782054"/>
            <a:ext cx="30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1.) Generate Training Datasets</a:t>
            </a:r>
            <a:endParaRPr lang="en-US" dirty="0"/>
          </a:p>
        </p:txBody>
      </p:sp>
      <p:sp>
        <p:nvSpPr>
          <p:cNvPr id="380" name="Textfeld 379">
            <a:extLst>
              <a:ext uri="{FF2B5EF4-FFF2-40B4-BE49-F238E27FC236}">
                <a16:creationId xmlns:a16="http://schemas.microsoft.com/office/drawing/2014/main" id="{F9B1D8E0-C5B7-4BB7-ACE9-660C42D17A36}"/>
              </a:ext>
            </a:extLst>
          </p:cNvPr>
          <p:cNvSpPr txBox="1"/>
          <p:nvPr/>
        </p:nvSpPr>
        <p:spPr>
          <a:xfrm>
            <a:off x="1090414" y="3940494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2.) Train </a:t>
            </a:r>
            <a:r>
              <a:rPr lang="de-DE" dirty="0" err="1"/>
              <a:t>ConvNet</a:t>
            </a:r>
            <a:r>
              <a:rPr lang="de-DE" dirty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7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664DBCEF-2823-4585-BCF1-0834B73390FB}"/>
              </a:ext>
            </a:extLst>
          </p:cNvPr>
          <p:cNvSpPr/>
          <p:nvPr/>
        </p:nvSpPr>
        <p:spPr>
          <a:xfrm>
            <a:off x="725126" y="4220403"/>
            <a:ext cx="1231491" cy="14012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8DBAA9AB-C26D-4386-A2F1-6F04076681A9}"/>
              </a:ext>
            </a:extLst>
          </p:cNvPr>
          <p:cNvGrpSpPr/>
          <p:nvPr/>
        </p:nvGrpSpPr>
        <p:grpSpPr>
          <a:xfrm>
            <a:off x="2296410" y="489938"/>
            <a:ext cx="1165420" cy="563175"/>
            <a:chOff x="729299" y="349453"/>
            <a:chExt cx="3530254" cy="12642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DC8963B-5C91-4E58-BD59-C403592E947A}"/>
                </a:ext>
              </a:extLst>
            </p:cNvPr>
            <p:cNvSpPr/>
            <p:nvPr/>
          </p:nvSpPr>
          <p:spPr>
            <a:xfrm>
              <a:off x="729299" y="349453"/>
              <a:ext cx="3530254" cy="126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BB41E41-6846-4AFB-AB87-07B104A7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18" y="415185"/>
              <a:ext cx="3328820" cy="1165087"/>
            </a:xfrm>
            <a:prstGeom prst="rect">
              <a:avLst/>
            </a:prstGeom>
          </p:spPr>
        </p:pic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24B5378F-1DA5-4B65-98E4-739EEF7AA99F}"/>
              </a:ext>
            </a:extLst>
          </p:cNvPr>
          <p:cNvGrpSpPr/>
          <p:nvPr/>
        </p:nvGrpSpPr>
        <p:grpSpPr>
          <a:xfrm>
            <a:off x="8301767" y="425757"/>
            <a:ext cx="1165420" cy="691535"/>
            <a:chOff x="6210135" y="545190"/>
            <a:chExt cx="2597044" cy="134513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B2D74C4-385D-4625-8DF4-E16EB23F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35" y="545953"/>
              <a:ext cx="2597044" cy="1344368"/>
            </a:xfrm>
            <a:prstGeom prst="rect">
              <a:avLst/>
            </a:prstGeom>
          </p:spPr>
        </p:pic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F3A0DE8-BA39-4A9B-AA8C-2D70CF2D42CC}"/>
                </a:ext>
              </a:extLst>
            </p:cNvPr>
            <p:cNvSpPr/>
            <p:nvPr/>
          </p:nvSpPr>
          <p:spPr>
            <a:xfrm>
              <a:off x="6283354" y="545190"/>
              <a:ext cx="2409690" cy="1264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3865A870-C49B-4499-BA06-5C28CDC21B20}"/>
              </a:ext>
            </a:extLst>
          </p:cNvPr>
          <p:cNvGrpSpPr/>
          <p:nvPr/>
        </p:nvGrpSpPr>
        <p:grpSpPr>
          <a:xfrm>
            <a:off x="10400434" y="3530280"/>
            <a:ext cx="1470274" cy="1789840"/>
            <a:chOff x="7273327" y="2167162"/>
            <a:chExt cx="1470274" cy="1789840"/>
          </a:xfrm>
        </p:grpSpPr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932D1954-3A2A-4CF8-A1F0-FC8310CC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765" y="2505604"/>
              <a:ext cx="1451398" cy="1451398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0ACE1F46-3FA2-4E13-A0B1-AB90B160CED4}"/>
                </a:ext>
              </a:extLst>
            </p:cNvPr>
            <p:cNvSpPr txBox="1"/>
            <p:nvPr/>
          </p:nvSpPr>
          <p:spPr>
            <a:xfrm>
              <a:off x="7273327" y="2167162"/>
              <a:ext cx="1470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satellite</a:t>
              </a:r>
              <a:r>
                <a:rPr lang="de-DE" sz="1600" dirty="0"/>
                <a:t> </a:t>
              </a:r>
              <a:r>
                <a:rPr lang="de-DE" sz="1600" dirty="0" err="1"/>
                <a:t>images</a:t>
              </a:r>
              <a:endParaRPr lang="en-US" sz="1600" dirty="0"/>
            </a:p>
          </p:txBody>
        </p:sp>
      </p:grpSp>
      <p:sp>
        <p:nvSpPr>
          <p:cNvPr id="204" name="Rechteck 203">
            <a:extLst>
              <a:ext uri="{FF2B5EF4-FFF2-40B4-BE49-F238E27FC236}">
                <a16:creationId xmlns:a16="http://schemas.microsoft.com/office/drawing/2014/main" id="{C12F2AD0-2D24-4D3B-B2A5-F26314CF67D3}"/>
              </a:ext>
            </a:extLst>
          </p:cNvPr>
          <p:cNvSpPr/>
          <p:nvPr/>
        </p:nvSpPr>
        <p:spPr>
          <a:xfrm>
            <a:off x="4616654" y="1157217"/>
            <a:ext cx="2399251" cy="105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OSM DATA GENERATOR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id="{4F9FEDE8-5A10-43E6-B495-2BD3AF6837FB}"/>
              </a:ext>
            </a:extLst>
          </p:cNvPr>
          <p:cNvSpPr txBox="1"/>
          <p:nvPr/>
        </p:nvSpPr>
        <p:spPr>
          <a:xfrm>
            <a:off x="1274072" y="1429458"/>
            <a:ext cx="30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1.) Generate Training Datasets</a:t>
            </a:r>
            <a:endParaRPr lang="en-US" dirty="0"/>
          </a:p>
        </p:txBody>
      </p:sp>
      <p:sp>
        <p:nvSpPr>
          <p:cNvPr id="380" name="Textfeld 379">
            <a:extLst>
              <a:ext uri="{FF2B5EF4-FFF2-40B4-BE49-F238E27FC236}">
                <a16:creationId xmlns:a16="http://schemas.microsoft.com/office/drawing/2014/main" id="{F9B1D8E0-C5B7-4BB7-ACE9-660C42D17A36}"/>
              </a:ext>
            </a:extLst>
          </p:cNvPr>
          <p:cNvSpPr txBox="1"/>
          <p:nvPr/>
        </p:nvSpPr>
        <p:spPr>
          <a:xfrm>
            <a:off x="725127" y="2378164"/>
            <a:ext cx="280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2.) Train </a:t>
            </a:r>
            <a:r>
              <a:rPr lang="de-DE" dirty="0" err="1"/>
              <a:t>ConvNet</a:t>
            </a:r>
            <a:r>
              <a:rPr lang="de-DE" dirty="0"/>
              <a:t> Models </a:t>
            </a:r>
            <a:r>
              <a:rPr lang="de-DE" dirty="0" err="1"/>
              <a:t>to</a:t>
            </a:r>
            <a:endParaRPr lang="de-DE" dirty="0"/>
          </a:p>
          <a:p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roads</a:t>
            </a:r>
            <a:r>
              <a:rPr lang="de-DE" dirty="0"/>
              <a:t>, </a:t>
            </a:r>
            <a:r>
              <a:rPr lang="de-DE" dirty="0" err="1"/>
              <a:t>buildings</a:t>
            </a:r>
            <a:r>
              <a:rPr lang="de-DE" dirty="0"/>
              <a:t>…</a:t>
            </a:r>
            <a:endParaRPr lang="en-US" dirty="0"/>
          </a:p>
        </p:txBody>
      </p:sp>
      <p:sp>
        <p:nvSpPr>
          <p:cNvPr id="2" name="Pfeil: nach oben gebogen 1">
            <a:extLst>
              <a:ext uri="{FF2B5EF4-FFF2-40B4-BE49-F238E27FC236}">
                <a16:creationId xmlns:a16="http://schemas.microsoft.com/office/drawing/2014/main" id="{CD86E7C2-5888-4889-889F-7D96443E0CCA}"/>
              </a:ext>
            </a:extLst>
          </p:cNvPr>
          <p:cNvSpPr/>
          <p:nvPr/>
        </p:nvSpPr>
        <p:spPr>
          <a:xfrm flipV="1">
            <a:off x="3659104" y="665646"/>
            <a:ext cx="1807942" cy="423815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feil: nach oben gebogen 161">
            <a:extLst>
              <a:ext uri="{FF2B5EF4-FFF2-40B4-BE49-F238E27FC236}">
                <a16:creationId xmlns:a16="http://schemas.microsoft.com/office/drawing/2014/main" id="{D4ACC803-A443-45BB-8A56-CA1E4666561E}"/>
              </a:ext>
            </a:extLst>
          </p:cNvPr>
          <p:cNvSpPr/>
          <p:nvPr/>
        </p:nvSpPr>
        <p:spPr>
          <a:xfrm flipH="1" flipV="1">
            <a:off x="6100987" y="672344"/>
            <a:ext cx="1992930" cy="39855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35450D51-DDAA-48BC-9CEF-48E78704D7DC}"/>
              </a:ext>
            </a:extLst>
          </p:cNvPr>
          <p:cNvSpPr/>
          <p:nvPr/>
        </p:nvSpPr>
        <p:spPr>
          <a:xfrm>
            <a:off x="7115509" y="1614124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243AE7B-C753-44A2-8723-3D05BB71EB17}"/>
              </a:ext>
            </a:extLst>
          </p:cNvPr>
          <p:cNvSpPr/>
          <p:nvPr/>
        </p:nvSpPr>
        <p:spPr>
          <a:xfrm>
            <a:off x="8301767" y="1576962"/>
            <a:ext cx="1211077" cy="558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8000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Image </a:t>
            </a:r>
            <a:r>
              <a:rPr lang="de-DE" sz="1600" dirty="0" err="1">
                <a:solidFill>
                  <a:schemeClr val="tx1"/>
                </a:solidFill>
              </a:rPr>
              <a:t>pairs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90" name="Grafik 389">
            <a:extLst>
              <a:ext uri="{FF2B5EF4-FFF2-40B4-BE49-F238E27FC236}">
                <a16:creationId xmlns:a16="http://schemas.microsoft.com/office/drawing/2014/main" id="{3D463B39-C2F2-42CB-BBDB-B44625F00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2" y="4558957"/>
            <a:ext cx="922780" cy="991665"/>
          </a:xfrm>
          <a:prstGeom prst="rect">
            <a:avLst/>
          </a:prstGeom>
        </p:spPr>
      </p:pic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519617AA-C125-407A-8A3A-DB1B8934756A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5972572" y="-168967"/>
            <a:ext cx="629850" cy="5239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DD29CCBC-CE90-46AB-9C96-C529FA1715E4}"/>
              </a:ext>
            </a:extLst>
          </p:cNvPr>
          <p:cNvSpPr txBox="1"/>
          <p:nvPr/>
        </p:nvSpPr>
        <p:spPr>
          <a:xfrm>
            <a:off x="3563495" y="317122"/>
            <a:ext cx="20202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/>
              <a:t>Extract</a:t>
            </a:r>
            <a:r>
              <a:rPr lang="de-DE" sz="1700" dirty="0"/>
              <a:t> </a:t>
            </a:r>
            <a:r>
              <a:rPr lang="de-DE" sz="1700" dirty="0" err="1"/>
              <a:t>map</a:t>
            </a:r>
            <a:r>
              <a:rPr lang="de-DE" sz="1700" dirty="0"/>
              <a:t> </a:t>
            </a:r>
            <a:r>
              <a:rPr lang="de-DE" sz="1700" dirty="0" err="1"/>
              <a:t>features</a:t>
            </a:r>
            <a:endParaRPr lang="en-US" sz="1700" dirty="0"/>
          </a:p>
        </p:txBody>
      </p:sp>
      <p:sp>
        <p:nvSpPr>
          <p:cNvPr id="391" name="Textfeld 390">
            <a:extLst>
              <a:ext uri="{FF2B5EF4-FFF2-40B4-BE49-F238E27FC236}">
                <a16:creationId xmlns:a16="http://schemas.microsoft.com/office/drawing/2014/main" id="{A74D52D4-6863-4A63-955D-8608BB519A56}"/>
              </a:ext>
            </a:extLst>
          </p:cNvPr>
          <p:cNvSpPr txBox="1"/>
          <p:nvPr/>
        </p:nvSpPr>
        <p:spPr>
          <a:xfrm>
            <a:off x="6103732" y="336022"/>
            <a:ext cx="1824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/>
              <a:t>Load </a:t>
            </a:r>
            <a:r>
              <a:rPr lang="de-DE" sz="1700" dirty="0" err="1"/>
              <a:t>aerial</a:t>
            </a:r>
            <a:r>
              <a:rPr lang="de-DE" sz="1700" dirty="0"/>
              <a:t> </a:t>
            </a:r>
            <a:r>
              <a:rPr lang="de-DE" sz="1700" dirty="0" err="1"/>
              <a:t>images</a:t>
            </a:r>
            <a:endParaRPr lang="en-US" sz="1700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F3D89A6-41A4-4A26-8258-D3730F46B568}"/>
              </a:ext>
            </a:extLst>
          </p:cNvPr>
          <p:cNvGrpSpPr/>
          <p:nvPr/>
        </p:nvGrpSpPr>
        <p:grpSpPr>
          <a:xfrm>
            <a:off x="2566627" y="3158756"/>
            <a:ext cx="4887193" cy="3363222"/>
            <a:chOff x="725127" y="3077216"/>
            <a:chExt cx="4887193" cy="3363222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B70E3AAC-75B6-4001-B595-F4BB3AC1F0FA}"/>
                </a:ext>
              </a:extLst>
            </p:cNvPr>
            <p:cNvGrpSpPr/>
            <p:nvPr/>
          </p:nvGrpSpPr>
          <p:grpSpPr>
            <a:xfrm>
              <a:off x="2252561" y="3373394"/>
              <a:ext cx="1840982" cy="900347"/>
              <a:chOff x="3841933" y="4690499"/>
              <a:chExt cx="2538618" cy="134397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B3B1DF7-695D-4A04-8FA4-33B6826DCF48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F4FCDCD-BBB0-4C42-992E-381CBDB4C836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9CE245A8-09AE-4C10-AD41-86E458D67BA0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48B3455-7126-4B31-80CE-22F07513A4F7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670D802D-33DA-4981-969E-1EEC489BBD30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CCEEB15-A996-4632-AD00-DD76FDBF80EF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6CBF282-257B-4978-BAF6-15D1BDDB818F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23F577-8090-41D0-9EF9-5176B3A53DEA}"/>
                  </a:ext>
                </a:extLst>
              </p:cNvPr>
              <p:cNvSpPr/>
              <p:nvPr/>
            </p:nvSpPr>
            <p:spPr>
              <a:xfrm>
                <a:off x="6086936" y="5247654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AAEC0A6-2E98-4B88-8203-AA613DEA8BA6}"/>
                  </a:ext>
                </a:extLst>
              </p:cNvPr>
              <p:cNvSpPr/>
              <p:nvPr/>
            </p:nvSpPr>
            <p:spPr>
              <a:xfrm>
                <a:off x="5499809" y="4924750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2B095F11-7916-4DE1-8F04-9E4278D3AB1E}"/>
                  </a:ext>
                </a:extLst>
              </p:cNvPr>
              <p:cNvSpPr/>
              <p:nvPr/>
            </p:nvSpPr>
            <p:spPr>
              <a:xfrm>
                <a:off x="5499704" y="559628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0035B1-7EE2-4CDF-8E0C-8A5F553D0456}"/>
                  </a:ext>
                </a:extLst>
              </p:cNvPr>
              <p:cNvSpPr/>
              <p:nvPr/>
            </p:nvSpPr>
            <p:spPr>
              <a:xfrm>
                <a:off x="5499705" y="525244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5938A60C-0B48-443D-8CC1-447AB02E96E8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834E74DB-E598-49D6-B701-D67D17742190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59318B5-7FAC-4199-834D-9FC0BA0E0411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942EA84B-1724-46E8-9BBC-5E0B027496A3}"/>
                  </a:ext>
                </a:extLst>
              </p:cNvPr>
              <p:cNvCxnSpPr>
                <a:cxnSpLocks/>
                <a:stCxn id="13" idx="6"/>
                <a:endCxn id="17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64733D24-DBD5-4C2D-B153-6BD140E8EC9D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6A341B03-AEB6-494A-8F55-8395B97AEA97}"/>
                  </a:ext>
                </a:extLst>
              </p:cNvPr>
              <p:cNvCxnSpPr>
                <a:cxnSpLocks/>
                <a:stCxn id="12" idx="6"/>
                <a:endCxn id="17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B42D296B-07E6-4603-A45E-B1029EFB9BE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8B3E92CB-E841-4F10-A917-D8FD93F69A25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48776675-F1CD-4E50-BE62-FF2D0D9076F9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D9885D9-D232-40EF-B669-4C08E9F668BF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C7CE4787-A59F-4458-81FF-564142FBB13A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A2C7EB65-FF11-4017-B195-A771280C4090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4F1998EB-5D0F-4E1C-A744-DE3A912E116F}"/>
                  </a:ext>
                </a:extLst>
              </p:cNvPr>
              <p:cNvCxnSpPr>
                <a:cxnSpLocks/>
                <a:stCxn id="14" idx="6"/>
                <a:endCxn id="19" idx="2"/>
              </p:cNvCxnSpPr>
              <p:nvPr/>
            </p:nvCxnSpPr>
            <p:spPr>
              <a:xfrm>
                <a:off x="4959293" y="4824722"/>
                <a:ext cx="540516" cy="234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B1074887-DF06-43C4-BB97-8DF3849680C6}"/>
                  </a:ext>
                </a:extLst>
              </p:cNvPr>
              <p:cNvCxnSpPr>
                <a:cxnSpLocks/>
                <a:stCxn id="16" idx="6"/>
                <a:endCxn id="21" idx="2"/>
              </p:cNvCxnSpPr>
              <p:nvPr/>
            </p:nvCxnSpPr>
            <p:spPr>
              <a:xfrm flipV="1">
                <a:off x="4960690" y="5386672"/>
                <a:ext cx="539015" cy="157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14F5DC46-AD6C-4788-9884-499F17D209B8}"/>
                  </a:ext>
                </a:extLst>
              </p:cNvPr>
              <p:cNvCxnSpPr>
                <a:cxnSpLocks/>
                <a:stCxn id="14" idx="6"/>
                <a:endCxn id="21" idx="2"/>
              </p:cNvCxnSpPr>
              <p:nvPr/>
            </p:nvCxnSpPr>
            <p:spPr>
              <a:xfrm>
                <a:off x="4959293" y="4824722"/>
                <a:ext cx="540413" cy="5619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41EB867F-9D71-413B-9154-791DCBF171C5}"/>
                  </a:ext>
                </a:extLst>
              </p:cNvPr>
              <p:cNvCxnSpPr>
                <a:cxnSpLocks/>
                <a:stCxn id="15" idx="6"/>
                <a:endCxn id="20" idx="2"/>
              </p:cNvCxnSpPr>
              <p:nvPr/>
            </p:nvCxnSpPr>
            <p:spPr>
              <a:xfrm flipV="1">
                <a:off x="4959293" y="5730511"/>
                <a:ext cx="540411" cy="1697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EF9B6408-1A1F-4177-AA91-9983BC211B50}"/>
                  </a:ext>
                </a:extLst>
              </p:cNvPr>
              <p:cNvCxnSpPr>
                <a:cxnSpLocks/>
                <a:stCxn id="14" idx="6"/>
                <a:endCxn id="20" idx="2"/>
              </p:cNvCxnSpPr>
              <p:nvPr/>
            </p:nvCxnSpPr>
            <p:spPr>
              <a:xfrm>
                <a:off x="4959293" y="4824722"/>
                <a:ext cx="540411" cy="905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4B4CF9-F987-4897-B80B-F3F8E25EF9F1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4962088" y="5184396"/>
                <a:ext cx="537617" cy="2022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A693F644-4F69-47D6-84C1-6D1ACCF4DD10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962088" y="5058973"/>
                <a:ext cx="537721" cy="125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DD9D79D5-F87A-4ED9-8A37-FE207152B844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4960690" y="5544070"/>
                <a:ext cx="539014" cy="1864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610D425D-3123-46B3-A6E5-22B58B9427D9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4962088" y="5184396"/>
                <a:ext cx="537616" cy="5461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DE6EB2CD-D0E1-4393-8329-9DDD008C71F8}"/>
                  </a:ext>
                </a:extLst>
              </p:cNvPr>
              <p:cNvCxnSpPr>
                <a:cxnSpLocks/>
                <a:stCxn id="15" idx="6"/>
                <a:endCxn id="21" idx="2"/>
              </p:cNvCxnSpPr>
              <p:nvPr/>
            </p:nvCxnSpPr>
            <p:spPr>
              <a:xfrm flipV="1">
                <a:off x="4959293" y="5386672"/>
                <a:ext cx="540413" cy="513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88DF4DF8-E2BC-4028-8729-B2CE7B6CD6A9}"/>
                  </a:ext>
                </a:extLst>
              </p:cNvPr>
              <p:cNvCxnSpPr>
                <a:cxnSpLocks/>
                <a:stCxn id="21" idx="6"/>
                <a:endCxn id="18" idx="2"/>
              </p:cNvCxnSpPr>
              <p:nvPr/>
            </p:nvCxnSpPr>
            <p:spPr>
              <a:xfrm flipV="1">
                <a:off x="5793320" y="5381877"/>
                <a:ext cx="293615" cy="4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A3D1AE4C-70A7-4EB9-98E3-B1B35682FAA6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 flipV="1">
                <a:off x="4959293" y="5058973"/>
                <a:ext cx="540516" cy="841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E8E1EFFB-E209-4F3F-889B-5B121B00988F}"/>
                  </a:ext>
                </a:extLst>
              </p:cNvPr>
              <p:cNvCxnSpPr>
                <a:cxnSpLocks/>
                <a:stCxn id="20" idx="6"/>
                <a:endCxn id="18" idx="2"/>
              </p:cNvCxnSpPr>
              <p:nvPr/>
            </p:nvCxnSpPr>
            <p:spPr>
              <a:xfrm flipV="1">
                <a:off x="5793319" y="5381877"/>
                <a:ext cx="293616" cy="348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D0E5129C-2D0C-4A4E-BD73-87F81430FC71}"/>
                  </a:ext>
                </a:extLst>
              </p:cNvPr>
              <p:cNvCxnSpPr>
                <a:cxnSpLocks/>
                <a:stCxn id="19" idx="6"/>
                <a:endCxn id="18" idx="2"/>
              </p:cNvCxnSpPr>
              <p:nvPr/>
            </p:nvCxnSpPr>
            <p:spPr>
              <a:xfrm>
                <a:off x="5793425" y="5058973"/>
                <a:ext cx="293511" cy="3229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>
                <a:extLst>
                  <a:ext uri="{FF2B5EF4-FFF2-40B4-BE49-F238E27FC236}">
                    <a16:creationId xmlns:a16="http://schemas.microsoft.com/office/drawing/2014/main" id="{B98F82C0-C1AA-4170-9137-BEF32B1D39B6}"/>
                  </a:ext>
                </a:extLst>
              </p:cNvPr>
              <p:cNvCxnSpPr>
                <a:cxnSpLocks/>
                <a:stCxn id="16" idx="6"/>
                <a:endCxn id="19" idx="2"/>
              </p:cNvCxnSpPr>
              <p:nvPr/>
            </p:nvCxnSpPr>
            <p:spPr>
              <a:xfrm flipV="1">
                <a:off x="4960690" y="5058973"/>
                <a:ext cx="539118" cy="485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34A0CA8D-FC7D-4F02-9772-5959EDB00207}"/>
                </a:ext>
              </a:extLst>
            </p:cNvPr>
            <p:cNvGrpSpPr/>
            <p:nvPr/>
          </p:nvGrpSpPr>
          <p:grpSpPr>
            <a:xfrm>
              <a:off x="2251434" y="4459709"/>
              <a:ext cx="1756463" cy="900347"/>
              <a:chOff x="3841933" y="4690499"/>
              <a:chExt cx="2422072" cy="1343979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CE9009E1-8BC1-40E4-95A1-D5C215DF3DEF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4A6EEB63-462A-4062-84D5-FA62D6AFE4E9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E8CDBF03-644A-418C-A0C2-88E06E8D7935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Ellipse 330">
                <a:extLst>
                  <a:ext uri="{FF2B5EF4-FFF2-40B4-BE49-F238E27FC236}">
                    <a16:creationId xmlns:a16="http://schemas.microsoft.com/office/drawing/2014/main" id="{A853F774-E60A-4B85-91DA-D0B765BFAB9A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9BFF6631-848C-4FD8-9A44-213473CFDE24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Ellipse 332">
                <a:extLst>
                  <a:ext uri="{FF2B5EF4-FFF2-40B4-BE49-F238E27FC236}">
                    <a16:creationId xmlns:a16="http://schemas.microsoft.com/office/drawing/2014/main" id="{28277230-DE69-4D38-89E7-3924C3F15494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44F2C099-5389-425B-BE38-3827CE4041A4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E7F620FA-D94A-47AF-AE54-CF77BBC969FC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FBA2B743-0DEF-414B-83A9-878461FF212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B397C72C-8D6E-4D90-958D-77D1819797E4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809F20DE-421C-4F64-A90C-26A547D98746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DCA93C45-659A-4C03-B9CD-4C68EBE589CC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Gerade Verbindung mit Pfeil 339">
                <a:extLst>
                  <a:ext uri="{FF2B5EF4-FFF2-40B4-BE49-F238E27FC236}">
                    <a16:creationId xmlns:a16="http://schemas.microsoft.com/office/drawing/2014/main" id="{8E4C4042-77D1-42C1-A79F-36ADF3FCCF63}"/>
                  </a:ext>
                </a:extLst>
              </p:cNvPr>
              <p:cNvCxnSpPr>
                <a:cxnSpLocks/>
                <a:stCxn id="328" idx="6"/>
                <a:endCxn id="331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Gerade Verbindung mit Pfeil 340">
                <a:extLst>
                  <a:ext uri="{FF2B5EF4-FFF2-40B4-BE49-F238E27FC236}">
                    <a16:creationId xmlns:a16="http://schemas.microsoft.com/office/drawing/2014/main" id="{A34B7710-4346-4BC7-8F65-CCB3A1EF5F3D}"/>
                  </a:ext>
                </a:extLst>
              </p:cNvPr>
              <p:cNvCxnSpPr>
                <a:cxnSpLocks/>
                <a:stCxn id="330" idx="6"/>
                <a:endCxn id="331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Gerade Verbindung mit Pfeil 341">
                <a:extLst>
                  <a:ext uri="{FF2B5EF4-FFF2-40B4-BE49-F238E27FC236}">
                    <a16:creationId xmlns:a16="http://schemas.microsoft.com/office/drawing/2014/main" id="{AF327CA9-8D0C-4672-A712-A60FB0899294}"/>
                  </a:ext>
                </a:extLst>
              </p:cNvPr>
              <p:cNvCxnSpPr>
                <a:cxnSpLocks/>
                <a:stCxn id="329" idx="6"/>
                <a:endCxn id="331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Gerade Verbindung mit Pfeil 342">
                <a:extLst>
                  <a:ext uri="{FF2B5EF4-FFF2-40B4-BE49-F238E27FC236}">
                    <a16:creationId xmlns:a16="http://schemas.microsoft.com/office/drawing/2014/main" id="{C220548F-052C-442E-A699-40816FCD38E1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Gerade Verbindung mit Pfeil 343">
                <a:extLst>
                  <a:ext uri="{FF2B5EF4-FFF2-40B4-BE49-F238E27FC236}">
                    <a16:creationId xmlns:a16="http://schemas.microsoft.com/office/drawing/2014/main" id="{9340CF95-46CE-44A4-85E8-21B58D740C4A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Gerade Verbindung mit Pfeil 344">
                <a:extLst>
                  <a:ext uri="{FF2B5EF4-FFF2-40B4-BE49-F238E27FC236}">
                    <a16:creationId xmlns:a16="http://schemas.microsoft.com/office/drawing/2014/main" id="{4F235F27-AA19-4891-9A1E-C98BF26B4036}"/>
                  </a:ext>
                </a:extLst>
              </p:cNvPr>
              <p:cNvCxnSpPr>
                <a:cxnSpLocks/>
                <a:stCxn id="329" idx="6"/>
                <a:endCxn id="334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Gerade Verbindung mit Pfeil 345">
                <a:extLst>
                  <a:ext uri="{FF2B5EF4-FFF2-40B4-BE49-F238E27FC236}">
                    <a16:creationId xmlns:a16="http://schemas.microsoft.com/office/drawing/2014/main" id="{BCFD19E9-5053-4658-A9EE-053C6EEE7255}"/>
                  </a:ext>
                </a:extLst>
              </p:cNvPr>
              <p:cNvCxnSpPr>
                <a:cxnSpLocks/>
                <a:stCxn id="330" idx="6"/>
                <a:endCxn id="332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Gerade Verbindung mit Pfeil 346">
                <a:extLst>
                  <a:ext uri="{FF2B5EF4-FFF2-40B4-BE49-F238E27FC236}">
                    <a16:creationId xmlns:a16="http://schemas.microsoft.com/office/drawing/2014/main" id="{C62980CD-7202-4F52-B12C-19C177691C4B}"/>
                  </a:ext>
                </a:extLst>
              </p:cNvPr>
              <p:cNvCxnSpPr>
                <a:cxnSpLocks/>
                <a:stCxn id="328" idx="6"/>
                <a:endCxn id="334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mit Pfeil 347">
                <a:extLst>
                  <a:ext uri="{FF2B5EF4-FFF2-40B4-BE49-F238E27FC236}">
                    <a16:creationId xmlns:a16="http://schemas.microsoft.com/office/drawing/2014/main" id="{7A9F6EA6-5CF4-47ED-BB10-17D172C1C731}"/>
                  </a:ext>
                </a:extLst>
              </p:cNvPr>
              <p:cNvCxnSpPr>
                <a:cxnSpLocks/>
                <a:stCxn id="328" idx="6"/>
                <a:endCxn id="333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mit Pfeil 348">
                <a:extLst>
                  <a:ext uri="{FF2B5EF4-FFF2-40B4-BE49-F238E27FC236}">
                    <a16:creationId xmlns:a16="http://schemas.microsoft.com/office/drawing/2014/main" id="{B2DA0291-6692-453E-A36F-98557D8D7D9C}"/>
                  </a:ext>
                </a:extLst>
              </p:cNvPr>
              <p:cNvCxnSpPr>
                <a:cxnSpLocks/>
                <a:stCxn id="328" idx="6"/>
                <a:endCxn id="332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B16765FF-00A7-4939-ACC6-E513FBAB20B7}"/>
                  </a:ext>
                </a:extLst>
              </p:cNvPr>
              <p:cNvCxnSpPr>
                <a:cxnSpLocks/>
                <a:stCxn id="329" idx="6"/>
                <a:endCxn id="333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mit Pfeil 350">
                <a:extLst>
                  <a:ext uri="{FF2B5EF4-FFF2-40B4-BE49-F238E27FC236}">
                    <a16:creationId xmlns:a16="http://schemas.microsoft.com/office/drawing/2014/main" id="{6B52B120-85B1-4227-9B55-D4171703044B}"/>
                  </a:ext>
                </a:extLst>
              </p:cNvPr>
              <p:cNvCxnSpPr>
                <a:cxnSpLocks/>
                <a:stCxn id="329" idx="6"/>
                <a:endCxn id="332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mit Pfeil 351">
                <a:extLst>
                  <a:ext uri="{FF2B5EF4-FFF2-40B4-BE49-F238E27FC236}">
                    <a16:creationId xmlns:a16="http://schemas.microsoft.com/office/drawing/2014/main" id="{D0E19299-4046-4BFE-B067-6197405E0F0D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E879C815-4B4A-492C-9981-B1826AED3BCD}"/>
                  </a:ext>
                </a:extLst>
              </p:cNvPr>
              <p:cNvCxnSpPr>
                <a:cxnSpLocks/>
                <a:stCxn id="333" idx="6"/>
                <a:endCxn id="338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Gerade Verbindung mit Pfeil 353">
                <a:extLst>
                  <a:ext uri="{FF2B5EF4-FFF2-40B4-BE49-F238E27FC236}">
                    <a16:creationId xmlns:a16="http://schemas.microsoft.com/office/drawing/2014/main" id="{BD3292AE-47DD-4ED7-8808-662E3CED4BEB}"/>
                  </a:ext>
                </a:extLst>
              </p:cNvPr>
              <p:cNvCxnSpPr>
                <a:cxnSpLocks/>
                <a:stCxn id="334" idx="6"/>
                <a:endCxn id="339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mit Pfeil 354">
                <a:extLst>
                  <a:ext uri="{FF2B5EF4-FFF2-40B4-BE49-F238E27FC236}">
                    <a16:creationId xmlns:a16="http://schemas.microsoft.com/office/drawing/2014/main" id="{729EBB45-E09B-4C41-8562-078538989B20}"/>
                  </a:ext>
                </a:extLst>
              </p:cNvPr>
              <p:cNvCxnSpPr>
                <a:cxnSpLocks/>
                <a:stCxn id="331" idx="6"/>
                <a:endCxn id="338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837552A6-A491-4EFF-8355-962BCE450250}"/>
                  </a:ext>
                </a:extLst>
              </p:cNvPr>
              <p:cNvCxnSpPr>
                <a:cxnSpLocks/>
                <a:stCxn id="332" idx="6"/>
                <a:endCxn id="337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Gerade Verbindung mit Pfeil 356">
                <a:extLst>
                  <a:ext uri="{FF2B5EF4-FFF2-40B4-BE49-F238E27FC236}">
                    <a16:creationId xmlns:a16="http://schemas.microsoft.com/office/drawing/2014/main" id="{FECE1BE6-B45B-4474-A184-DD5066CCF90E}"/>
                  </a:ext>
                </a:extLst>
              </p:cNvPr>
              <p:cNvCxnSpPr>
                <a:cxnSpLocks/>
                <a:stCxn id="331" idx="6"/>
                <a:endCxn id="337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mit Pfeil 357">
                <a:extLst>
                  <a:ext uri="{FF2B5EF4-FFF2-40B4-BE49-F238E27FC236}">
                    <a16:creationId xmlns:a16="http://schemas.microsoft.com/office/drawing/2014/main" id="{647B77F2-2779-4EDD-BF80-375CE0FCA187}"/>
                  </a:ext>
                </a:extLst>
              </p:cNvPr>
              <p:cNvCxnSpPr>
                <a:cxnSpLocks/>
                <a:stCxn id="331" idx="6"/>
                <a:endCxn id="339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5B4CF64A-B3C1-480A-9C22-6393A72E3B2B}"/>
                  </a:ext>
                </a:extLst>
              </p:cNvPr>
              <p:cNvCxnSpPr>
                <a:cxnSpLocks/>
                <a:stCxn id="334" idx="6"/>
                <a:endCxn id="338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Gerade Verbindung mit Pfeil 359">
                <a:extLst>
                  <a:ext uri="{FF2B5EF4-FFF2-40B4-BE49-F238E27FC236}">
                    <a16:creationId xmlns:a16="http://schemas.microsoft.com/office/drawing/2014/main" id="{FFA172EC-B7BA-4FA7-8778-6E5ED5542487}"/>
                  </a:ext>
                </a:extLst>
              </p:cNvPr>
              <p:cNvCxnSpPr>
                <a:cxnSpLocks/>
                <a:stCxn id="334" idx="6"/>
                <a:endCxn id="336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Gerade Verbindung mit Pfeil 360">
                <a:extLst>
                  <a:ext uri="{FF2B5EF4-FFF2-40B4-BE49-F238E27FC236}">
                    <a16:creationId xmlns:a16="http://schemas.microsoft.com/office/drawing/2014/main" id="{F2E5F014-25C2-4F3C-B0E2-C9C936513D12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Gerade Verbindung mit Pfeil 361">
                <a:extLst>
                  <a:ext uri="{FF2B5EF4-FFF2-40B4-BE49-F238E27FC236}">
                    <a16:creationId xmlns:a16="http://schemas.microsoft.com/office/drawing/2014/main" id="{F7E2B6A5-9BA3-40D0-8AE9-080340152CCA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mit Pfeil 362">
                <a:extLst>
                  <a:ext uri="{FF2B5EF4-FFF2-40B4-BE49-F238E27FC236}">
                    <a16:creationId xmlns:a16="http://schemas.microsoft.com/office/drawing/2014/main" id="{28CC3EFF-F407-4B35-A373-C21BBE88B161}"/>
                  </a:ext>
                </a:extLst>
              </p:cNvPr>
              <p:cNvCxnSpPr>
                <a:cxnSpLocks/>
                <a:stCxn id="332" idx="6"/>
                <a:endCxn id="339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mit Pfeil 363">
                <a:extLst>
                  <a:ext uri="{FF2B5EF4-FFF2-40B4-BE49-F238E27FC236}">
                    <a16:creationId xmlns:a16="http://schemas.microsoft.com/office/drawing/2014/main" id="{E6DBFFF2-7FB3-44EB-A199-F1DADC493544}"/>
                  </a:ext>
                </a:extLst>
              </p:cNvPr>
              <p:cNvCxnSpPr>
                <a:cxnSpLocks/>
                <a:stCxn id="332" idx="6"/>
                <a:endCxn id="338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Gerade Verbindung mit Pfeil 364">
                <a:extLst>
                  <a:ext uri="{FF2B5EF4-FFF2-40B4-BE49-F238E27FC236}">
                    <a16:creationId xmlns:a16="http://schemas.microsoft.com/office/drawing/2014/main" id="{AB97FC75-3CFA-4EFF-AC05-45A9C5658E27}"/>
                  </a:ext>
                </a:extLst>
              </p:cNvPr>
              <p:cNvCxnSpPr>
                <a:cxnSpLocks/>
                <a:stCxn id="338" idx="6"/>
                <a:endCxn id="335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mit Pfeil 365">
                <a:extLst>
                  <a:ext uri="{FF2B5EF4-FFF2-40B4-BE49-F238E27FC236}">
                    <a16:creationId xmlns:a16="http://schemas.microsoft.com/office/drawing/2014/main" id="{5C0654EA-A34A-4F5D-B06A-C2FABCA97DEA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mit Pfeil 366">
                <a:extLst>
                  <a:ext uri="{FF2B5EF4-FFF2-40B4-BE49-F238E27FC236}">
                    <a16:creationId xmlns:a16="http://schemas.microsoft.com/office/drawing/2014/main" id="{74FBB6FC-4502-4655-8DB6-9A893C383BBD}"/>
                  </a:ext>
                </a:extLst>
              </p:cNvPr>
              <p:cNvCxnSpPr>
                <a:cxnSpLocks/>
                <a:stCxn id="337" idx="6"/>
                <a:endCxn id="335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A52DE24C-22C8-4D9F-9D86-542428E25A03}"/>
                  </a:ext>
                </a:extLst>
              </p:cNvPr>
              <p:cNvCxnSpPr>
                <a:cxnSpLocks/>
                <a:stCxn id="336" idx="6"/>
                <a:endCxn id="335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Gerade Verbindung mit Pfeil 368">
                <a:extLst>
                  <a:ext uri="{FF2B5EF4-FFF2-40B4-BE49-F238E27FC236}">
                    <a16:creationId xmlns:a16="http://schemas.microsoft.com/office/drawing/2014/main" id="{16A4688E-A29F-4875-9B9C-622FE18082A3}"/>
                  </a:ext>
                </a:extLst>
              </p:cNvPr>
              <p:cNvCxnSpPr>
                <a:cxnSpLocks/>
                <a:stCxn id="339" idx="6"/>
                <a:endCxn id="335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erade Verbindung mit Pfeil 369">
                <a:extLst>
                  <a:ext uri="{FF2B5EF4-FFF2-40B4-BE49-F238E27FC236}">
                    <a16:creationId xmlns:a16="http://schemas.microsoft.com/office/drawing/2014/main" id="{D541A64D-B6AA-432B-ADA9-B75AB7DE4540}"/>
                  </a:ext>
                </a:extLst>
              </p:cNvPr>
              <p:cNvCxnSpPr>
                <a:cxnSpLocks/>
                <a:stCxn id="333" idx="6"/>
                <a:endCxn id="339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B1C1EF85-903A-4C9F-A615-F6A2CADE449F}"/>
                  </a:ext>
                </a:extLst>
              </p:cNvPr>
              <p:cNvCxnSpPr>
                <a:cxnSpLocks/>
                <a:stCxn id="333" idx="6"/>
                <a:endCxn id="336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feld 375">
              <a:extLst>
                <a:ext uri="{FF2B5EF4-FFF2-40B4-BE49-F238E27FC236}">
                  <a16:creationId xmlns:a16="http://schemas.microsoft.com/office/drawing/2014/main" id="{68B59C9A-2D24-4BC5-9940-E4DD852D5B4C}"/>
                </a:ext>
              </a:extLst>
            </p:cNvPr>
            <p:cNvSpPr txBox="1"/>
            <p:nvPr/>
          </p:nvSpPr>
          <p:spPr>
            <a:xfrm>
              <a:off x="2573471" y="3077216"/>
              <a:ext cx="755581" cy="29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Model A</a:t>
              </a:r>
              <a:endParaRPr lang="en-US" sz="1400" dirty="0"/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959BE26F-F889-4016-A857-BE8FD6CFAFC9}"/>
                </a:ext>
              </a:extLst>
            </p:cNvPr>
            <p:cNvSpPr txBox="1"/>
            <p:nvPr/>
          </p:nvSpPr>
          <p:spPr>
            <a:xfrm>
              <a:off x="2630977" y="4224645"/>
              <a:ext cx="749551" cy="29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Model B</a:t>
              </a:r>
              <a:endParaRPr lang="en-US" sz="1400" dirty="0"/>
            </a:p>
          </p:txBody>
        </p: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F6E97D8E-4CDE-4C8B-B9AB-A94944194E94}"/>
                </a:ext>
              </a:extLst>
            </p:cNvPr>
            <p:cNvGrpSpPr/>
            <p:nvPr/>
          </p:nvGrpSpPr>
          <p:grpSpPr>
            <a:xfrm>
              <a:off x="2251434" y="5540091"/>
              <a:ext cx="1756463" cy="900347"/>
              <a:chOff x="3841933" y="4690499"/>
              <a:chExt cx="2422072" cy="1343979"/>
            </a:xfrm>
          </p:grpSpPr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F0DDC31F-F62B-4287-8A79-B71C2F139379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DB740AF0-BCB4-4137-9A49-D5C39763989B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09512E72-9144-4009-B4DE-7C5270BD782B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1C3FDBE9-DDC9-49A1-BB87-4C93D8DE91E9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C544F7DA-D1D9-4DA1-A3CF-C6B772ED95ED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F2EC3367-27AB-438A-9527-FD0B33222538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E1F8EFFB-AED7-4867-AC3C-AFFC8A0FA9C7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2926688A-F7E9-49A9-B2A5-86AE608CA07D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9A4E654B-CD0E-4BD5-8676-21EEBA7F8FD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18DD2D2-9ECC-4CA3-A187-3946365FD2B2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6D9A66F1-CF86-4F1E-B867-D4BABB89D287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id="{4BD7C6F1-7A7E-4C78-8229-8C5435C2C84C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00C02143-6418-4055-87EE-EFBD74D053AA}"/>
                  </a:ext>
                </a:extLst>
              </p:cNvPr>
              <p:cNvCxnSpPr>
                <a:cxnSpLocks/>
                <a:stCxn id="205" idx="6"/>
                <a:endCxn id="208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mit Pfeil 217">
                <a:extLst>
                  <a:ext uri="{FF2B5EF4-FFF2-40B4-BE49-F238E27FC236}">
                    <a16:creationId xmlns:a16="http://schemas.microsoft.com/office/drawing/2014/main" id="{3C1F2671-E4FE-458F-A9CA-82537DAF956F}"/>
                  </a:ext>
                </a:extLst>
              </p:cNvPr>
              <p:cNvCxnSpPr>
                <a:cxnSpLocks/>
                <a:stCxn id="207" idx="6"/>
                <a:endCxn id="208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mit Pfeil 218">
                <a:extLst>
                  <a:ext uri="{FF2B5EF4-FFF2-40B4-BE49-F238E27FC236}">
                    <a16:creationId xmlns:a16="http://schemas.microsoft.com/office/drawing/2014/main" id="{31BBB86C-F519-429F-B5CE-B02C18FC60C6}"/>
                  </a:ext>
                </a:extLst>
              </p:cNvPr>
              <p:cNvCxnSpPr>
                <a:cxnSpLocks/>
                <a:stCxn id="206" idx="6"/>
                <a:endCxn id="208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mit Pfeil 219">
                <a:extLst>
                  <a:ext uri="{FF2B5EF4-FFF2-40B4-BE49-F238E27FC236}">
                    <a16:creationId xmlns:a16="http://schemas.microsoft.com/office/drawing/2014/main" id="{BC44C620-CD0E-4AAC-AC4C-F3643BEE7676}"/>
                  </a:ext>
                </a:extLst>
              </p:cNvPr>
              <p:cNvCxnSpPr>
                <a:cxnSpLocks/>
                <a:stCxn id="207" idx="6"/>
                <a:endCxn id="211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mit Pfeil 220">
                <a:extLst>
                  <a:ext uri="{FF2B5EF4-FFF2-40B4-BE49-F238E27FC236}">
                    <a16:creationId xmlns:a16="http://schemas.microsoft.com/office/drawing/2014/main" id="{448119D8-49EE-4216-8DCF-1701A71AFE09}"/>
                  </a:ext>
                </a:extLst>
              </p:cNvPr>
              <p:cNvCxnSpPr>
                <a:cxnSpLocks/>
                <a:stCxn id="207" idx="6"/>
                <a:endCxn id="210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3513F8C1-EAA6-4903-BC44-E85C0352942B}"/>
                  </a:ext>
                </a:extLst>
              </p:cNvPr>
              <p:cNvCxnSpPr>
                <a:cxnSpLocks/>
                <a:stCxn id="206" idx="6"/>
                <a:endCxn id="211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>
                <a:extLst>
                  <a:ext uri="{FF2B5EF4-FFF2-40B4-BE49-F238E27FC236}">
                    <a16:creationId xmlns:a16="http://schemas.microsoft.com/office/drawing/2014/main" id="{ADB3544D-FD67-488E-9747-C26F010429F6}"/>
                  </a:ext>
                </a:extLst>
              </p:cNvPr>
              <p:cNvCxnSpPr>
                <a:cxnSpLocks/>
                <a:stCxn id="207" idx="6"/>
                <a:endCxn id="209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Gerade Verbindung mit Pfeil 255">
                <a:extLst>
                  <a:ext uri="{FF2B5EF4-FFF2-40B4-BE49-F238E27FC236}">
                    <a16:creationId xmlns:a16="http://schemas.microsoft.com/office/drawing/2014/main" id="{4F169611-CAE6-46BD-AD92-3EB6A8AA2862}"/>
                  </a:ext>
                </a:extLst>
              </p:cNvPr>
              <p:cNvCxnSpPr>
                <a:cxnSpLocks/>
                <a:stCxn id="205" idx="6"/>
                <a:endCxn id="211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22E3CB7B-DE67-4EC9-9984-6D0AE79025B3}"/>
                  </a:ext>
                </a:extLst>
              </p:cNvPr>
              <p:cNvCxnSpPr>
                <a:cxnSpLocks/>
                <a:stCxn id="205" idx="6"/>
                <a:endCxn id="210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Gerade Verbindung mit Pfeil 257">
                <a:extLst>
                  <a:ext uri="{FF2B5EF4-FFF2-40B4-BE49-F238E27FC236}">
                    <a16:creationId xmlns:a16="http://schemas.microsoft.com/office/drawing/2014/main" id="{9B84C154-90C0-46D9-AF00-AAB4B6EDEC95}"/>
                  </a:ext>
                </a:extLst>
              </p:cNvPr>
              <p:cNvCxnSpPr>
                <a:cxnSpLocks/>
                <a:stCxn id="205" idx="6"/>
                <a:endCxn id="209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 Verbindung mit Pfeil 258">
                <a:extLst>
                  <a:ext uri="{FF2B5EF4-FFF2-40B4-BE49-F238E27FC236}">
                    <a16:creationId xmlns:a16="http://schemas.microsoft.com/office/drawing/2014/main" id="{CEE83BA7-DE4C-418A-906D-56995A07E0DD}"/>
                  </a:ext>
                </a:extLst>
              </p:cNvPr>
              <p:cNvCxnSpPr>
                <a:cxnSpLocks/>
                <a:stCxn id="206" idx="6"/>
                <a:endCxn id="210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 Verbindung mit Pfeil 259">
                <a:extLst>
                  <a:ext uri="{FF2B5EF4-FFF2-40B4-BE49-F238E27FC236}">
                    <a16:creationId xmlns:a16="http://schemas.microsoft.com/office/drawing/2014/main" id="{7139C7DC-B010-4598-B195-42A98FC67438}"/>
                  </a:ext>
                </a:extLst>
              </p:cNvPr>
              <p:cNvCxnSpPr>
                <a:cxnSpLocks/>
                <a:stCxn id="206" idx="6"/>
                <a:endCxn id="209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81D1E21A-2A46-4356-AD65-9F6479BFA8A3}"/>
                  </a:ext>
                </a:extLst>
              </p:cNvPr>
              <p:cNvCxnSpPr>
                <a:cxnSpLocks/>
                <a:stCxn id="208" idx="6"/>
                <a:endCxn id="213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 Verbindung mit Pfeil 261">
                <a:extLst>
                  <a:ext uri="{FF2B5EF4-FFF2-40B4-BE49-F238E27FC236}">
                    <a16:creationId xmlns:a16="http://schemas.microsoft.com/office/drawing/2014/main" id="{D6BF4C7F-404A-4750-90C7-DCBEF3A8BA36}"/>
                  </a:ext>
                </a:extLst>
              </p:cNvPr>
              <p:cNvCxnSpPr>
                <a:cxnSpLocks/>
                <a:stCxn id="210" idx="6"/>
                <a:endCxn id="215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 Verbindung mit Pfeil 262">
                <a:extLst>
                  <a:ext uri="{FF2B5EF4-FFF2-40B4-BE49-F238E27FC236}">
                    <a16:creationId xmlns:a16="http://schemas.microsoft.com/office/drawing/2014/main" id="{FC68E444-A36C-4B02-87D1-309F1F34BCD3}"/>
                  </a:ext>
                </a:extLst>
              </p:cNvPr>
              <p:cNvCxnSpPr>
                <a:cxnSpLocks/>
                <a:stCxn id="211" idx="6"/>
                <a:endCxn id="216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 Verbindung mit Pfeil 263">
                <a:extLst>
                  <a:ext uri="{FF2B5EF4-FFF2-40B4-BE49-F238E27FC236}">
                    <a16:creationId xmlns:a16="http://schemas.microsoft.com/office/drawing/2014/main" id="{807164D4-7976-488B-A36F-9F6FF049D167}"/>
                  </a:ext>
                </a:extLst>
              </p:cNvPr>
              <p:cNvCxnSpPr>
                <a:cxnSpLocks/>
                <a:stCxn id="208" idx="6"/>
                <a:endCxn id="215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mit Pfeil 264">
                <a:extLst>
                  <a:ext uri="{FF2B5EF4-FFF2-40B4-BE49-F238E27FC236}">
                    <a16:creationId xmlns:a16="http://schemas.microsoft.com/office/drawing/2014/main" id="{B208158C-8EA8-4174-B481-C8251C6D2F09}"/>
                  </a:ext>
                </a:extLst>
              </p:cNvPr>
              <p:cNvCxnSpPr>
                <a:cxnSpLocks/>
                <a:stCxn id="209" idx="6"/>
                <a:endCxn id="214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mit Pfeil 265">
                <a:extLst>
                  <a:ext uri="{FF2B5EF4-FFF2-40B4-BE49-F238E27FC236}">
                    <a16:creationId xmlns:a16="http://schemas.microsoft.com/office/drawing/2014/main" id="{6836AEC6-F038-4A23-BC90-A56BCC6C2563}"/>
                  </a:ext>
                </a:extLst>
              </p:cNvPr>
              <p:cNvCxnSpPr>
                <a:cxnSpLocks/>
                <a:stCxn id="208" idx="6"/>
                <a:endCxn id="214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Gerade Verbindung mit Pfeil 266">
                <a:extLst>
                  <a:ext uri="{FF2B5EF4-FFF2-40B4-BE49-F238E27FC236}">
                    <a16:creationId xmlns:a16="http://schemas.microsoft.com/office/drawing/2014/main" id="{4386A5F2-3905-401D-91A3-21DA89A6B3FE}"/>
                  </a:ext>
                </a:extLst>
              </p:cNvPr>
              <p:cNvCxnSpPr>
                <a:cxnSpLocks/>
                <a:stCxn id="208" idx="6"/>
                <a:endCxn id="216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mit Pfeil 267">
                <a:extLst>
                  <a:ext uri="{FF2B5EF4-FFF2-40B4-BE49-F238E27FC236}">
                    <a16:creationId xmlns:a16="http://schemas.microsoft.com/office/drawing/2014/main" id="{BCFCC950-0DAC-4689-B2A0-04AF49DE48F9}"/>
                  </a:ext>
                </a:extLst>
              </p:cNvPr>
              <p:cNvCxnSpPr>
                <a:cxnSpLocks/>
                <a:stCxn id="211" idx="6"/>
                <a:endCxn id="215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mit Pfeil 268">
                <a:extLst>
                  <a:ext uri="{FF2B5EF4-FFF2-40B4-BE49-F238E27FC236}">
                    <a16:creationId xmlns:a16="http://schemas.microsoft.com/office/drawing/2014/main" id="{BF7904A5-67AC-4335-A452-638A71804E51}"/>
                  </a:ext>
                </a:extLst>
              </p:cNvPr>
              <p:cNvCxnSpPr>
                <a:cxnSpLocks/>
                <a:stCxn id="211" idx="6"/>
                <a:endCxn id="213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ADBF850D-95F5-4889-A694-8FEFE8E1E222}"/>
                  </a:ext>
                </a:extLst>
              </p:cNvPr>
              <p:cNvCxnSpPr>
                <a:cxnSpLocks/>
                <a:stCxn id="210" idx="6"/>
                <a:endCxn id="214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>
                <a:extLst>
                  <a:ext uri="{FF2B5EF4-FFF2-40B4-BE49-F238E27FC236}">
                    <a16:creationId xmlns:a16="http://schemas.microsoft.com/office/drawing/2014/main" id="{3DB6D362-C049-499E-AAD8-AFF859164132}"/>
                  </a:ext>
                </a:extLst>
              </p:cNvPr>
              <p:cNvCxnSpPr>
                <a:cxnSpLocks/>
                <a:stCxn id="211" idx="6"/>
                <a:endCxn id="214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9B78BE08-7F1A-48AA-809E-6693397AD4DD}"/>
                  </a:ext>
                </a:extLst>
              </p:cNvPr>
              <p:cNvCxnSpPr>
                <a:cxnSpLocks/>
                <a:stCxn id="209" idx="6"/>
                <a:endCxn id="216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 Verbindung mit Pfeil 272">
                <a:extLst>
                  <a:ext uri="{FF2B5EF4-FFF2-40B4-BE49-F238E27FC236}">
                    <a16:creationId xmlns:a16="http://schemas.microsoft.com/office/drawing/2014/main" id="{256F926D-833F-45B1-BA47-A5F19BE52FD4}"/>
                  </a:ext>
                </a:extLst>
              </p:cNvPr>
              <p:cNvCxnSpPr>
                <a:cxnSpLocks/>
                <a:stCxn id="209" idx="6"/>
                <a:endCxn id="215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 Verbindung mit Pfeil 273">
                <a:extLst>
                  <a:ext uri="{FF2B5EF4-FFF2-40B4-BE49-F238E27FC236}">
                    <a16:creationId xmlns:a16="http://schemas.microsoft.com/office/drawing/2014/main" id="{F89DF2F0-5D22-4E08-83B7-26B5F575CE6C}"/>
                  </a:ext>
                </a:extLst>
              </p:cNvPr>
              <p:cNvCxnSpPr>
                <a:cxnSpLocks/>
                <a:stCxn id="215" idx="6"/>
                <a:endCxn id="212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CE6D2191-5825-45CA-A1C5-51E393A26E24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B683D26F-4AA2-4405-8C11-AEC42603865F}"/>
                  </a:ext>
                </a:extLst>
              </p:cNvPr>
              <p:cNvCxnSpPr>
                <a:cxnSpLocks/>
                <a:stCxn id="214" idx="6"/>
                <a:endCxn id="212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Gerade Verbindung mit Pfeil 276">
                <a:extLst>
                  <a:ext uri="{FF2B5EF4-FFF2-40B4-BE49-F238E27FC236}">
                    <a16:creationId xmlns:a16="http://schemas.microsoft.com/office/drawing/2014/main" id="{0668AE1A-4269-4EA3-81F5-B568958662BC}"/>
                  </a:ext>
                </a:extLst>
              </p:cNvPr>
              <p:cNvCxnSpPr>
                <a:cxnSpLocks/>
                <a:stCxn id="213" idx="6"/>
                <a:endCxn id="212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mit Pfeil 277">
                <a:extLst>
                  <a:ext uri="{FF2B5EF4-FFF2-40B4-BE49-F238E27FC236}">
                    <a16:creationId xmlns:a16="http://schemas.microsoft.com/office/drawing/2014/main" id="{E77C4715-7FA3-40D2-8E21-41C8160FA3A9}"/>
                  </a:ext>
                </a:extLst>
              </p:cNvPr>
              <p:cNvCxnSpPr>
                <a:cxnSpLocks/>
                <a:stCxn id="216" idx="6"/>
                <a:endCxn id="212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mit Pfeil 278">
                <a:extLst>
                  <a:ext uri="{FF2B5EF4-FFF2-40B4-BE49-F238E27FC236}">
                    <a16:creationId xmlns:a16="http://schemas.microsoft.com/office/drawing/2014/main" id="{AF4A2F44-78AB-4B5C-94A1-D49D588C9DCF}"/>
                  </a:ext>
                </a:extLst>
              </p:cNvPr>
              <p:cNvCxnSpPr>
                <a:cxnSpLocks/>
                <a:stCxn id="210" idx="6"/>
                <a:endCxn id="216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mit Pfeil 279">
                <a:extLst>
                  <a:ext uri="{FF2B5EF4-FFF2-40B4-BE49-F238E27FC236}">
                    <a16:creationId xmlns:a16="http://schemas.microsoft.com/office/drawing/2014/main" id="{54EA2B29-2C77-485F-8E3F-1F64ABF2E2B2}"/>
                  </a:ext>
                </a:extLst>
              </p:cNvPr>
              <p:cNvCxnSpPr>
                <a:cxnSpLocks/>
                <a:stCxn id="210" idx="6"/>
                <a:endCxn id="213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Textfeld 280">
              <a:extLst>
                <a:ext uri="{FF2B5EF4-FFF2-40B4-BE49-F238E27FC236}">
                  <a16:creationId xmlns:a16="http://schemas.microsoft.com/office/drawing/2014/main" id="{51622514-0107-444A-9C46-8074791ED1A7}"/>
                </a:ext>
              </a:extLst>
            </p:cNvPr>
            <p:cNvSpPr txBox="1"/>
            <p:nvPr/>
          </p:nvSpPr>
          <p:spPr>
            <a:xfrm>
              <a:off x="2630977" y="5305027"/>
              <a:ext cx="748045" cy="29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Model C</a:t>
              </a:r>
              <a:endParaRPr lang="en-US" sz="1400" dirty="0"/>
            </a:p>
          </p:txBody>
        </p:sp>
        <p:pic>
          <p:nvPicPr>
            <p:cNvPr id="372" name="Grafik 371">
              <a:extLst>
                <a:ext uri="{FF2B5EF4-FFF2-40B4-BE49-F238E27FC236}">
                  <a16:creationId xmlns:a16="http://schemas.microsoft.com/office/drawing/2014/main" id="{EC3749D0-CE56-408F-BB5A-9D5FDACF4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28" y="3445980"/>
              <a:ext cx="724505" cy="778589"/>
            </a:xfrm>
            <a:prstGeom prst="rect">
              <a:avLst/>
            </a:prstGeom>
          </p:spPr>
        </p:pic>
        <p:pic>
          <p:nvPicPr>
            <p:cNvPr id="374" name="Grafik 373">
              <a:extLst>
                <a:ext uri="{FF2B5EF4-FFF2-40B4-BE49-F238E27FC236}">
                  <a16:creationId xmlns:a16="http://schemas.microsoft.com/office/drawing/2014/main" id="{74483F4F-819F-4193-808F-B9CAE68EB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27" y="4549627"/>
              <a:ext cx="724505" cy="778589"/>
            </a:xfrm>
            <a:prstGeom prst="rect">
              <a:avLst/>
            </a:prstGeom>
          </p:spPr>
        </p:pic>
        <p:pic>
          <p:nvPicPr>
            <p:cNvPr id="381" name="Grafik 380">
              <a:extLst>
                <a:ext uri="{FF2B5EF4-FFF2-40B4-BE49-F238E27FC236}">
                  <a16:creationId xmlns:a16="http://schemas.microsoft.com/office/drawing/2014/main" id="{927E2B3C-072A-4C40-9804-520DC2C3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01" y="5612677"/>
              <a:ext cx="724505" cy="778589"/>
            </a:xfrm>
            <a:prstGeom prst="rect">
              <a:avLst/>
            </a:prstGeom>
          </p:spPr>
        </p:pic>
        <p:sp>
          <p:nvSpPr>
            <p:cNvPr id="382" name="Pfeil: nach rechts 381">
              <a:extLst>
                <a:ext uri="{FF2B5EF4-FFF2-40B4-BE49-F238E27FC236}">
                  <a16:creationId xmlns:a16="http://schemas.microsoft.com/office/drawing/2014/main" id="{6B95BB4E-3D5C-4AAE-ADBC-61594FFD0913}"/>
                </a:ext>
              </a:extLst>
            </p:cNvPr>
            <p:cNvSpPr/>
            <p:nvPr/>
          </p:nvSpPr>
          <p:spPr>
            <a:xfrm>
              <a:off x="1723753" y="3676151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Pfeil: nach rechts 382">
              <a:extLst>
                <a:ext uri="{FF2B5EF4-FFF2-40B4-BE49-F238E27FC236}">
                  <a16:creationId xmlns:a16="http://schemas.microsoft.com/office/drawing/2014/main" id="{30C60CF4-7CDD-4214-A169-74DEF3B37FFA}"/>
                </a:ext>
              </a:extLst>
            </p:cNvPr>
            <p:cNvSpPr/>
            <p:nvPr/>
          </p:nvSpPr>
          <p:spPr>
            <a:xfrm>
              <a:off x="1726428" y="4731952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Pfeil: nach rechts 383">
              <a:extLst>
                <a:ext uri="{FF2B5EF4-FFF2-40B4-BE49-F238E27FC236}">
                  <a16:creationId xmlns:a16="http://schemas.microsoft.com/office/drawing/2014/main" id="{745E7F8F-6978-45B1-BCD5-DFF25328E423}"/>
                </a:ext>
              </a:extLst>
            </p:cNvPr>
            <p:cNvSpPr/>
            <p:nvPr/>
          </p:nvSpPr>
          <p:spPr>
            <a:xfrm>
              <a:off x="1726022" y="5821098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Pfeil: nach rechts 385">
              <a:extLst>
                <a:ext uri="{FF2B5EF4-FFF2-40B4-BE49-F238E27FC236}">
                  <a16:creationId xmlns:a16="http://schemas.microsoft.com/office/drawing/2014/main" id="{B41BBF35-2553-4031-A5F8-02D03507B388}"/>
                </a:ext>
              </a:extLst>
            </p:cNvPr>
            <p:cNvSpPr/>
            <p:nvPr/>
          </p:nvSpPr>
          <p:spPr>
            <a:xfrm>
              <a:off x="4355326" y="3673524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Pfeil: nach rechts 386">
              <a:extLst>
                <a:ext uri="{FF2B5EF4-FFF2-40B4-BE49-F238E27FC236}">
                  <a16:creationId xmlns:a16="http://schemas.microsoft.com/office/drawing/2014/main" id="{DFD44BC2-2B01-4AB7-A12C-E7DEBB328672}"/>
                </a:ext>
              </a:extLst>
            </p:cNvPr>
            <p:cNvSpPr/>
            <p:nvPr/>
          </p:nvSpPr>
          <p:spPr>
            <a:xfrm>
              <a:off x="4355326" y="4740716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feil: nach rechts 388">
              <a:extLst>
                <a:ext uri="{FF2B5EF4-FFF2-40B4-BE49-F238E27FC236}">
                  <a16:creationId xmlns:a16="http://schemas.microsoft.com/office/drawing/2014/main" id="{D94AE63C-9AD2-4AE7-9A7D-AFD6199C7A74}"/>
                </a:ext>
              </a:extLst>
            </p:cNvPr>
            <p:cNvSpPr/>
            <p:nvPr/>
          </p:nvSpPr>
          <p:spPr>
            <a:xfrm>
              <a:off x="4355326" y="5791710"/>
              <a:ext cx="347155" cy="2795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3D9DB7C-7794-43E1-A308-3750B0B3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8895" y="5548920"/>
              <a:ext cx="723900" cy="781050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9217B57E-661B-4BB9-813C-4EA7CCE9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8895" y="3378978"/>
              <a:ext cx="733425" cy="781050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3A925614-3F17-45B4-880D-754C6849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78895" y="4468538"/>
              <a:ext cx="733425" cy="771525"/>
            </a:xfrm>
            <a:prstGeom prst="rect">
              <a:avLst/>
            </a:prstGeom>
          </p:spPr>
        </p:pic>
      </p:grpSp>
      <p:sp>
        <p:nvSpPr>
          <p:cNvPr id="392" name="Textfeld 391">
            <a:extLst>
              <a:ext uri="{FF2B5EF4-FFF2-40B4-BE49-F238E27FC236}">
                <a16:creationId xmlns:a16="http://schemas.microsoft.com/office/drawing/2014/main" id="{8AD26C01-BEF8-43D4-BED1-39B493A83AAB}"/>
              </a:ext>
            </a:extLst>
          </p:cNvPr>
          <p:cNvSpPr txBox="1"/>
          <p:nvPr/>
        </p:nvSpPr>
        <p:spPr>
          <a:xfrm>
            <a:off x="709235" y="4190079"/>
            <a:ext cx="126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ground-truth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340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27822B-3C0B-4CDF-9DEF-087275F3E3ED}"/>
              </a:ext>
            </a:extLst>
          </p:cNvPr>
          <p:cNvGrpSpPr/>
          <p:nvPr/>
        </p:nvGrpSpPr>
        <p:grpSpPr>
          <a:xfrm>
            <a:off x="0" y="-153447"/>
            <a:ext cx="12192000" cy="6858000"/>
            <a:chOff x="7732" y="-119891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7441D1-3DCC-49A3-94DA-3FF23B4C9265}"/>
                </a:ext>
              </a:extLst>
            </p:cNvPr>
            <p:cNvSpPr/>
            <p:nvPr/>
          </p:nvSpPr>
          <p:spPr>
            <a:xfrm>
              <a:off x="7732" y="-11989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0BA033E-07C2-4406-A774-EAFCB8E5A6E4}"/>
                </a:ext>
              </a:extLst>
            </p:cNvPr>
            <p:cNvGrpSpPr/>
            <p:nvPr/>
          </p:nvGrpSpPr>
          <p:grpSpPr>
            <a:xfrm>
              <a:off x="244580" y="317122"/>
              <a:ext cx="11606535" cy="6204856"/>
              <a:chOff x="244580" y="317122"/>
              <a:chExt cx="11606535" cy="6204856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D0C10563-31E5-446F-B998-47C3D6201E7A}"/>
                  </a:ext>
                </a:extLst>
              </p:cNvPr>
              <p:cNvGrpSpPr/>
              <p:nvPr/>
            </p:nvGrpSpPr>
            <p:grpSpPr>
              <a:xfrm>
                <a:off x="2296410" y="489938"/>
                <a:ext cx="1165420" cy="563175"/>
                <a:chOff x="729299" y="349453"/>
                <a:chExt cx="3530254" cy="1264290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9771B14-FB69-430C-896F-F9378C99D9A1}"/>
                    </a:ext>
                  </a:extLst>
                </p:cNvPr>
                <p:cNvSpPr/>
                <p:nvPr/>
              </p:nvSpPr>
              <p:spPr>
                <a:xfrm>
                  <a:off x="729299" y="349453"/>
                  <a:ext cx="3530254" cy="12642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B9186EB2-654D-4699-AF7D-85B484583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118" y="415185"/>
                  <a:ext cx="3328820" cy="116508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F05210BC-E57D-486F-980E-A16B6EA1BDE4}"/>
                  </a:ext>
                </a:extLst>
              </p:cNvPr>
              <p:cNvGrpSpPr/>
              <p:nvPr/>
            </p:nvGrpSpPr>
            <p:grpSpPr>
              <a:xfrm>
                <a:off x="8301767" y="425757"/>
                <a:ext cx="1165420" cy="691535"/>
                <a:chOff x="6210135" y="545190"/>
                <a:chExt cx="2597044" cy="1345131"/>
              </a:xfrm>
            </p:grpSpPr>
            <p:pic>
              <p:nvPicPr>
                <p:cNvPr id="10" name="Grafik 9">
                  <a:extLst>
                    <a:ext uri="{FF2B5EF4-FFF2-40B4-BE49-F238E27FC236}">
                      <a16:creationId xmlns:a16="http://schemas.microsoft.com/office/drawing/2014/main" id="{14492C56-2952-4BD3-A30F-0C0E2F7C9B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0135" y="545953"/>
                  <a:ext cx="2597044" cy="1344368"/>
                </a:xfrm>
                <a:prstGeom prst="rect">
                  <a:avLst/>
                </a:prstGeom>
              </p:spPr>
            </p:pic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4039E48A-3FDC-4DDB-B92E-6B2931B28ACF}"/>
                    </a:ext>
                  </a:extLst>
                </p:cNvPr>
                <p:cNvSpPr/>
                <p:nvPr/>
              </p:nvSpPr>
              <p:spPr>
                <a:xfrm>
                  <a:off x="6283354" y="545190"/>
                  <a:ext cx="2409690" cy="12642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A4CA252-3F9A-4FE6-9776-64BB9DE5CDD8}"/>
                  </a:ext>
                </a:extLst>
              </p:cNvPr>
              <p:cNvSpPr/>
              <p:nvPr/>
            </p:nvSpPr>
            <p:spPr>
              <a:xfrm>
                <a:off x="4327284" y="1157216"/>
                <a:ext cx="2688621" cy="11663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3600" dirty="0">
                    <a:solidFill>
                      <a:schemeClr val="tx1"/>
                    </a:solidFill>
                  </a:rPr>
                  <a:t>OSM DATA GENERATOR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F6EB5CB-57F0-4C88-963C-64BA3C2AAA5F}"/>
                  </a:ext>
                </a:extLst>
              </p:cNvPr>
              <p:cNvSpPr txBox="1"/>
              <p:nvPr/>
            </p:nvSpPr>
            <p:spPr>
              <a:xfrm>
                <a:off x="291910" y="1420858"/>
                <a:ext cx="335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1.) Generate </a:t>
                </a:r>
                <a:r>
                  <a:rPr lang="de-DE" sz="2000" dirty="0" err="1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datasets</a:t>
                </a:r>
                <a:r>
                  <a:rPr lang="de-DE" sz="2000" dirty="0"/>
                  <a:t>:</a:t>
                </a:r>
                <a:endParaRPr lang="en-US" sz="2000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3B996B3-7F44-4E6B-A828-6116E9688E2C}"/>
                  </a:ext>
                </a:extLst>
              </p:cNvPr>
              <p:cNvSpPr txBox="1"/>
              <p:nvPr/>
            </p:nvSpPr>
            <p:spPr>
              <a:xfrm>
                <a:off x="297085" y="2109789"/>
                <a:ext cx="31091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2.) Train </a:t>
                </a:r>
                <a:r>
                  <a:rPr lang="de-DE" sz="2000" dirty="0" err="1"/>
                  <a:t>ConvNet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endParaRPr lang="de-DE" sz="2000" dirty="0"/>
              </a:p>
              <a:p>
                <a:r>
                  <a:rPr lang="de-DE" sz="2000" dirty="0" err="1"/>
                  <a:t>recognize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roads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buildings</a:t>
                </a:r>
                <a:r>
                  <a:rPr lang="de-DE" sz="2000" dirty="0"/>
                  <a:t>… </a:t>
                </a:r>
              </a:p>
              <a:p>
                <a:r>
                  <a:rPr lang="de-DE" sz="2000" dirty="0"/>
                  <a:t>on </a:t>
                </a:r>
                <a:r>
                  <a:rPr lang="de-DE" sz="2000" dirty="0" err="1"/>
                  <a:t>aerial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images</a:t>
                </a:r>
                <a:r>
                  <a:rPr lang="de-DE" sz="2000" dirty="0"/>
                  <a:t>:</a:t>
                </a:r>
                <a:endParaRPr lang="en-US" sz="2000" dirty="0"/>
              </a:p>
            </p:txBody>
          </p:sp>
          <p:sp>
            <p:nvSpPr>
              <p:cNvPr id="18" name="Pfeil: nach oben gebogen 17">
                <a:extLst>
                  <a:ext uri="{FF2B5EF4-FFF2-40B4-BE49-F238E27FC236}">
                    <a16:creationId xmlns:a16="http://schemas.microsoft.com/office/drawing/2014/main" id="{E897F339-50D1-42A9-AB0B-EE741664F052}"/>
                  </a:ext>
                </a:extLst>
              </p:cNvPr>
              <p:cNvSpPr/>
              <p:nvPr/>
            </p:nvSpPr>
            <p:spPr>
              <a:xfrm flipV="1">
                <a:off x="3659104" y="665646"/>
                <a:ext cx="1807942" cy="423815"/>
              </a:xfrm>
              <a:prstGeom prst="bent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feil: nach oben gebogen 18">
                <a:extLst>
                  <a:ext uri="{FF2B5EF4-FFF2-40B4-BE49-F238E27FC236}">
                    <a16:creationId xmlns:a16="http://schemas.microsoft.com/office/drawing/2014/main" id="{FA739CCE-7865-46C3-BDC0-345A2573DE2D}"/>
                  </a:ext>
                </a:extLst>
              </p:cNvPr>
              <p:cNvSpPr/>
              <p:nvPr/>
            </p:nvSpPr>
            <p:spPr>
              <a:xfrm flipH="1" flipV="1">
                <a:off x="6100987" y="672344"/>
                <a:ext cx="1992930" cy="398551"/>
              </a:xfrm>
              <a:prstGeom prst="bentUp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feil: nach rechts 19">
                <a:extLst>
                  <a:ext uri="{FF2B5EF4-FFF2-40B4-BE49-F238E27FC236}">
                    <a16:creationId xmlns:a16="http://schemas.microsoft.com/office/drawing/2014/main" id="{C8AC3662-3DC3-4BED-86AB-898C9D1524E7}"/>
                  </a:ext>
                </a:extLst>
              </p:cNvPr>
              <p:cNvSpPr/>
              <p:nvPr/>
            </p:nvSpPr>
            <p:spPr>
              <a:xfrm>
                <a:off x="7115509" y="1614124"/>
                <a:ext cx="978408" cy="484632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90076B5D-A71F-46E7-9A40-85C1B5C160EF}"/>
                  </a:ext>
                </a:extLst>
              </p:cNvPr>
              <p:cNvSpPr/>
              <p:nvPr/>
            </p:nvSpPr>
            <p:spPr>
              <a:xfrm>
                <a:off x="8324362" y="1520518"/>
                <a:ext cx="2124563" cy="5589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>
                    <a:solidFill>
                      <a:schemeClr val="tx1"/>
                    </a:solidFill>
                  </a:rPr>
                  <a:t>satellite</a:t>
                </a:r>
                <a:r>
                  <a:rPr lang="de-DE" sz="1600" dirty="0">
                    <a:solidFill>
                      <a:schemeClr val="tx1"/>
                    </a:solidFill>
                  </a:rPr>
                  <a:t>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ground-truth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err="1">
                    <a:solidFill>
                      <a:schemeClr val="tx1"/>
                    </a:solidFill>
                  </a:rPr>
                  <a:t>image</a:t>
                </a:r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pairs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Verbinder: gewinkelt 22">
                <a:extLst>
                  <a:ext uri="{FF2B5EF4-FFF2-40B4-BE49-F238E27FC236}">
                    <a16:creationId xmlns:a16="http://schemas.microsoft.com/office/drawing/2014/main" id="{C2AB0131-E626-45D9-BFBD-F2C3A1CA1F97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5400000">
                <a:off x="6474191" y="-253080"/>
                <a:ext cx="579900" cy="524500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64B14B-508C-4A6B-89BD-62D2469D4397}"/>
                  </a:ext>
                </a:extLst>
              </p:cNvPr>
              <p:cNvSpPr txBox="1"/>
              <p:nvPr/>
            </p:nvSpPr>
            <p:spPr>
              <a:xfrm>
                <a:off x="3563495" y="317122"/>
                <a:ext cx="2020297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700" dirty="0" err="1"/>
                  <a:t>Extract</a:t>
                </a:r>
                <a:r>
                  <a:rPr lang="de-DE" sz="1700" dirty="0"/>
                  <a:t> </a:t>
                </a:r>
                <a:r>
                  <a:rPr lang="de-DE" sz="1700" dirty="0" err="1"/>
                  <a:t>map</a:t>
                </a:r>
                <a:r>
                  <a:rPr lang="de-DE" sz="1700" dirty="0"/>
                  <a:t> </a:t>
                </a:r>
                <a:r>
                  <a:rPr lang="de-DE" sz="1700" dirty="0" err="1"/>
                  <a:t>features</a:t>
                </a:r>
                <a:endParaRPr lang="en-US" sz="17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36024A7-4D02-485E-A1D8-7C8FBCB5C508}"/>
                  </a:ext>
                </a:extLst>
              </p:cNvPr>
              <p:cNvSpPr txBox="1"/>
              <p:nvPr/>
            </p:nvSpPr>
            <p:spPr>
              <a:xfrm>
                <a:off x="6103732" y="336022"/>
                <a:ext cx="182434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700" dirty="0"/>
                  <a:t>Load </a:t>
                </a:r>
                <a:r>
                  <a:rPr lang="de-DE" sz="1700" dirty="0" err="1"/>
                  <a:t>aerial</a:t>
                </a:r>
                <a:r>
                  <a:rPr lang="de-DE" sz="1700" dirty="0"/>
                  <a:t> </a:t>
                </a:r>
                <a:r>
                  <a:rPr lang="de-DE" sz="1700" dirty="0" err="1"/>
                  <a:t>images</a:t>
                </a:r>
                <a:endParaRPr lang="en-US" sz="1700" dirty="0"/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B129ADCF-0C98-4B36-8F22-2A26968933EC}"/>
                  </a:ext>
                </a:extLst>
              </p:cNvPr>
              <p:cNvGrpSpPr/>
              <p:nvPr/>
            </p:nvGrpSpPr>
            <p:grpSpPr>
              <a:xfrm>
                <a:off x="2407587" y="2863812"/>
                <a:ext cx="5796615" cy="3658166"/>
                <a:chOff x="587255" y="3077216"/>
                <a:chExt cx="5025066" cy="3363222"/>
              </a:xfrm>
            </p:grpSpPr>
            <p:grpSp>
              <p:nvGrpSpPr>
                <p:cNvPr id="27" name="Gruppieren 26">
                  <a:extLst>
                    <a:ext uri="{FF2B5EF4-FFF2-40B4-BE49-F238E27FC236}">
                      <a16:creationId xmlns:a16="http://schemas.microsoft.com/office/drawing/2014/main" id="{D284E254-BE54-4DC0-9FAE-D9CED8019E7A}"/>
                    </a:ext>
                  </a:extLst>
                </p:cNvPr>
                <p:cNvGrpSpPr/>
                <p:nvPr/>
              </p:nvGrpSpPr>
              <p:grpSpPr>
                <a:xfrm>
                  <a:off x="2252561" y="3373394"/>
                  <a:ext cx="1840982" cy="900347"/>
                  <a:chOff x="3841933" y="4690499"/>
                  <a:chExt cx="2538618" cy="1343979"/>
                </a:xfrm>
              </p:grpSpPr>
              <p:sp>
                <p:nvSpPr>
                  <p:cNvPr id="133" name="Ellipse 132">
                    <a:extLst>
                      <a:ext uri="{FF2B5EF4-FFF2-40B4-BE49-F238E27FC236}">
                        <a16:creationId xmlns:a16="http://schemas.microsoft.com/office/drawing/2014/main" id="{F78D2117-5F64-4C53-BCFF-D236030ABCE9}"/>
                      </a:ext>
                    </a:extLst>
                  </p:cNvPr>
                  <p:cNvSpPr/>
                  <p:nvPr/>
                </p:nvSpPr>
                <p:spPr>
                  <a:xfrm>
                    <a:off x="3841933" y="4859501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Ellipse 133">
                    <a:extLst>
                      <a:ext uri="{FF2B5EF4-FFF2-40B4-BE49-F238E27FC236}">
                        <a16:creationId xmlns:a16="http://schemas.microsoft.com/office/drawing/2014/main" id="{216ED057-C4FD-4DBF-96C0-93E2A9F96ADC}"/>
                      </a:ext>
                    </a:extLst>
                  </p:cNvPr>
                  <p:cNvSpPr/>
                  <p:nvPr/>
                </p:nvSpPr>
                <p:spPr>
                  <a:xfrm>
                    <a:off x="3841933" y="5631807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Ellipse 134">
                    <a:extLst>
                      <a:ext uri="{FF2B5EF4-FFF2-40B4-BE49-F238E27FC236}">
                        <a16:creationId xmlns:a16="http://schemas.microsoft.com/office/drawing/2014/main" id="{1B6217BF-1995-4881-9B45-E9C48326D7DE}"/>
                      </a:ext>
                    </a:extLst>
                  </p:cNvPr>
                  <p:cNvSpPr/>
                  <p:nvPr/>
                </p:nvSpPr>
                <p:spPr>
                  <a:xfrm>
                    <a:off x="3843331" y="5245740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24A80130-600E-4A73-A575-8A0FA8DE5052}"/>
                      </a:ext>
                    </a:extLst>
                  </p:cNvPr>
                  <p:cNvSpPr/>
                  <p:nvPr/>
                </p:nvSpPr>
                <p:spPr>
                  <a:xfrm>
                    <a:off x="4665677" y="4690499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Ellipse 136">
                    <a:extLst>
                      <a:ext uri="{FF2B5EF4-FFF2-40B4-BE49-F238E27FC236}">
                        <a16:creationId xmlns:a16="http://schemas.microsoft.com/office/drawing/2014/main" id="{34B11661-AA07-428A-8619-DE3EADC70755}"/>
                      </a:ext>
                    </a:extLst>
                  </p:cNvPr>
                  <p:cNvSpPr/>
                  <p:nvPr/>
                </p:nvSpPr>
                <p:spPr>
                  <a:xfrm>
                    <a:off x="4665677" y="5766031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Ellipse 137">
                    <a:extLst>
                      <a:ext uri="{FF2B5EF4-FFF2-40B4-BE49-F238E27FC236}">
                        <a16:creationId xmlns:a16="http://schemas.microsoft.com/office/drawing/2014/main" id="{3577A2CC-85B7-40B4-A5AE-0E0EBAB0A4B9}"/>
                      </a:ext>
                    </a:extLst>
                  </p:cNvPr>
                  <p:cNvSpPr/>
                  <p:nvPr/>
                </p:nvSpPr>
                <p:spPr>
                  <a:xfrm>
                    <a:off x="4667075" y="5409847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Ellipse 138">
                    <a:extLst>
                      <a:ext uri="{FF2B5EF4-FFF2-40B4-BE49-F238E27FC236}">
                        <a16:creationId xmlns:a16="http://schemas.microsoft.com/office/drawing/2014/main" id="{2FEA623D-3595-448D-8D7E-89DA73B9F37B}"/>
                      </a:ext>
                    </a:extLst>
                  </p:cNvPr>
                  <p:cNvSpPr/>
                  <p:nvPr/>
                </p:nvSpPr>
                <p:spPr>
                  <a:xfrm>
                    <a:off x="4668473" y="5050173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695FE0BD-EEB9-4811-B08E-9F7696BA7BBA}"/>
                      </a:ext>
                    </a:extLst>
                  </p:cNvPr>
                  <p:cNvSpPr/>
                  <p:nvPr/>
                </p:nvSpPr>
                <p:spPr>
                  <a:xfrm>
                    <a:off x="6086936" y="5247654"/>
                    <a:ext cx="293615" cy="268447"/>
                  </a:xfrm>
                  <a:prstGeom prst="ellipse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Ellipse 140">
                    <a:extLst>
                      <a:ext uri="{FF2B5EF4-FFF2-40B4-BE49-F238E27FC236}">
                        <a16:creationId xmlns:a16="http://schemas.microsoft.com/office/drawing/2014/main" id="{A7F47FCD-E52D-4988-B14E-3CC779858B39}"/>
                      </a:ext>
                    </a:extLst>
                  </p:cNvPr>
                  <p:cNvSpPr/>
                  <p:nvPr/>
                </p:nvSpPr>
                <p:spPr>
                  <a:xfrm>
                    <a:off x="5499809" y="4924750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Ellipse 141">
                    <a:extLst>
                      <a:ext uri="{FF2B5EF4-FFF2-40B4-BE49-F238E27FC236}">
                        <a16:creationId xmlns:a16="http://schemas.microsoft.com/office/drawing/2014/main" id="{C887D948-1DC4-4C8E-8388-D9F38FF98EA7}"/>
                      </a:ext>
                    </a:extLst>
                  </p:cNvPr>
                  <p:cNvSpPr/>
                  <p:nvPr/>
                </p:nvSpPr>
                <p:spPr>
                  <a:xfrm>
                    <a:off x="5499704" y="5596287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Ellipse 142">
                    <a:extLst>
                      <a:ext uri="{FF2B5EF4-FFF2-40B4-BE49-F238E27FC236}">
                        <a16:creationId xmlns:a16="http://schemas.microsoft.com/office/drawing/2014/main" id="{B7F97B80-EFF8-46A2-BFB8-A638326083CD}"/>
                      </a:ext>
                    </a:extLst>
                  </p:cNvPr>
                  <p:cNvSpPr/>
                  <p:nvPr/>
                </p:nvSpPr>
                <p:spPr>
                  <a:xfrm>
                    <a:off x="5499705" y="5252449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4" name="Gerade Verbindung mit Pfeil 143">
                    <a:extLst>
                      <a:ext uri="{FF2B5EF4-FFF2-40B4-BE49-F238E27FC236}">
                        <a16:creationId xmlns:a16="http://schemas.microsoft.com/office/drawing/2014/main" id="{B89136E5-E32C-4ABD-AEF7-64D19E545621}"/>
                      </a:ext>
                    </a:extLst>
                  </p:cNvPr>
                  <p:cNvCxnSpPr>
                    <a:cxnSpLocks/>
                    <a:stCxn id="133" idx="6"/>
                    <a:endCxn id="136" idx="2"/>
                  </p:cNvCxnSpPr>
                  <p:nvPr/>
                </p:nvCxnSpPr>
                <p:spPr>
                  <a:xfrm flipV="1">
                    <a:off x="4135548" y="4824723"/>
                    <a:ext cx="530129" cy="1690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Gerade Verbindung mit Pfeil 144">
                    <a:extLst>
                      <a:ext uri="{FF2B5EF4-FFF2-40B4-BE49-F238E27FC236}">
                        <a16:creationId xmlns:a16="http://schemas.microsoft.com/office/drawing/2014/main" id="{E4988756-B610-494C-973A-0F99D5AE6F65}"/>
                      </a:ext>
                    </a:extLst>
                  </p:cNvPr>
                  <p:cNvCxnSpPr>
                    <a:cxnSpLocks/>
                    <a:stCxn id="135" idx="6"/>
                    <a:endCxn id="136" idx="2"/>
                  </p:cNvCxnSpPr>
                  <p:nvPr/>
                </p:nvCxnSpPr>
                <p:spPr>
                  <a:xfrm flipV="1">
                    <a:off x="4136946" y="4824723"/>
                    <a:ext cx="528731" cy="55524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Gerade Verbindung mit Pfeil 145">
                    <a:extLst>
                      <a:ext uri="{FF2B5EF4-FFF2-40B4-BE49-F238E27FC236}">
                        <a16:creationId xmlns:a16="http://schemas.microsoft.com/office/drawing/2014/main" id="{EAACD6DA-18CE-48B3-AACA-90A5FE99F624}"/>
                      </a:ext>
                    </a:extLst>
                  </p:cNvPr>
                  <p:cNvCxnSpPr>
                    <a:cxnSpLocks/>
                    <a:stCxn id="134" idx="6"/>
                    <a:endCxn id="136" idx="2"/>
                  </p:cNvCxnSpPr>
                  <p:nvPr/>
                </p:nvCxnSpPr>
                <p:spPr>
                  <a:xfrm flipV="1">
                    <a:off x="4135548" y="4824723"/>
                    <a:ext cx="530129" cy="941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Gerade Verbindung mit Pfeil 146">
                    <a:extLst>
                      <a:ext uri="{FF2B5EF4-FFF2-40B4-BE49-F238E27FC236}">
                        <a16:creationId xmlns:a16="http://schemas.microsoft.com/office/drawing/2014/main" id="{3E8FD5C7-5EB0-4C38-BB64-B368EDCD8BB7}"/>
                      </a:ext>
                    </a:extLst>
                  </p:cNvPr>
                  <p:cNvCxnSpPr>
                    <a:cxnSpLocks/>
                    <a:stCxn id="135" idx="6"/>
                    <a:endCxn id="139" idx="2"/>
                  </p:cNvCxnSpPr>
                  <p:nvPr/>
                </p:nvCxnSpPr>
                <p:spPr>
                  <a:xfrm flipV="1">
                    <a:off x="4136946" y="5184397"/>
                    <a:ext cx="531527" cy="1955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Gerade Verbindung mit Pfeil 147">
                    <a:extLst>
                      <a:ext uri="{FF2B5EF4-FFF2-40B4-BE49-F238E27FC236}">
                        <a16:creationId xmlns:a16="http://schemas.microsoft.com/office/drawing/2014/main" id="{CE89021E-1EE4-479C-8794-4EE3201D32B0}"/>
                      </a:ext>
                    </a:extLst>
                  </p:cNvPr>
                  <p:cNvCxnSpPr>
                    <a:cxnSpLocks/>
                    <a:stCxn id="135" idx="6"/>
                    <a:endCxn id="138" idx="2"/>
                  </p:cNvCxnSpPr>
                  <p:nvPr/>
                </p:nvCxnSpPr>
                <p:spPr>
                  <a:xfrm>
                    <a:off x="4136946" y="5379964"/>
                    <a:ext cx="530129" cy="1641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Gerade Verbindung mit Pfeil 148">
                    <a:extLst>
                      <a:ext uri="{FF2B5EF4-FFF2-40B4-BE49-F238E27FC236}">
                        <a16:creationId xmlns:a16="http://schemas.microsoft.com/office/drawing/2014/main" id="{9A0254EB-67B2-4480-B315-C5437EBB8ECA}"/>
                      </a:ext>
                    </a:extLst>
                  </p:cNvPr>
                  <p:cNvCxnSpPr>
                    <a:cxnSpLocks/>
                    <a:stCxn id="134" idx="6"/>
                    <a:endCxn id="139" idx="2"/>
                  </p:cNvCxnSpPr>
                  <p:nvPr/>
                </p:nvCxnSpPr>
                <p:spPr>
                  <a:xfrm flipV="1">
                    <a:off x="4135548" y="5184397"/>
                    <a:ext cx="532925" cy="581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Gerade Verbindung mit Pfeil 149">
                    <a:extLst>
                      <a:ext uri="{FF2B5EF4-FFF2-40B4-BE49-F238E27FC236}">
                        <a16:creationId xmlns:a16="http://schemas.microsoft.com/office/drawing/2014/main" id="{37EC8F4E-32D8-49AC-AFE7-2DCBFE5347C3}"/>
                      </a:ext>
                    </a:extLst>
                  </p:cNvPr>
                  <p:cNvCxnSpPr>
                    <a:cxnSpLocks/>
                    <a:stCxn id="135" idx="6"/>
                    <a:endCxn id="137" idx="2"/>
                  </p:cNvCxnSpPr>
                  <p:nvPr/>
                </p:nvCxnSpPr>
                <p:spPr>
                  <a:xfrm>
                    <a:off x="4136946" y="5379964"/>
                    <a:ext cx="528731" cy="5202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Gerade Verbindung mit Pfeil 150">
                    <a:extLst>
                      <a:ext uri="{FF2B5EF4-FFF2-40B4-BE49-F238E27FC236}">
                        <a16:creationId xmlns:a16="http://schemas.microsoft.com/office/drawing/2014/main" id="{F654C076-FC76-491E-8EC3-A8273088FD6A}"/>
                      </a:ext>
                    </a:extLst>
                  </p:cNvPr>
                  <p:cNvCxnSpPr>
                    <a:cxnSpLocks/>
                    <a:stCxn id="133" idx="6"/>
                    <a:endCxn id="139" idx="2"/>
                  </p:cNvCxnSpPr>
                  <p:nvPr/>
                </p:nvCxnSpPr>
                <p:spPr>
                  <a:xfrm>
                    <a:off x="4135548" y="4993725"/>
                    <a:ext cx="532925" cy="1906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Gerade Verbindung mit Pfeil 151">
                    <a:extLst>
                      <a:ext uri="{FF2B5EF4-FFF2-40B4-BE49-F238E27FC236}">
                        <a16:creationId xmlns:a16="http://schemas.microsoft.com/office/drawing/2014/main" id="{692DD27E-2BA4-45B2-A48D-073F728360D9}"/>
                      </a:ext>
                    </a:extLst>
                  </p:cNvPr>
                  <p:cNvCxnSpPr>
                    <a:cxnSpLocks/>
                    <a:stCxn id="133" idx="6"/>
                    <a:endCxn id="138" idx="2"/>
                  </p:cNvCxnSpPr>
                  <p:nvPr/>
                </p:nvCxnSpPr>
                <p:spPr>
                  <a:xfrm>
                    <a:off x="4135548" y="4993725"/>
                    <a:ext cx="531527" cy="55034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 Verbindung mit Pfeil 152">
                    <a:extLst>
                      <a:ext uri="{FF2B5EF4-FFF2-40B4-BE49-F238E27FC236}">
                        <a16:creationId xmlns:a16="http://schemas.microsoft.com/office/drawing/2014/main" id="{8D776084-4E44-4E08-9A9D-951D85B3B366}"/>
                      </a:ext>
                    </a:extLst>
                  </p:cNvPr>
                  <p:cNvCxnSpPr>
                    <a:cxnSpLocks/>
                    <a:stCxn id="133" idx="6"/>
                    <a:endCxn id="137" idx="2"/>
                  </p:cNvCxnSpPr>
                  <p:nvPr/>
                </p:nvCxnSpPr>
                <p:spPr>
                  <a:xfrm>
                    <a:off x="4135548" y="4993725"/>
                    <a:ext cx="530129" cy="9065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Gerade Verbindung mit Pfeil 153">
                    <a:extLst>
                      <a:ext uri="{FF2B5EF4-FFF2-40B4-BE49-F238E27FC236}">
                        <a16:creationId xmlns:a16="http://schemas.microsoft.com/office/drawing/2014/main" id="{18847712-28A5-49F8-A2AB-DE6091C96135}"/>
                      </a:ext>
                    </a:extLst>
                  </p:cNvPr>
                  <p:cNvCxnSpPr>
                    <a:cxnSpLocks/>
                    <a:stCxn id="134" idx="6"/>
                    <a:endCxn id="138" idx="2"/>
                  </p:cNvCxnSpPr>
                  <p:nvPr/>
                </p:nvCxnSpPr>
                <p:spPr>
                  <a:xfrm flipV="1">
                    <a:off x="4135548" y="5544071"/>
                    <a:ext cx="531527" cy="221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Gerade Verbindung mit Pfeil 154">
                    <a:extLst>
                      <a:ext uri="{FF2B5EF4-FFF2-40B4-BE49-F238E27FC236}">
                        <a16:creationId xmlns:a16="http://schemas.microsoft.com/office/drawing/2014/main" id="{3E6E95B6-D538-4C19-8FE9-79ECE0205663}"/>
                      </a:ext>
                    </a:extLst>
                  </p:cNvPr>
                  <p:cNvCxnSpPr>
                    <a:cxnSpLocks/>
                    <a:stCxn id="134" idx="6"/>
                    <a:endCxn id="137" idx="2"/>
                  </p:cNvCxnSpPr>
                  <p:nvPr/>
                </p:nvCxnSpPr>
                <p:spPr>
                  <a:xfrm>
                    <a:off x="4135548" y="5766031"/>
                    <a:ext cx="530129" cy="1342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Gerade Verbindung mit Pfeil 155">
                    <a:extLst>
                      <a:ext uri="{FF2B5EF4-FFF2-40B4-BE49-F238E27FC236}">
                        <a16:creationId xmlns:a16="http://schemas.microsoft.com/office/drawing/2014/main" id="{7F612039-FFEA-415F-A5E3-7D37872AA1C0}"/>
                      </a:ext>
                    </a:extLst>
                  </p:cNvPr>
                  <p:cNvCxnSpPr>
                    <a:cxnSpLocks/>
                    <a:stCxn id="136" idx="6"/>
                    <a:endCxn id="141" idx="2"/>
                  </p:cNvCxnSpPr>
                  <p:nvPr/>
                </p:nvCxnSpPr>
                <p:spPr>
                  <a:xfrm>
                    <a:off x="4959293" y="4824722"/>
                    <a:ext cx="540516" cy="23425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Gerade Verbindung mit Pfeil 156">
                    <a:extLst>
                      <a:ext uri="{FF2B5EF4-FFF2-40B4-BE49-F238E27FC236}">
                        <a16:creationId xmlns:a16="http://schemas.microsoft.com/office/drawing/2014/main" id="{79E732F3-DB01-4B2C-9039-94E755F5132A}"/>
                      </a:ext>
                    </a:extLst>
                  </p:cNvPr>
                  <p:cNvCxnSpPr>
                    <a:cxnSpLocks/>
                    <a:stCxn id="138" idx="6"/>
                    <a:endCxn id="143" idx="2"/>
                  </p:cNvCxnSpPr>
                  <p:nvPr/>
                </p:nvCxnSpPr>
                <p:spPr>
                  <a:xfrm flipV="1">
                    <a:off x="4960690" y="5386672"/>
                    <a:ext cx="539015" cy="1573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Gerade Verbindung mit Pfeil 157">
                    <a:extLst>
                      <a:ext uri="{FF2B5EF4-FFF2-40B4-BE49-F238E27FC236}">
                        <a16:creationId xmlns:a16="http://schemas.microsoft.com/office/drawing/2014/main" id="{1FCA4A69-1554-4592-82DB-FA7919FA6AA9}"/>
                      </a:ext>
                    </a:extLst>
                  </p:cNvPr>
                  <p:cNvCxnSpPr>
                    <a:cxnSpLocks/>
                    <a:stCxn id="136" idx="6"/>
                    <a:endCxn id="143" idx="2"/>
                  </p:cNvCxnSpPr>
                  <p:nvPr/>
                </p:nvCxnSpPr>
                <p:spPr>
                  <a:xfrm>
                    <a:off x="4959293" y="4824722"/>
                    <a:ext cx="540413" cy="5619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Gerade Verbindung mit Pfeil 158">
                    <a:extLst>
                      <a:ext uri="{FF2B5EF4-FFF2-40B4-BE49-F238E27FC236}">
                        <a16:creationId xmlns:a16="http://schemas.microsoft.com/office/drawing/2014/main" id="{DF807BDA-8E3D-4180-A500-7A40C21438D1}"/>
                      </a:ext>
                    </a:extLst>
                  </p:cNvPr>
                  <p:cNvCxnSpPr>
                    <a:cxnSpLocks/>
                    <a:stCxn id="137" idx="6"/>
                    <a:endCxn id="142" idx="2"/>
                  </p:cNvCxnSpPr>
                  <p:nvPr/>
                </p:nvCxnSpPr>
                <p:spPr>
                  <a:xfrm flipV="1">
                    <a:off x="4959293" y="5730511"/>
                    <a:ext cx="540411" cy="16974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Gerade Verbindung mit Pfeil 159">
                    <a:extLst>
                      <a:ext uri="{FF2B5EF4-FFF2-40B4-BE49-F238E27FC236}">
                        <a16:creationId xmlns:a16="http://schemas.microsoft.com/office/drawing/2014/main" id="{729338C9-E040-476E-A969-76EE8E5B7CD2}"/>
                      </a:ext>
                    </a:extLst>
                  </p:cNvPr>
                  <p:cNvCxnSpPr>
                    <a:cxnSpLocks/>
                    <a:stCxn id="136" idx="6"/>
                    <a:endCxn id="142" idx="2"/>
                  </p:cNvCxnSpPr>
                  <p:nvPr/>
                </p:nvCxnSpPr>
                <p:spPr>
                  <a:xfrm>
                    <a:off x="4959293" y="4824722"/>
                    <a:ext cx="540411" cy="9057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Gerade Verbindung mit Pfeil 160">
                    <a:extLst>
                      <a:ext uri="{FF2B5EF4-FFF2-40B4-BE49-F238E27FC236}">
                        <a16:creationId xmlns:a16="http://schemas.microsoft.com/office/drawing/2014/main" id="{8C6EBAC8-F132-4BDC-96E9-2175557B70EF}"/>
                      </a:ext>
                    </a:extLst>
                  </p:cNvPr>
                  <p:cNvCxnSpPr>
                    <a:cxnSpLocks/>
                    <a:stCxn id="139" idx="6"/>
                    <a:endCxn id="143" idx="2"/>
                  </p:cNvCxnSpPr>
                  <p:nvPr/>
                </p:nvCxnSpPr>
                <p:spPr>
                  <a:xfrm>
                    <a:off x="4962088" y="5184396"/>
                    <a:ext cx="537617" cy="2022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Gerade Verbindung mit Pfeil 161">
                    <a:extLst>
                      <a:ext uri="{FF2B5EF4-FFF2-40B4-BE49-F238E27FC236}">
                        <a16:creationId xmlns:a16="http://schemas.microsoft.com/office/drawing/2014/main" id="{0D1B91E0-4F13-4A5C-B001-C053FAD222F6}"/>
                      </a:ext>
                    </a:extLst>
                  </p:cNvPr>
                  <p:cNvCxnSpPr>
                    <a:cxnSpLocks/>
                    <a:stCxn id="139" idx="6"/>
                    <a:endCxn id="141" idx="2"/>
                  </p:cNvCxnSpPr>
                  <p:nvPr/>
                </p:nvCxnSpPr>
                <p:spPr>
                  <a:xfrm flipV="1">
                    <a:off x="4962088" y="5058973"/>
                    <a:ext cx="537721" cy="1254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Gerade Verbindung mit Pfeil 162">
                    <a:extLst>
                      <a:ext uri="{FF2B5EF4-FFF2-40B4-BE49-F238E27FC236}">
                        <a16:creationId xmlns:a16="http://schemas.microsoft.com/office/drawing/2014/main" id="{A543E131-3583-4B9B-9C1F-C80F95634BB1}"/>
                      </a:ext>
                    </a:extLst>
                  </p:cNvPr>
                  <p:cNvCxnSpPr>
                    <a:cxnSpLocks/>
                    <a:stCxn id="138" idx="6"/>
                    <a:endCxn id="142" idx="2"/>
                  </p:cNvCxnSpPr>
                  <p:nvPr/>
                </p:nvCxnSpPr>
                <p:spPr>
                  <a:xfrm>
                    <a:off x="4960690" y="5544070"/>
                    <a:ext cx="539014" cy="18644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Gerade Verbindung mit Pfeil 163">
                    <a:extLst>
                      <a:ext uri="{FF2B5EF4-FFF2-40B4-BE49-F238E27FC236}">
                        <a16:creationId xmlns:a16="http://schemas.microsoft.com/office/drawing/2014/main" id="{D07EEC16-E8E3-4381-81D2-2D1A453E78D9}"/>
                      </a:ext>
                    </a:extLst>
                  </p:cNvPr>
                  <p:cNvCxnSpPr>
                    <a:cxnSpLocks/>
                    <a:stCxn id="139" idx="6"/>
                    <a:endCxn id="142" idx="2"/>
                  </p:cNvCxnSpPr>
                  <p:nvPr/>
                </p:nvCxnSpPr>
                <p:spPr>
                  <a:xfrm>
                    <a:off x="4962088" y="5184396"/>
                    <a:ext cx="537616" cy="54611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Gerade Verbindung mit Pfeil 164">
                    <a:extLst>
                      <a:ext uri="{FF2B5EF4-FFF2-40B4-BE49-F238E27FC236}">
                        <a16:creationId xmlns:a16="http://schemas.microsoft.com/office/drawing/2014/main" id="{1C46DA4F-F337-4571-8493-F1F49907A661}"/>
                      </a:ext>
                    </a:extLst>
                  </p:cNvPr>
                  <p:cNvCxnSpPr>
                    <a:cxnSpLocks/>
                    <a:stCxn id="137" idx="6"/>
                    <a:endCxn id="143" idx="2"/>
                  </p:cNvCxnSpPr>
                  <p:nvPr/>
                </p:nvCxnSpPr>
                <p:spPr>
                  <a:xfrm flipV="1">
                    <a:off x="4959293" y="5386672"/>
                    <a:ext cx="540413" cy="5135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Gerade Verbindung mit Pfeil 165">
                    <a:extLst>
                      <a:ext uri="{FF2B5EF4-FFF2-40B4-BE49-F238E27FC236}">
                        <a16:creationId xmlns:a16="http://schemas.microsoft.com/office/drawing/2014/main" id="{CA7EE02A-D411-40A7-841C-6308338E6C73}"/>
                      </a:ext>
                    </a:extLst>
                  </p:cNvPr>
                  <p:cNvCxnSpPr>
                    <a:cxnSpLocks/>
                    <a:stCxn id="143" idx="6"/>
                    <a:endCxn id="140" idx="2"/>
                  </p:cNvCxnSpPr>
                  <p:nvPr/>
                </p:nvCxnSpPr>
                <p:spPr>
                  <a:xfrm flipV="1">
                    <a:off x="5793320" y="5381877"/>
                    <a:ext cx="293615" cy="47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Gerade Verbindung mit Pfeil 166">
                    <a:extLst>
                      <a:ext uri="{FF2B5EF4-FFF2-40B4-BE49-F238E27FC236}">
                        <a16:creationId xmlns:a16="http://schemas.microsoft.com/office/drawing/2014/main" id="{CB14491A-C32B-4DBD-9A38-2CB4686F2BBC}"/>
                      </a:ext>
                    </a:extLst>
                  </p:cNvPr>
                  <p:cNvCxnSpPr>
                    <a:cxnSpLocks/>
                    <a:stCxn id="137" idx="6"/>
                    <a:endCxn id="141" idx="2"/>
                  </p:cNvCxnSpPr>
                  <p:nvPr/>
                </p:nvCxnSpPr>
                <p:spPr>
                  <a:xfrm flipV="1">
                    <a:off x="4959293" y="5058973"/>
                    <a:ext cx="540516" cy="8412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Gerade Verbindung mit Pfeil 167">
                    <a:extLst>
                      <a:ext uri="{FF2B5EF4-FFF2-40B4-BE49-F238E27FC236}">
                        <a16:creationId xmlns:a16="http://schemas.microsoft.com/office/drawing/2014/main" id="{8AD02E40-40E7-4762-986B-3E11E39A8A4F}"/>
                      </a:ext>
                    </a:extLst>
                  </p:cNvPr>
                  <p:cNvCxnSpPr>
                    <a:cxnSpLocks/>
                    <a:stCxn id="142" idx="6"/>
                    <a:endCxn id="140" idx="2"/>
                  </p:cNvCxnSpPr>
                  <p:nvPr/>
                </p:nvCxnSpPr>
                <p:spPr>
                  <a:xfrm flipV="1">
                    <a:off x="5793319" y="5381877"/>
                    <a:ext cx="293616" cy="348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Gerade Verbindung mit Pfeil 168">
                    <a:extLst>
                      <a:ext uri="{FF2B5EF4-FFF2-40B4-BE49-F238E27FC236}">
                        <a16:creationId xmlns:a16="http://schemas.microsoft.com/office/drawing/2014/main" id="{9A5AA938-3055-4E5B-ABB4-66C94DE07E6B}"/>
                      </a:ext>
                    </a:extLst>
                  </p:cNvPr>
                  <p:cNvCxnSpPr>
                    <a:cxnSpLocks/>
                    <a:stCxn id="141" idx="6"/>
                    <a:endCxn id="140" idx="2"/>
                  </p:cNvCxnSpPr>
                  <p:nvPr/>
                </p:nvCxnSpPr>
                <p:spPr>
                  <a:xfrm>
                    <a:off x="5793425" y="5058973"/>
                    <a:ext cx="293511" cy="32290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Gerade Verbindung mit Pfeil 169">
                    <a:extLst>
                      <a:ext uri="{FF2B5EF4-FFF2-40B4-BE49-F238E27FC236}">
                        <a16:creationId xmlns:a16="http://schemas.microsoft.com/office/drawing/2014/main" id="{8D824D62-92A8-4C36-962D-9DD7265CD5F1}"/>
                      </a:ext>
                    </a:extLst>
                  </p:cNvPr>
                  <p:cNvCxnSpPr>
                    <a:cxnSpLocks/>
                    <a:stCxn id="138" idx="6"/>
                    <a:endCxn id="141" idx="2"/>
                  </p:cNvCxnSpPr>
                  <p:nvPr/>
                </p:nvCxnSpPr>
                <p:spPr>
                  <a:xfrm flipV="1">
                    <a:off x="4960690" y="5058973"/>
                    <a:ext cx="539118" cy="4850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uppieren 27">
                  <a:extLst>
                    <a:ext uri="{FF2B5EF4-FFF2-40B4-BE49-F238E27FC236}">
                      <a16:creationId xmlns:a16="http://schemas.microsoft.com/office/drawing/2014/main" id="{0CDCED5C-A0D9-42DD-8272-4CE45A492A04}"/>
                    </a:ext>
                  </a:extLst>
                </p:cNvPr>
                <p:cNvGrpSpPr/>
                <p:nvPr/>
              </p:nvGrpSpPr>
              <p:grpSpPr>
                <a:xfrm>
                  <a:off x="2251434" y="4459709"/>
                  <a:ext cx="1756463" cy="900347"/>
                  <a:chOff x="3841933" y="4690499"/>
                  <a:chExt cx="2422072" cy="1343979"/>
                </a:xfrm>
              </p:grpSpPr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CB1C01E5-28F7-4DD2-B850-3D36EAE9D76A}"/>
                      </a:ext>
                    </a:extLst>
                  </p:cNvPr>
                  <p:cNvSpPr/>
                  <p:nvPr/>
                </p:nvSpPr>
                <p:spPr>
                  <a:xfrm>
                    <a:off x="3841933" y="4859501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FEBE25FC-3826-4E61-B88D-6A5E3B6B86EE}"/>
                      </a:ext>
                    </a:extLst>
                  </p:cNvPr>
                  <p:cNvSpPr/>
                  <p:nvPr/>
                </p:nvSpPr>
                <p:spPr>
                  <a:xfrm>
                    <a:off x="3841933" y="5631807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2F482D46-94A1-47C8-B14C-90876E7922F6}"/>
                      </a:ext>
                    </a:extLst>
                  </p:cNvPr>
                  <p:cNvSpPr/>
                  <p:nvPr/>
                </p:nvSpPr>
                <p:spPr>
                  <a:xfrm>
                    <a:off x="3843331" y="5245740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4C528384-D8AE-4CDE-9BD6-D2F517510409}"/>
                      </a:ext>
                    </a:extLst>
                  </p:cNvPr>
                  <p:cNvSpPr/>
                  <p:nvPr/>
                </p:nvSpPr>
                <p:spPr>
                  <a:xfrm>
                    <a:off x="4665677" y="4690499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12C02ABC-3DFB-49F8-946C-C09022A84103}"/>
                      </a:ext>
                    </a:extLst>
                  </p:cNvPr>
                  <p:cNvSpPr/>
                  <p:nvPr/>
                </p:nvSpPr>
                <p:spPr>
                  <a:xfrm>
                    <a:off x="4665677" y="5766031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DC63E43-2DB2-4448-AE85-1D9E55B2A23F}"/>
                      </a:ext>
                    </a:extLst>
                  </p:cNvPr>
                  <p:cNvSpPr/>
                  <p:nvPr/>
                </p:nvSpPr>
                <p:spPr>
                  <a:xfrm>
                    <a:off x="4667075" y="5409847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7A5291EA-754C-4B66-A15B-7FBB0A0CFC8B}"/>
                      </a:ext>
                    </a:extLst>
                  </p:cNvPr>
                  <p:cNvSpPr/>
                  <p:nvPr/>
                </p:nvSpPr>
                <p:spPr>
                  <a:xfrm>
                    <a:off x="4668473" y="5050173"/>
                    <a:ext cx="293615" cy="26844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96665F8-F315-474A-9735-5FAF7A7ABD17}"/>
                      </a:ext>
                    </a:extLst>
                  </p:cNvPr>
                  <p:cNvSpPr/>
                  <p:nvPr/>
                </p:nvSpPr>
                <p:spPr>
                  <a:xfrm>
                    <a:off x="5970390" y="5210961"/>
                    <a:ext cx="293615" cy="268447"/>
                  </a:xfrm>
                  <a:prstGeom prst="ellipse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C5A6842-0658-4F26-A4EA-28A1A94462CF}"/>
                      </a:ext>
                    </a:extLst>
                  </p:cNvPr>
                  <p:cNvSpPr/>
                  <p:nvPr/>
                </p:nvSpPr>
                <p:spPr>
                  <a:xfrm>
                    <a:off x="5489421" y="4690499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A189011A-DA07-498F-847B-051084B8D5CC}"/>
                      </a:ext>
                    </a:extLst>
                  </p:cNvPr>
                  <p:cNvSpPr/>
                  <p:nvPr/>
                </p:nvSpPr>
                <p:spPr>
                  <a:xfrm>
                    <a:off x="5489421" y="5766031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Ellipse 98">
                    <a:extLst>
                      <a:ext uri="{FF2B5EF4-FFF2-40B4-BE49-F238E27FC236}">
                        <a16:creationId xmlns:a16="http://schemas.microsoft.com/office/drawing/2014/main" id="{F967E9F6-9F02-49BF-9045-63BB3C4CA2D0}"/>
                      </a:ext>
                    </a:extLst>
                  </p:cNvPr>
                  <p:cNvSpPr/>
                  <p:nvPr/>
                </p:nvSpPr>
                <p:spPr>
                  <a:xfrm>
                    <a:off x="5490819" y="5409847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3D2950BA-1C5E-4960-871A-4A348DEDEC3F}"/>
                      </a:ext>
                    </a:extLst>
                  </p:cNvPr>
                  <p:cNvSpPr/>
                  <p:nvPr/>
                </p:nvSpPr>
                <p:spPr>
                  <a:xfrm>
                    <a:off x="5492217" y="5050173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1" name="Gerade Verbindung mit Pfeil 100">
                    <a:extLst>
                      <a:ext uri="{FF2B5EF4-FFF2-40B4-BE49-F238E27FC236}">
                        <a16:creationId xmlns:a16="http://schemas.microsoft.com/office/drawing/2014/main" id="{6C61B22C-E7C2-45A4-BDA3-DFDB422D4875}"/>
                      </a:ext>
                    </a:extLst>
                  </p:cNvPr>
                  <p:cNvCxnSpPr>
                    <a:cxnSpLocks/>
                    <a:stCxn id="89" idx="6"/>
                    <a:endCxn id="92" idx="2"/>
                  </p:cNvCxnSpPr>
                  <p:nvPr/>
                </p:nvCxnSpPr>
                <p:spPr>
                  <a:xfrm flipV="1">
                    <a:off x="4135548" y="4824723"/>
                    <a:ext cx="530129" cy="1690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Gerade Verbindung mit Pfeil 101">
                    <a:extLst>
                      <a:ext uri="{FF2B5EF4-FFF2-40B4-BE49-F238E27FC236}">
                        <a16:creationId xmlns:a16="http://schemas.microsoft.com/office/drawing/2014/main" id="{6CCEE407-CE4D-4052-A1D0-0F6EC7C61855}"/>
                      </a:ext>
                    </a:extLst>
                  </p:cNvPr>
                  <p:cNvCxnSpPr>
                    <a:cxnSpLocks/>
                    <a:stCxn id="91" idx="6"/>
                    <a:endCxn id="92" idx="2"/>
                  </p:cNvCxnSpPr>
                  <p:nvPr/>
                </p:nvCxnSpPr>
                <p:spPr>
                  <a:xfrm flipV="1">
                    <a:off x="4136946" y="4824723"/>
                    <a:ext cx="528731" cy="55524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Gerade Verbindung mit Pfeil 102">
                    <a:extLst>
                      <a:ext uri="{FF2B5EF4-FFF2-40B4-BE49-F238E27FC236}">
                        <a16:creationId xmlns:a16="http://schemas.microsoft.com/office/drawing/2014/main" id="{C65913C4-9D4B-42F7-94F4-6999342AFB82}"/>
                      </a:ext>
                    </a:extLst>
                  </p:cNvPr>
                  <p:cNvCxnSpPr>
                    <a:cxnSpLocks/>
                    <a:stCxn id="90" idx="6"/>
                    <a:endCxn id="92" idx="2"/>
                  </p:cNvCxnSpPr>
                  <p:nvPr/>
                </p:nvCxnSpPr>
                <p:spPr>
                  <a:xfrm flipV="1">
                    <a:off x="4135548" y="4824723"/>
                    <a:ext cx="530129" cy="941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Gerade Verbindung mit Pfeil 103">
                    <a:extLst>
                      <a:ext uri="{FF2B5EF4-FFF2-40B4-BE49-F238E27FC236}">
                        <a16:creationId xmlns:a16="http://schemas.microsoft.com/office/drawing/2014/main" id="{552C4AFB-9CA2-4CC3-B11B-AF7F0E2705A9}"/>
                      </a:ext>
                    </a:extLst>
                  </p:cNvPr>
                  <p:cNvCxnSpPr>
                    <a:cxnSpLocks/>
                    <a:stCxn id="91" idx="6"/>
                    <a:endCxn id="95" idx="2"/>
                  </p:cNvCxnSpPr>
                  <p:nvPr/>
                </p:nvCxnSpPr>
                <p:spPr>
                  <a:xfrm flipV="1">
                    <a:off x="4136946" y="5184397"/>
                    <a:ext cx="531527" cy="1955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Gerade Verbindung mit Pfeil 104">
                    <a:extLst>
                      <a:ext uri="{FF2B5EF4-FFF2-40B4-BE49-F238E27FC236}">
                        <a16:creationId xmlns:a16="http://schemas.microsoft.com/office/drawing/2014/main" id="{374462D0-A92A-445F-AAC4-5C942509386C}"/>
                      </a:ext>
                    </a:extLst>
                  </p:cNvPr>
                  <p:cNvCxnSpPr>
                    <a:cxnSpLocks/>
                    <a:stCxn id="91" idx="6"/>
                    <a:endCxn id="94" idx="2"/>
                  </p:cNvCxnSpPr>
                  <p:nvPr/>
                </p:nvCxnSpPr>
                <p:spPr>
                  <a:xfrm>
                    <a:off x="4136946" y="5379964"/>
                    <a:ext cx="530129" cy="1641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Gerade Verbindung mit Pfeil 105">
                    <a:extLst>
                      <a:ext uri="{FF2B5EF4-FFF2-40B4-BE49-F238E27FC236}">
                        <a16:creationId xmlns:a16="http://schemas.microsoft.com/office/drawing/2014/main" id="{8C271B09-EB45-4FA0-8F0D-B813432D24F0}"/>
                      </a:ext>
                    </a:extLst>
                  </p:cNvPr>
                  <p:cNvCxnSpPr>
                    <a:cxnSpLocks/>
                    <a:stCxn id="90" idx="6"/>
                    <a:endCxn id="95" idx="2"/>
                  </p:cNvCxnSpPr>
                  <p:nvPr/>
                </p:nvCxnSpPr>
                <p:spPr>
                  <a:xfrm flipV="1">
                    <a:off x="4135548" y="5184397"/>
                    <a:ext cx="532925" cy="581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Gerade Verbindung mit Pfeil 106">
                    <a:extLst>
                      <a:ext uri="{FF2B5EF4-FFF2-40B4-BE49-F238E27FC236}">
                        <a16:creationId xmlns:a16="http://schemas.microsoft.com/office/drawing/2014/main" id="{302D884A-C7DB-4ABC-80B7-B6AF9D53B4B0}"/>
                      </a:ext>
                    </a:extLst>
                  </p:cNvPr>
                  <p:cNvCxnSpPr>
                    <a:cxnSpLocks/>
                    <a:stCxn id="91" idx="6"/>
                    <a:endCxn id="93" idx="2"/>
                  </p:cNvCxnSpPr>
                  <p:nvPr/>
                </p:nvCxnSpPr>
                <p:spPr>
                  <a:xfrm>
                    <a:off x="4136946" y="5379964"/>
                    <a:ext cx="528731" cy="5202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Gerade Verbindung mit Pfeil 107">
                    <a:extLst>
                      <a:ext uri="{FF2B5EF4-FFF2-40B4-BE49-F238E27FC236}">
                        <a16:creationId xmlns:a16="http://schemas.microsoft.com/office/drawing/2014/main" id="{D67C419C-7AC2-46A9-ACE7-422853C7FC42}"/>
                      </a:ext>
                    </a:extLst>
                  </p:cNvPr>
                  <p:cNvCxnSpPr>
                    <a:cxnSpLocks/>
                    <a:stCxn id="89" idx="6"/>
                    <a:endCxn id="95" idx="2"/>
                  </p:cNvCxnSpPr>
                  <p:nvPr/>
                </p:nvCxnSpPr>
                <p:spPr>
                  <a:xfrm>
                    <a:off x="4135548" y="4993725"/>
                    <a:ext cx="532925" cy="1906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Gerade Verbindung mit Pfeil 108">
                    <a:extLst>
                      <a:ext uri="{FF2B5EF4-FFF2-40B4-BE49-F238E27FC236}">
                        <a16:creationId xmlns:a16="http://schemas.microsoft.com/office/drawing/2014/main" id="{817D8CE5-8132-4369-952F-FAB507EF4593}"/>
                      </a:ext>
                    </a:extLst>
                  </p:cNvPr>
                  <p:cNvCxnSpPr>
                    <a:cxnSpLocks/>
                    <a:stCxn id="89" idx="6"/>
                    <a:endCxn id="94" idx="2"/>
                  </p:cNvCxnSpPr>
                  <p:nvPr/>
                </p:nvCxnSpPr>
                <p:spPr>
                  <a:xfrm>
                    <a:off x="4135548" y="4993725"/>
                    <a:ext cx="531527" cy="55034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 Verbindung mit Pfeil 109">
                    <a:extLst>
                      <a:ext uri="{FF2B5EF4-FFF2-40B4-BE49-F238E27FC236}">
                        <a16:creationId xmlns:a16="http://schemas.microsoft.com/office/drawing/2014/main" id="{409A6100-4FF6-44F9-9101-04F120FEC8EB}"/>
                      </a:ext>
                    </a:extLst>
                  </p:cNvPr>
                  <p:cNvCxnSpPr>
                    <a:cxnSpLocks/>
                    <a:stCxn id="89" idx="6"/>
                    <a:endCxn id="93" idx="2"/>
                  </p:cNvCxnSpPr>
                  <p:nvPr/>
                </p:nvCxnSpPr>
                <p:spPr>
                  <a:xfrm>
                    <a:off x="4135548" y="4993725"/>
                    <a:ext cx="530129" cy="9065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mit Pfeil 110">
                    <a:extLst>
                      <a:ext uri="{FF2B5EF4-FFF2-40B4-BE49-F238E27FC236}">
                        <a16:creationId xmlns:a16="http://schemas.microsoft.com/office/drawing/2014/main" id="{DF2D1FEC-3C62-4307-B56A-AE75B1ED2D3D}"/>
                      </a:ext>
                    </a:extLst>
                  </p:cNvPr>
                  <p:cNvCxnSpPr>
                    <a:cxnSpLocks/>
                    <a:stCxn id="90" idx="6"/>
                    <a:endCxn id="94" idx="2"/>
                  </p:cNvCxnSpPr>
                  <p:nvPr/>
                </p:nvCxnSpPr>
                <p:spPr>
                  <a:xfrm flipV="1">
                    <a:off x="4135548" y="5544071"/>
                    <a:ext cx="531527" cy="221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 Verbindung mit Pfeil 111">
                    <a:extLst>
                      <a:ext uri="{FF2B5EF4-FFF2-40B4-BE49-F238E27FC236}">
                        <a16:creationId xmlns:a16="http://schemas.microsoft.com/office/drawing/2014/main" id="{04A46AFA-D26C-40CC-A4BF-B51B3306BB55}"/>
                      </a:ext>
                    </a:extLst>
                  </p:cNvPr>
                  <p:cNvCxnSpPr>
                    <a:cxnSpLocks/>
                    <a:stCxn id="90" idx="6"/>
                    <a:endCxn id="93" idx="2"/>
                  </p:cNvCxnSpPr>
                  <p:nvPr/>
                </p:nvCxnSpPr>
                <p:spPr>
                  <a:xfrm>
                    <a:off x="4135548" y="5766031"/>
                    <a:ext cx="530129" cy="1342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Gerade Verbindung mit Pfeil 112">
                    <a:extLst>
                      <a:ext uri="{FF2B5EF4-FFF2-40B4-BE49-F238E27FC236}">
                        <a16:creationId xmlns:a16="http://schemas.microsoft.com/office/drawing/2014/main" id="{11CF7EC5-DED8-47C4-AE29-D310E055B7C7}"/>
                      </a:ext>
                    </a:extLst>
                  </p:cNvPr>
                  <p:cNvCxnSpPr>
                    <a:cxnSpLocks/>
                    <a:stCxn id="92" idx="6"/>
                    <a:endCxn id="97" idx="2"/>
                  </p:cNvCxnSpPr>
                  <p:nvPr/>
                </p:nvCxnSpPr>
                <p:spPr>
                  <a:xfrm>
                    <a:off x="4959292" y="4824723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Gerade Verbindung mit Pfeil 113">
                    <a:extLst>
                      <a:ext uri="{FF2B5EF4-FFF2-40B4-BE49-F238E27FC236}">
                        <a16:creationId xmlns:a16="http://schemas.microsoft.com/office/drawing/2014/main" id="{570E3242-DD41-41FF-B3D0-93D9772E6CCD}"/>
                      </a:ext>
                    </a:extLst>
                  </p:cNvPr>
                  <p:cNvCxnSpPr>
                    <a:cxnSpLocks/>
                    <a:stCxn id="94" idx="6"/>
                    <a:endCxn id="99" idx="2"/>
                  </p:cNvCxnSpPr>
                  <p:nvPr/>
                </p:nvCxnSpPr>
                <p:spPr>
                  <a:xfrm>
                    <a:off x="4960690" y="5544071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Gerade Verbindung mit Pfeil 114">
                    <a:extLst>
                      <a:ext uri="{FF2B5EF4-FFF2-40B4-BE49-F238E27FC236}">
                        <a16:creationId xmlns:a16="http://schemas.microsoft.com/office/drawing/2014/main" id="{2A1E6801-8C40-49D4-A25B-2790D9E22CEE}"/>
                      </a:ext>
                    </a:extLst>
                  </p:cNvPr>
                  <p:cNvCxnSpPr>
                    <a:cxnSpLocks/>
                    <a:stCxn id="95" idx="6"/>
                    <a:endCxn id="100" idx="2"/>
                  </p:cNvCxnSpPr>
                  <p:nvPr/>
                </p:nvCxnSpPr>
                <p:spPr>
                  <a:xfrm>
                    <a:off x="4962088" y="5184397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mit Pfeil 115">
                    <a:extLst>
                      <a:ext uri="{FF2B5EF4-FFF2-40B4-BE49-F238E27FC236}">
                        <a16:creationId xmlns:a16="http://schemas.microsoft.com/office/drawing/2014/main" id="{CC2E458D-A706-4F15-A32B-86F07BC778D5}"/>
                      </a:ext>
                    </a:extLst>
                  </p:cNvPr>
                  <p:cNvCxnSpPr>
                    <a:cxnSpLocks/>
                    <a:stCxn id="92" idx="6"/>
                    <a:endCxn id="99" idx="2"/>
                  </p:cNvCxnSpPr>
                  <p:nvPr/>
                </p:nvCxnSpPr>
                <p:spPr>
                  <a:xfrm>
                    <a:off x="4959292" y="4824723"/>
                    <a:ext cx="531527" cy="7193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Gerade Verbindung mit Pfeil 116">
                    <a:extLst>
                      <a:ext uri="{FF2B5EF4-FFF2-40B4-BE49-F238E27FC236}">
                        <a16:creationId xmlns:a16="http://schemas.microsoft.com/office/drawing/2014/main" id="{A8F1C07C-D740-41D2-B971-4F7298834A3F}"/>
                      </a:ext>
                    </a:extLst>
                  </p:cNvPr>
                  <p:cNvCxnSpPr>
                    <a:cxnSpLocks/>
                    <a:stCxn id="93" idx="6"/>
                    <a:endCxn id="98" idx="2"/>
                  </p:cNvCxnSpPr>
                  <p:nvPr/>
                </p:nvCxnSpPr>
                <p:spPr>
                  <a:xfrm>
                    <a:off x="4959292" y="5900255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Gerade Verbindung mit Pfeil 117">
                    <a:extLst>
                      <a:ext uri="{FF2B5EF4-FFF2-40B4-BE49-F238E27FC236}">
                        <a16:creationId xmlns:a16="http://schemas.microsoft.com/office/drawing/2014/main" id="{F534885D-78E5-48CE-A66F-62F310C3AC25}"/>
                      </a:ext>
                    </a:extLst>
                  </p:cNvPr>
                  <p:cNvCxnSpPr>
                    <a:cxnSpLocks/>
                    <a:stCxn id="92" idx="6"/>
                    <a:endCxn id="98" idx="2"/>
                  </p:cNvCxnSpPr>
                  <p:nvPr/>
                </p:nvCxnSpPr>
                <p:spPr>
                  <a:xfrm>
                    <a:off x="4959292" y="4824723"/>
                    <a:ext cx="530129" cy="10755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Gerade Verbindung mit Pfeil 118">
                    <a:extLst>
                      <a:ext uri="{FF2B5EF4-FFF2-40B4-BE49-F238E27FC236}">
                        <a16:creationId xmlns:a16="http://schemas.microsoft.com/office/drawing/2014/main" id="{DAF15E2A-197F-4B8C-AC4E-53D177B65AD4}"/>
                      </a:ext>
                    </a:extLst>
                  </p:cNvPr>
                  <p:cNvCxnSpPr>
                    <a:cxnSpLocks/>
                    <a:stCxn id="92" idx="6"/>
                    <a:endCxn id="100" idx="2"/>
                  </p:cNvCxnSpPr>
                  <p:nvPr/>
                </p:nvCxnSpPr>
                <p:spPr>
                  <a:xfrm>
                    <a:off x="4959292" y="4824723"/>
                    <a:ext cx="532925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Gerade Verbindung mit Pfeil 119">
                    <a:extLst>
                      <a:ext uri="{FF2B5EF4-FFF2-40B4-BE49-F238E27FC236}">
                        <a16:creationId xmlns:a16="http://schemas.microsoft.com/office/drawing/2014/main" id="{6F64CAF0-7CB4-4F31-B54A-F144122355DF}"/>
                      </a:ext>
                    </a:extLst>
                  </p:cNvPr>
                  <p:cNvCxnSpPr>
                    <a:cxnSpLocks/>
                    <a:stCxn id="95" idx="6"/>
                    <a:endCxn id="99" idx="2"/>
                  </p:cNvCxnSpPr>
                  <p:nvPr/>
                </p:nvCxnSpPr>
                <p:spPr>
                  <a:xfrm>
                    <a:off x="4962088" y="5184397"/>
                    <a:ext cx="528731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Gerade Verbindung mit Pfeil 120">
                    <a:extLst>
                      <a:ext uri="{FF2B5EF4-FFF2-40B4-BE49-F238E27FC236}">
                        <a16:creationId xmlns:a16="http://schemas.microsoft.com/office/drawing/2014/main" id="{E1128088-D6B6-43E0-8DE4-96A3AE3B5EB4}"/>
                      </a:ext>
                    </a:extLst>
                  </p:cNvPr>
                  <p:cNvCxnSpPr>
                    <a:cxnSpLocks/>
                    <a:stCxn id="95" idx="6"/>
                    <a:endCxn id="97" idx="2"/>
                  </p:cNvCxnSpPr>
                  <p:nvPr/>
                </p:nvCxnSpPr>
                <p:spPr>
                  <a:xfrm flipV="1">
                    <a:off x="4962088" y="4824723"/>
                    <a:ext cx="527333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Gerade Verbindung mit Pfeil 121">
                    <a:extLst>
                      <a:ext uri="{FF2B5EF4-FFF2-40B4-BE49-F238E27FC236}">
                        <a16:creationId xmlns:a16="http://schemas.microsoft.com/office/drawing/2014/main" id="{AB2B9D95-E9E5-4B0A-BF57-CF93C8EB282C}"/>
                      </a:ext>
                    </a:extLst>
                  </p:cNvPr>
                  <p:cNvCxnSpPr>
                    <a:cxnSpLocks/>
                    <a:stCxn id="94" idx="6"/>
                    <a:endCxn id="98" idx="2"/>
                  </p:cNvCxnSpPr>
                  <p:nvPr/>
                </p:nvCxnSpPr>
                <p:spPr>
                  <a:xfrm>
                    <a:off x="4960690" y="5544071"/>
                    <a:ext cx="528731" cy="3561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Gerade Verbindung mit Pfeil 122">
                    <a:extLst>
                      <a:ext uri="{FF2B5EF4-FFF2-40B4-BE49-F238E27FC236}">
                        <a16:creationId xmlns:a16="http://schemas.microsoft.com/office/drawing/2014/main" id="{BCD71B4E-E134-4E92-9A3E-104F19675B03}"/>
                      </a:ext>
                    </a:extLst>
                  </p:cNvPr>
                  <p:cNvCxnSpPr>
                    <a:cxnSpLocks/>
                    <a:stCxn id="95" idx="6"/>
                    <a:endCxn id="98" idx="2"/>
                  </p:cNvCxnSpPr>
                  <p:nvPr/>
                </p:nvCxnSpPr>
                <p:spPr>
                  <a:xfrm>
                    <a:off x="4962088" y="5184397"/>
                    <a:ext cx="527333" cy="7158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Gerade Verbindung mit Pfeil 123">
                    <a:extLst>
                      <a:ext uri="{FF2B5EF4-FFF2-40B4-BE49-F238E27FC236}">
                        <a16:creationId xmlns:a16="http://schemas.microsoft.com/office/drawing/2014/main" id="{0F6F9270-ADE6-491E-9818-3328F10A50D5}"/>
                      </a:ext>
                    </a:extLst>
                  </p:cNvPr>
                  <p:cNvCxnSpPr>
                    <a:cxnSpLocks/>
                    <a:stCxn id="93" idx="6"/>
                    <a:endCxn id="100" idx="2"/>
                  </p:cNvCxnSpPr>
                  <p:nvPr/>
                </p:nvCxnSpPr>
                <p:spPr>
                  <a:xfrm flipV="1">
                    <a:off x="4959292" y="5184397"/>
                    <a:ext cx="532925" cy="7158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Gerade Verbindung mit Pfeil 124">
                    <a:extLst>
                      <a:ext uri="{FF2B5EF4-FFF2-40B4-BE49-F238E27FC236}">
                        <a16:creationId xmlns:a16="http://schemas.microsoft.com/office/drawing/2014/main" id="{02B8DFC3-1045-46F2-AE69-412A6BF46B78}"/>
                      </a:ext>
                    </a:extLst>
                  </p:cNvPr>
                  <p:cNvCxnSpPr>
                    <a:cxnSpLocks/>
                    <a:stCxn id="93" idx="6"/>
                    <a:endCxn id="99" idx="2"/>
                  </p:cNvCxnSpPr>
                  <p:nvPr/>
                </p:nvCxnSpPr>
                <p:spPr>
                  <a:xfrm flipV="1">
                    <a:off x="4959292" y="5544071"/>
                    <a:ext cx="531527" cy="3561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Gerade Verbindung mit Pfeil 125">
                    <a:extLst>
                      <a:ext uri="{FF2B5EF4-FFF2-40B4-BE49-F238E27FC236}">
                        <a16:creationId xmlns:a16="http://schemas.microsoft.com/office/drawing/2014/main" id="{A50BF2C9-B998-46E3-9F28-F1E2A800DAB9}"/>
                      </a:ext>
                    </a:extLst>
                  </p:cNvPr>
                  <p:cNvCxnSpPr>
                    <a:cxnSpLocks/>
                    <a:stCxn id="99" idx="6"/>
                    <a:endCxn id="96" idx="2"/>
                  </p:cNvCxnSpPr>
                  <p:nvPr/>
                </p:nvCxnSpPr>
                <p:spPr>
                  <a:xfrm flipV="1">
                    <a:off x="5784434" y="5345185"/>
                    <a:ext cx="185956" cy="1988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Gerade Verbindung mit Pfeil 126">
                    <a:extLst>
                      <a:ext uri="{FF2B5EF4-FFF2-40B4-BE49-F238E27FC236}">
                        <a16:creationId xmlns:a16="http://schemas.microsoft.com/office/drawing/2014/main" id="{1D299E02-27CF-455F-A36B-14351D40D549}"/>
                      </a:ext>
                    </a:extLst>
                  </p:cNvPr>
                  <p:cNvCxnSpPr>
                    <a:cxnSpLocks/>
                    <a:stCxn id="93" idx="6"/>
                    <a:endCxn id="97" idx="2"/>
                  </p:cNvCxnSpPr>
                  <p:nvPr/>
                </p:nvCxnSpPr>
                <p:spPr>
                  <a:xfrm flipV="1">
                    <a:off x="4959292" y="4824723"/>
                    <a:ext cx="530129" cy="10755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Gerade Verbindung mit Pfeil 127">
                    <a:extLst>
                      <a:ext uri="{FF2B5EF4-FFF2-40B4-BE49-F238E27FC236}">
                        <a16:creationId xmlns:a16="http://schemas.microsoft.com/office/drawing/2014/main" id="{EF139A9B-11DD-41E5-9250-4B3200879992}"/>
                      </a:ext>
                    </a:extLst>
                  </p:cNvPr>
                  <p:cNvCxnSpPr>
                    <a:cxnSpLocks/>
                    <a:stCxn id="98" idx="6"/>
                    <a:endCxn id="96" idx="2"/>
                  </p:cNvCxnSpPr>
                  <p:nvPr/>
                </p:nvCxnSpPr>
                <p:spPr>
                  <a:xfrm flipV="1">
                    <a:off x="5783036" y="5345185"/>
                    <a:ext cx="187354" cy="55507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Gerade Verbindung mit Pfeil 128">
                    <a:extLst>
                      <a:ext uri="{FF2B5EF4-FFF2-40B4-BE49-F238E27FC236}">
                        <a16:creationId xmlns:a16="http://schemas.microsoft.com/office/drawing/2014/main" id="{E5ACBFC5-2040-452C-BC5D-E76532FCAB04}"/>
                      </a:ext>
                    </a:extLst>
                  </p:cNvPr>
                  <p:cNvCxnSpPr>
                    <a:cxnSpLocks/>
                    <a:stCxn id="97" idx="6"/>
                    <a:endCxn id="96" idx="2"/>
                  </p:cNvCxnSpPr>
                  <p:nvPr/>
                </p:nvCxnSpPr>
                <p:spPr>
                  <a:xfrm>
                    <a:off x="5783036" y="4824723"/>
                    <a:ext cx="187354" cy="5204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Gerade Verbindung mit Pfeil 129">
                    <a:extLst>
                      <a:ext uri="{FF2B5EF4-FFF2-40B4-BE49-F238E27FC236}">
                        <a16:creationId xmlns:a16="http://schemas.microsoft.com/office/drawing/2014/main" id="{40713DEB-75ED-40B7-9017-56EB9D4DF13D}"/>
                      </a:ext>
                    </a:extLst>
                  </p:cNvPr>
                  <p:cNvCxnSpPr>
                    <a:cxnSpLocks/>
                    <a:stCxn id="100" idx="6"/>
                    <a:endCxn id="96" idx="2"/>
                  </p:cNvCxnSpPr>
                  <p:nvPr/>
                </p:nvCxnSpPr>
                <p:spPr>
                  <a:xfrm>
                    <a:off x="5785832" y="5184397"/>
                    <a:ext cx="184558" cy="1607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Gerade Verbindung mit Pfeil 130">
                    <a:extLst>
                      <a:ext uri="{FF2B5EF4-FFF2-40B4-BE49-F238E27FC236}">
                        <a16:creationId xmlns:a16="http://schemas.microsoft.com/office/drawing/2014/main" id="{45F6AF62-FEBD-4C31-9111-7CBDE42158E2}"/>
                      </a:ext>
                    </a:extLst>
                  </p:cNvPr>
                  <p:cNvCxnSpPr>
                    <a:cxnSpLocks/>
                    <a:stCxn id="94" idx="6"/>
                    <a:endCxn id="100" idx="2"/>
                  </p:cNvCxnSpPr>
                  <p:nvPr/>
                </p:nvCxnSpPr>
                <p:spPr>
                  <a:xfrm flipV="1">
                    <a:off x="4960690" y="5184397"/>
                    <a:ext cx="531527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Gerade Verbindung mit Pfeil 131">
                    <a:extLst>
                      <a:ext uri="{FF2B5EF4-FFF2-40B4-BE49-F238E27FC236}">
                        <a16:creationId xmlns:a16="http://schemas.microsoft.com/office/drawing/2014/main" id="{B0495F92-4454-4F43-8AA3-0EB7F0640F04}"/>
                      </a:ext>
                    </a:extLst>
                  </p:cNvPr>
                  <p:cNvCxnSpPr>
                    <a:cxnSpLocks/>
                    <a:stCxn id="94" idx="6"/>
                    <a:endCxn id="97" idx="2"/>
                  </p:cNvCxnSpPr>
                  <p:nvPr/>
                </p:nvCxnSpPr>
                <p:spPr>
                  <a:xfrm flipV="1">
                    <a:off x="4960690" y="4824723"/>
                    <a:ext cx="528731" cy="7193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360417B-EBE5-4EEC-B73E-DD14DCCD32A0}"/>
                    </a:ext>
                  </a:extLst>
                </p:cNvPr>
                <p:cNvSpPr txBox="1"/>
                <p:nvPr/>
              </p:nvSpPr>
              <p:spPr>
                <a:xfrm>
                  <a:off x="2573471" y="3077216"/>
                  <a:ext cx="755581" cy="29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/>
                    <a:t>Model A</a:t>
                  </a:r>
                  <a:endParaRPr lang="en-US" sz="1400" dirty="0"/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BF0F4E6F-B0ED-4E55-A48A-B038CD010600}"/>
                    </a:ext>
                  </a:extLst>
                </p:cNvPr>
                <p:cNvSpPr txBox="1"/>
                <p:nvPr/>
              </p:nvSpPr>
              <p:spPr>
                <a:xfrm>
                  <a:off x="2630977" y="4224645"/>
                  <a:ext cx="749551" cy="29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/>
                    <a:t>Model B</a:t>
                  </a:r>
                  <a:endParaRPr lang="en-US" sz="1400" dirty="0"/>
                </a:p>
              </p:txBody>
            </p:sp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314A830F-9646-4E24-BA30-CBED3B2F2048}"/>
                    </a:ext>
                  </a:extLst>
                </p:cNvPr>
                <p:cNvGrpSpPr/>
                <p:nvPr/>
              </p:nvGrpSpPr>
              <p:grpSpPr>
                <a:xfrm>
                  <a:off x="2251434" y="5540091"/>
                  <a:ext cx="1756463" cy="900347"/>
                  <a:chOff x="3841933" y="4690499"/>
                  <a:chExt cx="2422072" cy="1343979"/>
                </a:xfrm>
              </p:grpSpPr>
              <p:sp>
                <p:nvSpPr>
                  <p:cNvPr id="45" name="Ellipse 44">
                    <a:extLst>
                      <a:ext uri="{FF2B5EF4-FFF2-40B4-BE49-F238E27FC236}">
                        <a16:creationId xmlns:a16="http://schemas.microsoft.com/office/drawing/2014/main" id="{0AFB4090-9866-46E1-9E34-2BB63CCADD8B}"/>
                      </a:ext>
                    </a:extLst>
                  </p:cNvPr>
                  <p:cNvSpPr/>
                  <p:nvPr/>
                </p:nvSpPr>
                <p:spPr>
                  <a:xfrm>
                    <a:off x="3841933" y="4859501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203CF81B-5916-4FCC-8A3B-DED81B43EB28}"/>
                      </a:ext>
                    </a:extLst>
                  </p:cNvPr>
                  <p:cNvSpPr/>
                  <p:nvPr/>
                </p:nvSpPr>
                <p:spPr>
                  <a:xfrm>
                    <a:off x="3841933" y="5631807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CF3A2FBC-2AF1-4D07-A53D-5CCE021448B9}"/>
                      </a:ext>
                    </a:extLst>
                  </p:cNvPr>
                  <p:cNvSpPr/>
                  <p:nvPr/>
                </p:nvSpPr>
                <p:spPr>
                  <a:xfrm>
                    <a:off x="3843331" y="5245740"/>
                    <a:ext cx="293615" cy="268447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FB0E4591-8B1D-4385-B1DA-77A2E686B1E0}"/>
                      </a:ext>
                    </a:extLst>
                  </p:cNvPr>
                  <p:cNvSpPr/>
                  <p:nvPr/>
                </p:nvSpPr>
                <p:spPr>
                  <a:xfrm>
                    <a:off x="4665677" y="4690499"/>
                    <a:ext cx="293615" cy="26844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Ellipse 48">
                    <a:extLst>
                      <a:ext uri="{FF2B5EF4-FFF2-40B4-BE49-F238E27FC236}">
                        <a16:creationId xmlns:a16="http://schemas.microsoft.com/office/drawing/2014/main" id="{CE66F1AC-92F7-4794-928D-527FBC65F872}"/>
                      </a:ext>
                    </a:extLst>
                  </p:cNvPr>
                  <p:cNvSpPr/>
                  <p:nvPr/>
                </p:nvSpPr>
                <p:spPr>
                  <a:xfrm>
                    <a:off x="4665677" y="5766031"/>
                    <a:ext cx="293615" cy="26844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2D9A38C8-A30E-45BE-980D-5DAA717766FB}"/>
                      </a:ext>
                    </a:extLst>
                  </p:cNvPr>
                  <p:cNvSpPr/>
                  <p:nvPr/>
                </p:nvSpPr>
                <p:spPr>
                  <a:xfrm>
                    <a:off x="4667075" y="5409847"/>
                    <a:ext cx="293615" cy="26844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Ellipse 50">
                    <a:extLst>
                      <a:ext uri="{FF2B5EF4-FFF2-40B4-BE49-F238E27FC236}">
                        <a16:creationId xmlns:a16="http://schemas.microsoft.com/office/drawing/2014/main" id="{ACB90ADA-AED1-4875-9713-5599C0749DAD}"/>
                      </a:ext>
                    </a:extLst>
                  </p:cNvPr>
                  <p:cNvSpPr/>
                  <p:nvPr/>
                </p:nvSpPr>
                <p:spPr>
                  <a:xfrm>
                    <a:off x="4668473" y="5050173"/>
                    <a:ext cx="293615" cy="26844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CAE332D8-ECA2-4F2D-9451-0442AEF73ED7}"/>
                      </a:ext>
                    </a:extLst>
                  </p:cNvPr>
                  <p:cNvSpPr/>
                  <p:nvPr/>
                </p:nvSpPr>
                <p:spPr>
                  <a:xfrm>
                    <a:off x="5970390" y="5210961"/>
                    <a:ext cx="293615" cy="268447"/>
                  </a:xfrm>
                  <a:prstGeom prst="ellipse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C0705E6C-BF77-40D6-A6E2-920285B2CE44}"/>
                      </a:ext>
                    </a:extLst>
                  </p:cNvPr>
                  <p:cNvSpPr/>
                  <p:nvPr/>
                </p:nvSpPr>
                <p:spPr>
                  <a:xfrm>
                    <a:off x="5489421" y="4690499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7D07125A-F440-4189-8BDC-67900C3C90A4}"/>
                      </a:ext>
                    </a:extLst>
                  </p:cNvPr>
                  <p:cNvSpPr/>
                  <p:nvPr/>
                </p:nvSpPr>
                <p:spPr>
                  <a:xfrm>
                    <a:off x="5489421" y="5766031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8F93C75D-DD0C-4F86-95BD-2EB9CD1B7228}"/>
                      </a:ext>
                    </a:extLst>
                  </p:cNvPr>
                  <p:cNvSpPr/>
                  <p:nvPr/>
                </p:nvSpPr>
                <p:spPr>
                  <a:xfrm>
                    <a:off x="5490819" y="5409847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7F357BD5-3A71-45B3-AA4A-F10C868DF8C7}"/>
                      </a:ext>
                    </a:extLst>
                  </p:cNvPr>
                  <p:cNvSpPr/>
                  <p:nvPr/>
                </p:nvSpPr>
                <p:spPr>
                  <a:xfrm>
                    <a:off x="5492217" y="5050173"/>
                    <a:ext cx="293615" cy="268447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Gerade Verbindung mit Pfeil 56">
                    <a:extLst>
                      <a:ext uri="{FF2B5EF4-FFF2-40B4-BE49-F238E27FC236}">
                        <a16:creationId xmlns:a16="http://schemas.microsoft.com/office/drawing/2014/main" id="{FC0F4EB3-17C1-4032-AED8-D70A547A8782}"/>
                      </a:ext>
                    </a:extLst>
                  </p:cNvPr>
                  <p:cNvCxnSpPr>
                    <a:cxnSpLocks/>
                    <a:stCxn id="45" idx="6"/>
                    <a:endCxn id="48" idx="2"/>
                  </p:cNvCxnSpPr>
                  <p:nvPr/>
                </p:nvCxnSpPr>
                <p:spPr>
                  <a:xfrm flipV="1">
                    <a:off x="4135548" y="4824723"/>
                    <a:ext cx="530129" cy="1690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Gerade Verbindung mit Pfeil 57">
                    <a:extLst>
                      <a:ext uri="{FF2B5EF4-FFF2-40B4-BE49-F238E27FC236}">
                        <a16:creationId xmlns:a16="http://schemas.microsoft.com/office/drawing/2014/main" id="{128BED59-8450-4640-9E86-04A3741B82DC}"/>
                      </a:ext>
                    </a:extLst>
                  </p:cNvPr>
                  <p:cNvCxnSpPr>
                    <a:cxnSpLocks/>
                    <a:stCxn id="47" idx="6"/>
                    <a:endCxn id="48" idx="2"/>
                  </p:cNvCxnSpPr>
                  <p:nvPr/>
                </p:nvCxnSpPr>
                <p:spPr>
                  <a:xfrm flipV="1">
                    <a:off x="4136946" y="4824723"/>
                    <a:ext cx="528731" cy="55524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Gerade Verbindung mit Pfeil 58">
                    <a:extLst>
                      <a:ext uri="{FF2B5EF4-FFF2-40B4-BE49-F238E27FC236}">
                        <a16:creationId xmlns:a16="http://schemas.microsoft.com/office/drawing/2014/main" id="{E818E614-5BDA-4D70-987A-31791D716114}"/>
                      </a:ext>
                    </a:extLst>
                  </p:cNvPr>
                  <p:cNvCxnSpPr>
                    <a:cxnSpLocks/>
                    <a:stCxn id="46" idx="6"/>
                    <a:endCxn id="48" idx="2"/>
                  </p:cNvCxnSpPr>
                  <p:nvPr/>
                </p:nvCxnSpPr>
                <p:spPr>
                  <a:xfrm flipV="1">
                    <a:off x="4135548" y="4824723"/>
                    <a:ext cx="530129" cy="941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33F7C99A-0569-4E2E-A3EB-E143AA3BD77A}"/>
                      </a:ext>
                    </a:extLst>
                  </p:cNvPr>
                  <p:cNvCxnSpPr>
                    <a:cxnSpLocks/>
                    <a:stCxn id="47" idx="6"/>
                    <a:endCxn id="51" idx="2"/>
                  </p:cNvCxnSpPr>
                  <p:nvPr/>
                </p:nvCxnSpPr>
                <p:spPr>
                  <a:xfrm flipV="1">
                    <a:off x="4136946" y="5184397"/>
                    <a:ext cx="531527" cy="1955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Gerade Verbindung mit Pfeil 60">
                    <a:extLst>
                      <a:ext uri="{FF2B5EF4-FFF2-40B4-BE49-F238E27FC236}">
                        <a16:creationId xmlns:a16="http://schemas.microsoft.com/office/drawing/2014/main" id="{EDB83090-B7CF-4853-8217-99C92F20381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4136946" y="5379964"/>
                    <a:ext cx="530129" cy="1641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Gerade Verbindung mit Pfeil 61">
                    <a:extLst>
                      <a:ext uri="{FF2B5EF4-FFF2-40B4-BE49-F238E27FC236}">
                        <a16:creationId xmlns:a16="http://schemas.microsoft.com/office/drawing/2014/main" id="{44BCD7A2-4C35-4FDC-A9D0-D0D44BC12AD7}"/>
                      </a:ext>
                    </a:extLst>
                  </p:cNvPr>
                  <p:cNvCxnSpPr>
                    <a:cxnSpLocks/>
                    <a:stCxn id="46" idx="6"/>
                    <a:endCxn id="51" idx="2"/>
                  </p:cNvCxnSpPr>
                  <p:nvPr/>
                </p:nvCxnSpPr>
                <p:spPr>
                  <a:xfrm flipV="1">
                    <a:off x="4135548" y="5184397"/>
                    <a:ext cx="532925" cy="5816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C8C51A63-3FCD-4C5F-BD7A-86C4107B512C}"/>
                      </a:ext>
                    </a:extLst>
                  </p:cNvPr>
                  <p:cNvCxnSpPr>
                    <a:cxnSpLocks/>
                    <a:stCxn id="47" idx="6"/>
                    <a:endCxn id="49" idx="2"/>
                  </p:cNvCxnSpPr>
                  <p:nvPr/>
                </p:nvCxnSpPr>
                <p:spPr>
                  <a:xfrm>
                    <a:off x="4136946" y="5379964"/>
                    <a:ext cx="528731" cy="5202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Gerade Verbindung mit Pfeil 63">
                    <a:extLst>
                      <a:ext uri="{FF2B5EF4-FFF2-40B4-BE49-F238E27FC236}">
                        <a16:creationId xmlns:a16="http://schemas.microsoft.com/office/drawing/2014/main" id="{3802A178-4827-4BCB-BD4E-2A1BE45E1155}"/>
                      </a:ext>
                    </a:extLst>
                  </p:cNvPr>
                  <p:cNvCxnSpPr>
                    <a:cxnSpLocks/>
                    <a:stCxn id="45" idx="6"/>
                    <a:endCxn id="51" idx="2"/>
                  </p:cNvCxnSpPr>
                  <p:nvPr/>
                </p:nvCxnSpPr>
                <p:spPr>
                  <a:xfrm>
                    <a:off x="4135548" y="4993725"/>
                    <a:ext cx="532925" cy="1906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1A56D4C0-0E6E-4E23-B244-4D7D9921829F}"/>
                      </a:ext>
                    </a:extLst>
                  </p:cNvPr>
                  <p:cNvCxnSpPr>
                    <a:cxnSpLocks/>
                    <a:stCxn id="45" idx="6"/>
                    <a:endCxn id="50" idx="2"/>
                  </p:cNvCxnSpPr>
                  <p:nvPr/>
                </p:nvCxnSpPr>
                <p:spPr>
                  <a:xfrm>
                    <a:off x="4135548" y="4993725"/>
                    <a:ext cx="531527" cy="55034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Gerade Verbindung mit Pfeil 65">
                    <a:extLst>
                      <a:ext uri="{FF2B5EF4-FFF2-40B4-BE49-F238E27FC236}">
                        <a16:creationId xmlns:a16="http://schemas.microsoft.com/office/drawing/2014/main" id="{415B0AB5-1D89-4AD3-B9E7-ABA2EC5A536B}"/>
                      </a:ext>
                    </a:extLst>
                  </p:cNvPr>
                  <p:cNvCxnSpPr>
                    <a:cxnSpLocks/>
                    <a:stCxn id="45" idx="6"/>
                    <a:endCxn id="49" idx="2"/>
                  </p:cNvCxnSpPr>
                  <p:nvPr/>
                </p:nvCxnSpPr>
                <p:spPr>
                  <a:xfrm>
                    <a:off x="4135548" y="4993725"/>
                    <a:ext cx="530129" cy="9065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mit Pfeil 66">
                    <a:extLst>
                      <a:ext uri="{FF2B5EF4-FFF2-40B4-BE49-F238E27FC236}">
                        <a16:creationId xmlns:a16="http://schemas.microsoft.com/office/drawing/2014/main" id="{B92CA9DA-78C3-4DBA-95E4-D1F5806D9E97}"/>
                      </a:ext>
                    </a:extLst>
                  </p:cNvPr>
                  <p:cNvCxnSpPr>
                    <a:cxnSpLocks/>
                    <a:stCxn id="46" idx="6"/>
                    <a:endCxn id="50" idx="2"/>
                  </p:cNvCxnSpPr>
                  <p:nvPr/>
                </p:nvCxnSpPr>
                <p:spPr>
                  <a:xfrm flipV="1">
                    <a:off x="4135548" y="5544071"/>
                    <a:ext cx="531527" cy="221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mit Pfeil 67">
                    <a:extLst>
                      <a:ext uri="{FF2B5EF4-FFF2-40B4-BE49-F238E27FC236}">
                        <a16:creationId xmlns:a16="http://schemas.microsoft.com/office/drawing/2014/main" id="{F03D2443-221C-4EEC-9068-2035778AAB2F}"/>
                      </a:ext>
                    </a:extLst>
                  </p:cNvPr>
                  <p:cNvCxnSpPr>
                    <a:cxnSpLocks/>
                    <a:stCxn id="46" idx="6"/>
                    <a:endCxn id="49" idx="2"/>
                  </p:cNvCxnSpPr>
                  <p:nvPr/>
                </p:nvCxnSpPr>
                <p:spPr>
                  <a:xfrm>
                    <a:off x="4135548" y="5766031"/>
                    <a:ext cx="530129" cy="1342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E95AD664-365E-4CAF-8F72-1DD756F8CDF5}"/>
                      </a:ext>
                    </a:extLst>
                  </p:cNvPr>
                  <p:cNvCxnSpPr>
                    <a:cxnSpLocks/>
                    <a:stCxn id="48" idx="6"/>
                    <a:endCxn id="53" idx="2"/>
                  </p:cNvCxnSpPr>
                  <p:nvPr/>
                </p:nvCxnSpPr>
                <p:spPr>
                  <a:xfrm>
                    <a:off x="4959292" y="4824723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mit Pfeil 69">
                    <a:extLst>
                      <a:ext uri="{FF2B5EF4-FFF2-40B4-BE49-F238E27FC236}">
                        <a16:creationId xmlns:a16="http://schemas.microsoft.com/office/drawing/2014/main" id="{211D13B2-DE31-4DA9-A3C6-517320D829B2}"/>
                      </a:ext>
                    </a:extLst>
                  </p:cNvPr>
                  <p:cNvCxnSpPr>
                    <a:cxnSpLocks/>
                    <a:stCxn id="50" idx="6"/>
                    <a:endCxn id="55" idx="2"/>
                  </p:cNvCxnSpPr>
                  <p:nvPr/>
                </p:nvCxnSpPr>
                <p:spPr>
                  <a:xfrm>
                    <a:off x="4960690" y="5544071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mit Pfeil 70">
                    <a:extLst>
                      <a:ext uri="{FF2B5EF4-FFF2-40B4-BE49-F238E27FC236}">
                        <a16:creationId xmlns:a16="http://schemas.microsoft.com/office/drawing/2014/main" id="{6BD917DF-E782-45D2-BF9C-4B6DABCDD8FD}"/>
                      </a:ext>
                    </a:extLst>
                  </p:cNvPr>
                  <p:cNvCxnSpPr>
                    <a:cxnSpLocks/>
                    <a:stCxn id="51" idx="6"/>
                    <a:endCxn id="56" idx="2"/>
                  </p:cNvCxnSpPr>
                  <p:nvPr/>
                </p:nvCxnSpPr>
                <p:spPr>
                  <a:xfrm>
                    <a:off x="4962088" y="5184397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39548AE4-F78B-4D8C-A720-EAFD1C03A1ED}"/>
                      </a:ext>
                    </a:extLst>
                  </p:cNvPr>
                  <p:cNvCxnSpPr>
                    <a:cxnSpLocks/>
                    <a:stCxn id="48" idx="6"/>
                    <a:endCxn id="55" idx="2"/>
                  </p:cNvCxnSpPr>
                  <p:nvPr/>
                </p:nvCxnSpPr>
                <p:spPr>
                  <a:xfrm>
                    <a:off x="4959292" y="4824723"/>
                    <a:ext cx="531527" cy="7193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mit Pfeil 72">
                    <a:extLst>
                      <a:ext uri="{FF2B5EF4-FFF2-40B4-BE49-F238E27FC236}">
                        <a16:creationId xmlns:a16="http://schemas.microsoft.com/office/drawing/2014/main" id="{F4E1D632-BA15-4BFF-A00D-C44215BE5B46}"/>
                      </a:ext>
                    </a:extLst>
                  </p:cNvPr>
                  <p:cNvCxnSpPr>
                    <a:cxnSpLocks/>
                    <a:stCxn id="49" idx="6"/>
                    <a:endCxn id="54" idx="2"/>
                  </p:cNvCxnSpPr>
                  <p:nvPr/>
                </p:nvCxnSpPr>
                <p:spPr>
                  <a:xfrm>
                    <a:off x="4959292" y="5900255"/>
                    <a:ext cx="530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 Verbindung mit Pfeil 73">
                    <a:extLst>
                      <a:ext uri="{FF2B5EF4-FFF2-40B4-BE49-F238E27FC236}">
                        <a16:creationId xmlns:a16="http://schemas.microsoft.com/office/drawing/2014/main" id="{6F1F01C6-DFDB-4CBA-B2A8-196CE46F5A9C}"/>
                      </a:ext>
                    </a:extLst>
                  </p:cNvPr>
                  <p:cNvCxnSpPr>
                    <a:cxnSpLocks/>
                    <a:stCxn id="48" idx="6"/>
                    <a:endCxn id="54" idx="2"/>
                  </p:cNvCxnSpPr>
                  <p:nvPr/>
                </p:nvCxnSpPr>
                <p:spPr>
                  <a:xfrm>
                    <a:off x="4959292" y="4824723"/>
                    <a:ext cx="530129" cy="10755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820B2259-34C1-4FB0-A90B-B5F8B2E9B1DF}"/>
                      </a:ext>
                    </a:extLst>
                  </p:cNvPr>
                  <p:cNvCxnSpPr>
                    <a:cxnSpLocks/>
                    <a:stCxn id="48" idx="6"/>
                    <a:endCxn id="56" idx="2"/>
                  </p:cNvCxnSpPr>
                  <p:nvPr/>
                </p:nvCxnSpPr>
                <p:spPr>
                  <a:xfrm>
                    <a:off x="4959292" y="4824723"/>
                    <a:ext cx="532925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59C5EBD4-2F88-4B3D-B9AF-1F8FB80472BD}"/>
                      </a:ext>
                    </a:extLst>
                  </p:cNvPr>
                  <p:cNvCxnSpPr>
                    <a:cxnSpLocks/>
                    <a:stCxn id="51" idx="6"/>
                    <a:endCxn id="55" idx="2"/>
                  </p:cNvCxnSpPr>
                  <p:nvPr/>
                </p:nvCxnSpPr>
                <p:spPr>
                  <a:xfrm>
                    <a:off x="4962088" y="5184397"/>
                    <a:ext cx="528731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15EC165B-D0A9-42DC-92F3-A609C24F4BD0}"/>
                      </a:ext>
                    </a:extLst>
                  </p:cNvPr>
                  <p:cNvCxnSpPr>
                    <a:cxnSpLocks/>
                    <a:stCxn id="51" idx="6"/>
                    <a:endCxn id="53" idx="2"/>
                  </p:cNvCxnSpPr>
                  <p:nvPr/>
                </p:nvCxnSpPr>
                <p:spPr>
                  <a:xfrm flipV="1">
                    <a:off x="4962088" y="4824723"/>
                    <a:ext cx="527333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AA6549E7-5DAA-407A-ADD0-45158236048F}"/>
                      </a:ext>
                    </a:extLst>
                  </p:cNvPr>
                  <p:cNvCxnSpPr>
                    <a:cxnSpLocks/>
                    <a:stCxn id="50" idx="6"/>
                    <a:endCxn id="54" idx="2"/>
                  </p:cNvCxnSpPr>
                  <p:nvPr/>
                </p:nvCxnSpPr>
                <p:spPr>
                  <a:xfrm>
                    <a:off x="4960690" y="5544071"/>
                    <a:ext cx="528731" cy="3561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mit Pfeil 78">
                    <a:extLst>
                      <a:ext uri="{FF2B5EF4-FFF2-40B4-BE49-F238E27FC236}">
                        <a16:creationId xmlns:a16="http://schemas.microsoft.com/office/drawing/2014/main" id="{8258B50E-BE8B-411E-B0E1-B6530BD855E8}"/>
                      </a:ext>
                    </a:extLst>
                  </p:cNvPr>
                  <p:cNvCxnSpPr>
                    <a:cxnSpLocks/>
                    <a:stCxn id="51" idx="6"/>
                    <a:endCxn id="54" idx="2"/>
                  </p:cNvCxnSpPr>
                  <p:nvPr/>
                </p:nvCxnSpPr>
                <p:spPr>
                  <a:xfrm>
                    <a:off x="4962088" y="5184397"/>
                    <a:ext cx="527333" cy="7158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mit Pfeil 79">
                    <a:extLst>
                      <a:ext uri="{FF2B5EF4-FFF2-40B4-BE49-F238E27FC236}">
                        <a16:creationId xmlns:a16="http://schemas.microsoft.com/office/drawing/2014/main" id="{DEA76361-1C32-401F-87F3-E419E94CF50B}"/>
                      </a:ext>
                    </a:extLst>
                  </p:cNvPr>
                  <p:cNvCxnSpPr>
                    <a:cxnSpLocks/>
                    <a:stCxn id="49" idx="6"/>
                    <a:endCxn id="56" idx="2"/>
                  </p:cNvCxnSpPr>
                  <p:nvPr/>
                </p:nvCxnSpPr>
                <p:spPr>
                  <a:xfrm flipV="1">
                    <a:off x="4959292" y="5184397"/>
                    <a:ext cx="532925" cy="71585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mit Pfeil 80">
                    <a:extLst>
                      <a:ext uri="{FF2B5EF4-FFF2-40B4-BE49-F238E27FC236}">
                        <a16:creationId xmlns:a16="http://schemas.microsoft.com/office/drawing/2014/main" id="{36627293-135E-494B-8CC0-93FEB857E8FA}"/>
                      </a:ext>
                    </a:extLst>
                  </p:cNvPr>
                  <p:cNvCxnSpPr>
                    <a:cxnSpLocks/>
                    <a:stCxn id="49" idx="6"/>
                    <a:endCxn id="55" idx="2"/>
                  </p:cNvCxnSpPr>
                  <p:nvPr/>
                </p:nvCxnSpPr>
                <p:spPr>
                  <a:xfrm flipV="1">
                    <a:off x="4959292" y="5544071"/>
                    <a:ext cx="531527" cy="3561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BE053364-9F37-4E0D-A2A0-6690323F1433}"/>
                      </a:ext>
                    </a:extLst>
                  </p:cNvPr>
                  <p:cNvCxnSpPr>
                    <a:cxnSpLocks/>
                    <a:stCxn id="55" idx="6"/>
                    <a:endCxn id="52" idx="2"/>
                  </p:cNvCxnSpPr>
                  <p:nvPr/>
                </p:nvCxnSpPr>
                <p:spPr>
                  <a:xfrm flipV="1">
                    <a:off x="5784434" y="5345185"/>
                    <a:ext cx="185956" cy="1988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Gerade Verbindung mit Pfeil 82">
                    <a:extLst>
                      <a:ext uri="{FF2B5EF4-FFF2-40B4-BE49-F238E27FC236}">
                        <a16:creationId xmlns:a16="http://schemas.microsoft.com/office/drawing/2014/main" id="{55ADBECD-BF0F-41C8-AC40-75DC8B8AC688}"/>
                      </a:ext>
                    </a:extLst>
                  </p:cNvPr>
                  <p:cNvCxnSpPr>
                    <a:cxnSpLocks/>
                    <a:stCxn id="49" idx="6"/>
                    <a:endCxn id="53" idx="2"/>
                  </p:cNvCxnSpPr>
                  <p:nvPr/>
                </p:nvCxnSpPr>
                <p:spPr>
                  <a:xfrm flipV="1">
                    <a:off x="4959292" y="4824723"/>
                    <a:ext cx="530129" cy="10755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 Verbindung mit Pfeil 83">
                    <a:extLst>
                      <a:ext uri="{FF2B5EF4-FFF2-40B4-BE49-F238E27FC236}">
                        <a16:creationId xmlns:a16="http://schemas.microsoft.com/office/drawing/2014/main" id="{290576C1-8C97-44FD-B652-4427DE768487}"/>
                      </a:ext>
                    </a:extLst>
                  </p:cNvPr>
                  <p:cNvCxnSpPr>
                    <a:cxnSpLocks/>
                    <a:stCxn id="54" idx="6"/>
                    <a:endCxn id="52" idx="2"/>
                  </p:cNvCxnSpPr>
                  <p:nvPr/>
                </p:nvCxnSpPr>
                <p:spPr>
                  <a:xfrm flipV="1">
                    <a:off x="5783036" y="5345185"/>
                    <a:ext cx="187354" cy="55507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 Verbindung mit Pfeil 84">
                    <a:extLst>
                      <a:ext uri="{FF2B5EF4-FFF2-40B4-BE49-F238E27FC236}">
                        <a16:creationId xmlns:a16="http://schemas.microsoft.com/office/drawing/2014/main" id="{9E8949E1-4E23-4848-BFF7-13ECD5437219}"/>
                      </a:ext>
                    </a:extLst>
                  </p:cNvPr>
                  <p:cNvCxnSpPr>
                    <a:cxnSpLocks/>
                    <a:stCxn id="53" idx="6"/>
                    <a:endCxn id="52" idx="2"/>
                  </p:cNvCxnSpPr>
                  <p:nvPr/>
                </p:nvCxnSpPr>
                <p:spPr>
                  <a:xfrm>
                    <a:off x="5783036" y="4824723"/>
                    <a:ext cx="187354" cy="5204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 Verbindung mit Pfeil 85">
                    <a:extLst>
                      <a:ext uri="{FF2B5EF4-FFF2-40B4-BE49-F238E27FC236}">
                        <a16:creationId xmlns:a16="http://schemas.microsoft.com/office/drawing/2014/main" id="{1A97C7FB-5278-472C-B3F9-019065E7D382}"/>
                      </a:ext>
                    </a:extLst>
                  </p:cNvPr>
                  <p:cNvCxnSpPr>
                    <a:cxnSpLocks/>
                    <a:stCxn id="56" idx="6"/>
                    <a:endCxn id="52" idx="2"/>
                  </p:cNvCxnSpPr>
                  <p:nvPr/>
                </p:nvCxnSpPr>
                <p:spPr>
                  <a:xfrm>
                    <a:off x="5785832" y="5184397"/>
                    <a:ext cx="184558" cy="1607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Gerade Verbindung mit Pfeil 86">
                    <a:extLst>
                      <a:ext uri="{FF2B5EF4-FFF2-40B4-BE49-F238E27FC236}">
                        <a16:creationId xmlns:a16="http://schemas.microsoft.com/office/drawing/2014/main" id="{2CA71856-D20A-43C4-8FA6-6199C1012271}"/>
                      </a:ext>
                    </a:extLst>
                  </p:cNvPr>
                  <p:cNvCxnSpPr>
                    <a:cxnSpLocks/>
                    <a:stCxn id="50" idx="6"/>
                    <a:endCxn id="56" idx="2"/>
                  </p:cNvCxnSpPr>
                  <p:nvPr/>
                </p:nvCxnSpPr>
                <p:spPr>
                  <a:xfrm flipV="1">
                    <a:off x="4960690" y="5184397"/>
                    <a:ext cx="531527" cy="359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68BCA329-85F4-4B03-8EDA-55175BA8FA16}"/>
                      </a:ext>
                    </a:extLst>
                  </p:cNvPr>
                  <p:cNvCxnSpPr>
                    <a:cxnSpLocks/>
                    <a:stCxn id="50" idx="6"/>
                    <a:endCxn id="53" idx="2"/>
                  </p:cNvCxnSpPr>
                  <p:nvPr/>
                </p:nvCxnSpPr>
                <p:spPr>
                  <a:xfrm flipV="1">
                    <a:off x="4960690" y="4824723"/>
                    <a:ext cx="528731" cy="7193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0D154C67-9D49-48ED-B478-DC59CA6B3CDA}"/>
                    </a:ext>
                  </a:extLst>
                </p:cNvPr>
                <p:cNvSpPr txBox="1"/>
                <p:nvPr/>
              </p:nvSpPr>
              <p:spPr>
                <a:xfrm>
                  <a:off x="2630977" y="5305027"/>
                  <a:ext cx="748045" cy="29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/>
                    <a:t>Model C</a:t>
                  </a:r>
                  <a:endParaRPr lang="en-US" sz="1400" dirty="0"/>
                </a:p>
              </p:txBody>
            </p:sp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184A454E-94C1-4C53-8CE8-F55B983A0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256" y="3297814"/>
                  <a:ext cx="862378" cy="926755"/>
                </a:xfrm>
                <a:prstGeom prst="rect">
                  <a:avLst/>
                </a:prstGeom>
              </p:spPr>
            </p:pic>
            <p:pic>
              <p:nvPicPr>
                <p:cNvPr id="34" name="Grafik 33">
                  <a:extLst>
                    <a:ext uri="{FF2B5EF4-FFF2-40B4-BE49-F238E27FC236}">
                      <a16:creationId xmlns:a16="http://schemas.microsoft.com/office/drawing/2014/main" id="{438DBB15-7E0B-4C1C-8547-67785B1C0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255" y="4401463"/>
                  <a:ext cx="862378" cy="926755"/>
                </a:xfrm>
                <a:prstGeom prst="rect">
                  <a:avLst/>
                </a:prstGeom>
              </p:spPr>
            </p:pic>
            <p:pic>
              <p:nvPicPr>
                <p:cNvPr id="35" name="Grafik 34">
                  <a:extLst>
                    <a:ext uri="{FF2B5EF4-FFF2-40B4-BE49-F238E27FC236}">
                      <a16:creationId xmlns:a16="http://schemas.microsoft.com/office/drawing/2014/main" id="{21B6B871-F6E2-47C6-A84F-062A74485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227" y="5464511"/>
                  <a:ext cx="862379" cy="926755"/>
                </a:xfrm>
                <a:prstGeom prst="rect">
                  <a:avLst/>
                </a:prstGeom>
              </p:spPr>
            </p:pic>
            <p:sp>
              <p:nvSpPr>
                <p:cNvPr id="36" name="Pfeil: nach rechts 35">
                  <a:extLst>
                    <a:ext uri="{FF2B5EF4-FFF2-40B4-BE49-F238E27FC236}">
                      <a16:creationId xmlns:a16="http://schemas.microsoft.com/office/drawing/2014/main" id="{DDEF6D71-247E-4AB4-AAFE-73E025764F3C}"/>
                    </a:ext>
                  </a:extLst>
                </p:cNvPr>
                <p:cNvSpPr/>
                <p:nvPr/>
              </p:nvSpPr>
              <p:spPr>
                <a:xfrm>
                  <a:off x="1723753" y="3676151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Pfeil: nach rechts 36">
                  <a:extLst>
                    <a:ext uri="{FF2B5EF4-FFF2-40B4-BE49-F238E27FC236}">
                      <a16:creationId xmlns:a16="http://schemas.microsoft.com/office/drawing/2014/main" id="{67C35CFA-E969-4F0B-B81D-409E50EB47D3}"/>
                    </a:ext>
                  </a:extLst>
                </p:cNvPr>
                <p:cNvSpPr/>
                <p:nvPr/>
              </p:nvSpPr>
              <p:spPr>
                <a:xfrm>
                  <a:off x="1726428" y="4731952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feil: nach rechts 37">
                  <a:extLst>
                    <a:ext uri="{FF2B5EF4-FFF2-40B4-BE49-F238E27FC236}">
                      <a16:creationId xmlns:a16="http://schemas.microsoft.com/office/drawing/2014/main" id="{40EFA96D-BA97-4DF4-9781-9D5D2D23AD78}"/>
                    </a:ext>
                  </a:extLst>
                </p:cNvPr>
                <p:cNvSpPr/>
                <p:nvPr/>
              </p:nvSpPr>
              <p:spPr>
                <a:xfrm>
                  <a:off x="1726022" y="5821098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Pfeil: nach rechts 38">
                  <a:extLst>
                    <a:ext uri="{FF2B5EF4-FFF2-40B4-BE49-F238E27FC236}">
                      <a16:creationId xmlns:a16="http://schemas.microsoft.com/office/drawing/2014/main" id="{39BB0606-2A5A-4C8A-A1FC-653E017C95D9}"/>
                    </a:ext>
                  </a:extLst>
                </p:cNvPr>
                <p:cNvSpPr/>
                <p:nvPr/>
              </p:nvSpPr>
              <p:spPr>
                <a:xfrm>
                  <a:off x="4355326" y="3673524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feil: nach rechts 39">
                  <a:extLst>
                    <a:ext uri="{FF2B5EF4-FFF2-40B4-BE49-F238E27FC236}">
                      <a16:creationId xmlns:a16="http://schemas.microsoft.com/office/drawing/2014/main" id="{87BB15FA-98C4-471E-9480-F79839118DE1}"/>
                    </a:ext>
                  </a:extLst>
                </p:cNvPr>
                <p:cNvSpPr/>
                <p:nvPr/>
              </p:nvSpPr>
              <p:spPr>
                <a:xfrm>
                  <a:off x="4355326" y="4740716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feil: nach rechts 40">
                  <a:extLst>
                    <a:ext uri="{FF2B5EF4-FFF2-40B4-BE49-F238E27FC236}">
                      <a16:creationId xmlns:a16="http://schemas.microsoft.com/office/drawing/2014/main" id="{C6742456-1F7E-4BCD-B8EA-562245F3BB46}"/>
                    </a:ext>
                  </a:extLst>
                </p:cNvPr>
                <p:cNvSpPr/>
                <p:nvPr/>
              </p:nvSpPr>
              <p:spPr>
                <a:xfrm>
                  <a:off x="4355326" y="5791710"/>
                  <a:ext cx="347155" cy="2795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Grafik 41">
                  <a:extLst>
                    <a:ext uri="{FF2B5EF4-FFF2-40B4-BE49-F238E27FC236}">
                      <a16:creationId xmlns:a16="http://schemas.microsoft.com/office/drawing/2014/main" id="{8C08F9ED-66C7-4AC8-B014-79F607F6A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4542" y="5468697"/>
                  <a:ext cx="798254" cy="861274"/>
                </a:xfrm>
                <a:prstGeom prst="rect">
                  <a:avLst/>
                </a:prstGeom>
              </p:spPr>
            </p:pic>
            <p:pic>
              <p:nvPicPr>
                <p:cNvPr id="43" name="Grafik 42">
                  <a:extLst>
                    <a:ext uri="{FF2B5EF4-FFF2-40B4-BE49-F238E27FC236}">
                      <a16:creationId xmlns:a16="http://schemas.microsoft.com/office/drawing/2014/main" id="{5026ABBB-6132-429B-B291-BAF90276E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5287" y="3300590"/>
                  <a:ext cx="807034" cy="859439"/>
                </a:xfrm>
                <a:prstGeom prst="rect">
                  <a:avLst/>
                </a:prstGeom>
              </p:spPr>
            </p:pic>
            <p:pic>
              <p:nvPicPr>
                <p:cNvPr id="44" name="Grafik 43">
                  <a:extLst>
                    <a:ext uri="{FF2B5EF4-FFF2-40B4-BE49-F238E27FC236}">
                      <a16:creationId xmlns:a16="http://schemas.microsoft.com/office/drawing/2014/main" id="{EE9E61EE-B295-4E41-BFD0-3B4CAFCB7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4067" y="4400341"/>
                  <a:ext cx="798254" cy="839722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4C2D2B86-A56F-45F5-9DF8-ECCE3305A22D}"/>
                  </a:ext>
                </a:extLst>
              </p:cNvPr>
              <p:cNvGrpSpPr/>
              <p:nvPr/>
            </p:nvGrpSpPr>
            <p:grpSpPr>
              <a:xfrm>
                <a:off x="786454" y="4099922"/>
                <a:ext cx="1268168" cy="1431551"/>
                <a:chOff x="596889" y="3490570"/>
                <a:chExt cx="1268168" cy="1431551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930E2EB4-7F2F-48A3-91D4-8E015CA9DD26}"/>
                    </a:ext>
                  </a:extLst>
                </p:cNvPr>
                <p:cNvSpPr/>
                <p:nvPr/>
              </p:nvSpPr>
              <p:spPr>
                <a:xfrm>
                  <a:off x="612780" y="3520894"/>
                  <a:ext cx="1231491" cy="14012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Grafik 21">
                  <a:extLst>
                    <a:ext uri="{FF2B5EF4-FFF2-40B4-BE49-F238E27FC236}">
                      <a16:creationId xmlns:a16="http://schemas.microsoft.com/office/drawing/2014/main" id="{16F8274E-265E-40AF-B87A-1FBB5C8D0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186" y="3859448"/>
                  <a:ext cx="922780" cy="991665"/>
                </a:xfrm>
                <a:prstGeom prst="rect">
                  <a:avLst/>
                </a:prstGeom>
              </p:spPr>
            </p:pic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C01D93C3-7792-46A3-B847-5799062BF0D8}"/>
                    </a:ext>
                  </a:extLst>
                </p:cNvPr>
                <p:cNvSpPr txBox="1"/>
                <p:nvPr/>
              </p:nvSpPr>
              <p:spPr>
                <a:xfrm>
                  <a:off x="596889" y="3490570"/>
                  <a:ext cx="12681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err="1"/>
                    <a:t>ground-truth</a:t>
                  </a:r>
                  <a:endParaRPr lang="en-US" sz="1600" dirty="0"/>
                </a:p>
              </p:txBody>
            </p:sp>
          </p:grp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4BC5F5FE-3CE6-43A0-8879-0DFA7A43A374}"/>
                  </a:ext>
                </a:extLst>
              </p:cNvPr>
              <p:cNvSpPr txBox="1"/>
              <p:nvPr/>
            </p:nvSpPr>
            <p:spPr>
              <a:xfrm>
                <a:off x="8324362" y="3345744"/>
                <a:ext cx="3296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Bad </a:t>
                </a:r>
                <a:r>
                  <a:rPr lang="de-DE" dirty="0" err="1">
                    <a:solidFill>
                      <a:srgbClr val="FF0000"/>
                    </a:solidFill>
                  </a:rPr>
                  <a:t>results</a:t>
                </a:r>
                <a:r>
                  <a:rPr lang="de-DE" dirty="0"/>
                  <a:t>: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regions</a:t>
                </a:r>
                <a:r>
                  <a:rPr lang="de-DE" dirty="0"/>
                  <a:t> </a:t>
                </a:r>
                <a:r>
                  <a:rPr lang="de-DE" dirty="0" err="1"/>
                  <a:t>without</a:t>
                </a:r>
                <a:endParaRPr lang="de-DE" dirty="0"/>
              </a:p>
              <a:p>
                <a:r>
                  <a:rPr lang="de-DE" dirty="0" err="1"/>
                  <a:t>details</a:t>
                </a:r>
                <a:r>
                  <a:rPr lang="de-DE" dirty="0"/>
                  <a:t> </a:t>
                </a:r>
                <a:r>
                  <a:rPr lang="de-DE" dirty="0" err="1"/>
                  <a:t>predicted</a:t>
                </a:r>
                <a:endParaRPr lang="en-US" dirty="0"/>
              </a:p>
            </p:txBody>
          </p:sp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FE05B7FF-95BC-4BED-AB91-6670DA04D5E7}"/>
                  </a:ext>
                </a:extLst>
              </p:cNvPr>
              <p:cNvSpPr txBox="1"/>
              <p:nvPr/>
            </p:nvSpPr>
            <p:spPr>
              <a:xfrm>
                <a:off x="8346694" y="4517809"/>
                <a:ext cx="3485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rgbClr val="FFC000"/>
                    </a:solidFill>
                  </a:rPr>
                  <a:t>Better</a:t>
                </a:r>
                <a:r>
                  <a:rPr lang="de-DE" dirty="0">
                    <a:solidFill>
                      <a:srgbClr val="FFC000"/>
                    </a:solidFill>
                  </a:rPr>
                  <a:t> </a:t>
                </a:r>
                <a:r>
                  <a:rPr lang="de-DE" dirty="0" err="1">
                    <a:solidFill>
                      <a:srgbClr val="FFC000"/>
                    </a:solidFill>
                  </a:rPr>
                  <a:t>results</a:t>
                </a:r>
                <a:r>
                  <a:rPr lang="de-DE" dirty="0"/>
                  <a:t>: Buildings and </a:t>
                </a:r>
                <a:r>
                  <a:rPr lang="de-DE" dirty="0" err="1"/>
                  <a:t>woods</a:t>
                </a:r>
                <a:endParaRPr lang="de-DE" dirty="0"/>
              </a:p>
              <a:p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recognized</a:t>
                </a:r>
                <a:endParaRPr lang="en-US" dirty="0"/>
              </a:p>
            </p:txBody>
          </p: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D800A598-A715-4068-96BA-521E610A2A36}"/>
                  </a:ext>
                </a:extLst>
              </p:cNvPr>
              <p:cNvSpPr txBox="1"/>
              <p:nvPr/>
            </p:nvSpPr>
            <p:spPr>
              <a:xfrm>
                <a:off x="8346694" y="5686262"/>
                <a:ext cx="35044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rgbClr val="00B050"/>
                    </a:solidFill>
                  </a:rPr>
                  <a:t>Good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results</a:t>
                </a:r>
                <a:r>
                  <a:rPr lang="de-DE" dirty="0"/>
                  <a:t>: All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endParaRPr lang="de-DE" dirty="0"/>
              </a:p>
              <a:p>
                <a:r>
                  <a:rPr lang="de-DE" dirty="0" err="1"/>
                  <a:t>detected</a:t>
                </a:r>
                <a:r>
                  <a:rPr lang="de-DE" dirty="0"/>
                  <a:t>. Precision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optimized</a:t>
                </a:r>
                <a:endParaRPr lang="en-US" dirty="0"/>
              </a:p>
            </p:txBody>
          </p:sp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486B2568-01B2-4A0A-8B9C-4D434ED32CF5}"/>
                  </a:ext>
                </a:extLst>
              </p:cNvPr>
              <p:cNvSpPr txBox="1"/>
              <p:nvPr/>
            </p:nvSpPr>
            <p:spPr>
              <a:xfrm>
                <a:off x="10478052" y="1614124"/>
                <a:ext cx="84241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700" dirty="0" err="1"/>
                  <a:t>dataset</a:t>
                </a:r>
                <a:endParaRPr lang="en-US" sz="1700" dirty="0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EB8BBCB1-1740-4D28-A0E6-7C85A874CD31}"/>
                  </a:ext>
                </a:extLst>
              </p:cNvPr>
              <p:cNvSpPr txBox="1"/>
              <p:nvPr/>
            </p:nvSpPr>
            <p:spPr>
              <a:xfrm>
                <a:off x="244580" y="4509325"/>
                <a:ext cx="61279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700" dirty="0" err="1"/>
                  <a:t>goal</a:t>
                </a:r>
                <a:r>
                  <a:rPr lang="de-DE" sz="1700" dirty="0"/>
                  <a:t>:</a:t>
                </a:r>
                <a:endParaRPr lang="en-US" sz="1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65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E5F3B6-A503-46F3-AAD2-700A7F0DD8E6}"/>
              </a:ext>
            </a:extLst>
          </p:cNvPr>
          <p:cNvGrpSpPr/>
          <p:nvPr/>
        </p:nvGrpSpPr>
        <p:grpSpPr>
          <a:xfrm>
            <a:off x="0" y="0"/>
            <a:ext cx="10985326" cy="6858000"/>
            <a:chOff x="0" y="0"/>
            <a:chExt cx="10985326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7441D1-3DCC-49A3-94DA-3FF23B4C9265}"/>
                </a:ext>
              </a:extLst>
            </p:cNvPr>
            <p:cNvSpPr/>
            <p:nvPr/>
          </p:nvSpPr>
          <p:spPr>
            <a:xfrm>
              <a:off x="0" y="0"/>
              <a:ext cx="1098532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0C10563-31E5-446F-B998-47C3D6201E7A}"/>
                </a:ext>
              </a:extLst>
            </p:cNvPr>
            <p:cNvGrpSpPr/>
            <p:nvPr/>
          </p:nvGrpSpPr>
          <p:grpSpPr>
            <a:xfrm>
              <a:off x="2543794" y="496893"/>
              <a:ext cx="1149308" cy="563175"/>
              <a:chOff x="729299" y="349453"/>
              <a:chExt cx="3530254" cy="126429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9771B14-FB69-430C-896F-F9378C99D9A1}"/>
                  </a:ext>
                </a:extLst>
              </p:cNvPr>
              <p:cNvSpPr/>
              <p:nvPr/>
            </p:nvSpPr>
            <p:spPr>
              <a:xfrm>
                <a:off x="729299" y="349453"/>
                <a:ext cx="3530254" cy="1264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B9186EB2-654D-4699-AF7D-85B48458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118" y="415185"/>
                <a:ext cx="3328820" cy="1165087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05210BC-E57D-486F-980E-A16B6EA1BDE4}"/>
                </a:ext>
              </a:extLst>
            </p:cNvPr>
            <p:cNvGrpSpPr/>
            <p:nvPr/>
          </p:nvGrpSpPr>
          <p:grpSpPr>
            <a:xfrm>
              <a:off x="8466127" y="432712"/>
              <a:ext cx="1149308" cy="691535"/>
              <a:chOff x="6210135" y="545190"/>
              <a:chExt cx="2597044" cy="13451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14492C56-2952-4BD3-A30F-0C0E2F7C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135" y="545953"/>
                <a:ext cx="2597044" cy="1344368"/>
              </a:xfrm>
              <a:prstGeom prst="rect">
                <a:avLst/>
              </a:prstGeom>
            </p:spPr>
          </p:pic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39E48A-3FDC-4DDB-B92E-6B2931B28ACF}"/>
                  </a:ext>
                </a:extLst>
              </p:cNvPr>
              <p:cNvSpPr/>
              <p:nvPr/>
            </p:nvSpPr>
            <p:spPr>
              <a:xfrm>
                <a:off x="6283354" y="545190"/>
                <a:ext cx="2409690" cy="126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A4CA252-3F9A-4FE6-9776-64BB9DE5CDD8}"/>
                </a:ext>
              </a:extLst>
            </p:cNvPr>
            <p:cNvSpPr/>
            <p:nvPr/>
          </p:nvSpPr>
          <p:spPr>
            <a:xfrm>
              <a:off x="4546591" y="1164171"/>
              <a:ext cx="2651451" cy="1166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OSM DATA GENERATOR</a:t>
              </a:r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F6EB5CB-57F0-4C88-963C-64BA3C2AAA5F}"/>
                </a:ext>
              </a:extLst>
            </p:cNvPr>
            <p:cNvSpPr txBox="1"/>
            <p:nvPr/>
          </p:nvSpPr>
          <p:spPr>
            <a:xfrm>
              <a:off x="385088" y="1433161"/>
              <a:ext cx="3914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1.) Generate </a:t>
              </a:r>
              <a:r>
                <a:rPr lang="de-DE" sz="2400" dirty="0" err="1"/>
                <a:t>training</a:t>
              </a:r>
              <a:r>
                <a:rPr lang="de-DE" sz="2400" dirty="0"/>
                <a:t> </a:t>
              </a:r>
              <a:r>
                <a:rPr lang="de-DE" sz="2400" dirty="0" err="1"/>
                <a:t>datasets</a:t>
              </a:r>
              <a:r>
                <a:rPr lang="de-DE" sz="2400" dirty="0"/>
                <a:t>:</a:t>
              </a:r>
              <a:endParaRPr lang="en-US" sz="24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3B996B3-7F44-4E6B-A828-6116E9688E2C}"/>
                </a:ext>
              </a:extLst>
            </p:cNvPr>
            <p:cNvSpPr txBox="1"/>
            <p:nvPr/>
          </p:nvSpPr>
          <p:spPr>
            <a:xfrm>
              <a:off x="398226" y="2008417"/>
              <a:ext cx="36401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2.) Train </a:t>
              </a:r>
              <a:r>
                <a:rPr lang="de-DE" sz="2400" dirty="0" err="1"/>
                <a:t>ConvNet</a:t>
              </a:r>
              <a:r>
                <a:rPr lang="de-DE" sz="2400" dirty="0"/>
                <a:t> </a:t>
              </a:r>
              <a:r>
                <a:rPr lang="de-DE" sz="2400" dirty="0" err="1"/>
                <a:t>models</a:t>
              </a:r>
              <a:r>
                <a:rPr lang="de-DE" sz="2400" dirty="0"/>
                <a:t> </a:t>
              </a:r>
              <a:r>
                <a:rPr lang="de-DE" sz="2400" dirty="0" err="1"/>
                <a:t>to</a:t>
              </a:r>
              <a:endParaRPr lang="de-DE" sz="2400" dirty="0"/>
            </a:p>
            <a:p>
              <a:r>
                <a:rPr lang="de-DE" sz="2400" dirty="0" err="1"/>
                <a:t>recognize</a:t>
              </a:r>
              <a:r>
                <a:rPr lang="de-DE" sz="2400" dirty="0"/>
                <a:t> </a:t>
              </a:r>
              <a:r>
                <a:rPr lang="de-DE" sz="2400" dirty="0" err="1"/>
                <a:t>roads</a:t>
              </a:r>
              <a:r>
                <a:rPr lang="de-DE" sz="2400" dirty="0"/>
                <a:t>, </a:t>
              </a:r>
              <a:r>
                <a:rPr lang="de-DE" sz="2400" dirty="0" err="1"/>
                <a:t>buildings</a:t>
              </a:r>
              <a:r>
                <a:rPr lang="de-DE" sz="2400" dirty="0"/>
                <a:t>… </a:t>
              </a:r>
            </a:p>
            <a:p>
              <a:r>
                <a:rPr lang="de-DE" sz="2400" dirty="0"/>
                <a:t>on </a:t>
              </a:r>
              <a:r>
                <a:rPr lang="de-DE" sz="2400" dirty="0" err="1"/>
                <a:t>aerial</a:t>
              </a:r>
              <a:r>
                <a:rPr lang="de-DE" sz="2400" dirty="0"/>
                <a:t> </a:t>
              </a:r>
              <a:r>
                <a:rPr lang="de-DE" sz="2400" dirty="0" err="1"/>
                <a:t>images</a:t>
              </a:r>
              <a:r>
                <a:rPr lang="de-DE" sz="2400" dirty="0"/>
                <a:t>:</a:t>
              </a:r>
              <a:endParaRPr lang="en-US" sz="2400" dirty="0"/>
            </a:p>
          </p:txBody>
        </p:sp>
        <p:sp>
          <p:nvSpPr>
            <p:cNvPr id="18" name="Pfeil: nach oben gebogen 17">
              <a:extLst>
                <a:ext uri="{FF2B5EF4-FFF2-40B4-BE49-F238E27FC236}">
                  <a16:creationId xmlns:a16="http://schemas.microsoft.com/office/drawing/2014/main" id="{E897F339-50D1-42A9-AB0B-EE741664F052}"/>
                </a:ext>
              </a:extLst>
            </p:cNvPr>
            <p:cNvSpPr/>
            <p:nvPr/>
          </p:nvSpPr>
          <p:spPr>
            <a:xfrm flipV="1">
              <a:off x="3887649" y="672601"/>
              <a:ext cx="1782947" cy="423815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feil: nach oben gebogen 18">
              <a:extLst>
                <a:ext uri="{FF2B5EF4-FFF2-40B4-BE49-F238E27FC236}">
                  <a16:creationId xmlns:a16="http://schemas.microsoft.com/office/drawing/2014/main" id="{FA739CCE-7865-46C3-BDC0-345A2573DE2D}"/>
                </a:ext>
              </a:extLst>
            </p:cNvPr>
            <p:cNvSpPr/>
            <p:nvPr/>
          </p:nvSpPr>
          <p:spPr>
            <a:xfrm flipH="1" flipV="1">
              <a:off x="6295773" y="679299"/>
              <a:ext cx="1965378" cy="398551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C8AC3662-3DC3-4BED-86AB-898C9D1524E7}"/>
                </a:ext>
              </a:extLst>
            </p:cNvPr>
            <p:cNvSpPr/>
            <p:nvPr/>
          </p:nvSpPr>
          <p:spPr>
            <a:xfrm>
              <a:off x="7296269" y="1621079"/>
              <a:ext cx="964882" cy="48463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0076B5D-A71F-46E7-9A40-85C1B5C160EF}"/>
                </a:ext>
              </a:extLst>
            </p:cNvPr>
            <p:cNvSpPr/>
            <p:nvPr/>
          </p:nvSpPr>
          <p:spPr>
            <a:xfrm>
              <a:off x="8488410" y="1527473"/>
              <a:ext cx="2283054" cy="558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satellite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ground-truth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image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pairs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A64B14B-508C-4A6B-89BD-62D2469D4397}"/>
                </a:ext>
              </a:extLst>
            </p:cNvPr>
            <p:cNvSpPr txBox="1"/>
            <p:nvPr/>
          </p:nvSpPr>
          <p:spPr>
            <a:xfrm>
              <a:off x="3793361" y="324077"/>
              <a:ext cx="209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Extract</a:t>
              </a:r>
              <a:r>
                <a:rPr lang="de-DE" dirty="0"/>
                <a:t> </a:t>
              </a:r>
              <a:r>
                <a:rPr lang="de-DE" dirty="0" err="1"/>
                <a:t>map</a:t>
              </a:r>
              <a:r>
                <a:rPr lang="de-DE" dirty="0"/>
                <a:t> </a:t>
              </a:r>
              <a:r>
                <a:rPr lang="de-DE" dirty="0" err="1"/>
                <a:t>features</a:t>
              </a:r>
              <a:endParaRPr lang="en-US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36024A7-4D02-485E-A1D8-7C8FBCB5C508}"/>
                </a:ext>
              </a:extLst>
            </p:cNvPr>
            <p:cNvSpPr txBox="1"/>
            <p:nvPr/>
          </p:nvSpPr>
          <p:spPr>
            <a:xfrm>
              <a:off x="6298480" y="342977"/>
              <a:ext cx="1898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Load </a:t>
              </a:r>
              <a:r>
                <a:rPr lang="de-DE" dirty="0" err="1"/>
                <a:t>aerial</a:t>
              </a:r>
              <a:r>
                <a:rPr lang="de-DE" dirty="0"/>
                <a:t> </a:t>
              </a:r>
              <a:r>
                <a:rPr lang="de-DE" dirty="0" err="1"/>
                <a:t>images</a:t>
              </a:r>
              <a:endParaRPr lang="en-US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78D2117-5F64-4C53-BCFF-D236030ABCE9}"/>
                </a:ext>
              </a:extLst>
            </p:cNvPr>
            <p:cNvSpPr/>
            <p:nvPr/>
          </p:nvSpPr>
          <p:spPr>
            <a:xfrm>
              <a:off x="2888458" y="3321053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16ED057-C4FD-4DBF-96C0-93E2A9F96ADC}"/>
                </a:ext>
              </a:extLst>
            </p:cNvPr>
            <p:cNvSpPr/>
            <p:nvPr/>
          </p:nvSpPr>
          <p:spPr>
            <a:xfrm>
              <a:off x="2888458" y="3883802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B6217BF-1995-4881-9B45-E9C48326D7DE}"/>
                </a:ext>
              </a:extLst>
            </p:cNvPr>
            <p:cNvSpPr/>
            <p:nvPr/>
          </p:nvSpPr>
          <p:spPr>
            <a:xfrm>
              <a:off x="2889611" y="3602490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4A80130-600E-4A73-A575-8A0FA8DE5052}"/>
                </a:ext>
              </a:extLst>
            </p:cNvPr>
            <p:cNvSpPr/>
            <p:nvPr/>
          </p:nvSpPr>
          <p:spPr>
            <a:xfrm>
              <a:off x="3568023" y="3197908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34B11661-AA07-428A-8619-DE3EADC70755}"/>
                </a:ext>
              </a:extLst>
            </p:cNvPr>
            <p:cNvSpPr/>
            <p:nvPr/>
          </p:nvSpPr>
          <p:spPr>
            <a:xfrm>
              <a:off x="3568023" y="3981606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577A2CC-85B7-40B4-A5AE-0E0EBAB0A4B9}"/>
                </a:ext>
              </a:extLst>
            </p:cNvPr>
            <p:cNvSpPr/>
            <p:nvPr/>
          </p:nvSpPr>
          <p:spPr>
            <a:xfrm>
              <a:off x="3569177" y="3722069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FEA623D-3595-448D-8D7E-89DA73B9F37B}"/>
                </a:ext>
              </a:extLst>
            </p:cNvPr>
            <p:cNvSpPr/>
            <p:nvPr/>
          </p:nvSpPr>
          <p:spPr>
            <a:xfrm>
              <a:off x="3570330" y="3459988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695FE0BD-EEB9-4811-B08E-9F7696BA7BBA}"/>
                </a:ext>
              </a:extLst>
            </p:cNvPr>
            <p:cNvSpPr/>
            <p:nvPr/>
          </p:nvSpPr>
          <p:spPr>
            <a:xfrm>
              <a:off x="4643090" y="3602825"/>
              <a:ext cx="242224" cy="19560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7F47FCD-E52D-4988-B14E-3CC779858B39}"/>
                </a:ext>
              </a:extLst>
            </p:cNvPr>
            <p:cNvSpPr/>
            <p:nvPr/>
          </p:nvSpPr>
          <p:spPr>
            <a:xfrm>
              <a:off x="4256158" y="3368598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C887D948-1DC4-4C8E-8388-D9F38FF98EA7}"/>
                </a:ext>
              </a:extLst>
            </p:cNvPr>
            <p:cNvSpPr/>
            <p:nvPr/>
          </p:nvSpPr>
          <p:spPr>
            <a:xfrm>
              <a:off x="4256072" y="3857920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B7F97B80-EFF8-46A2-BFB8-A638326083CD}"/>
                </a:ext>
              </a:extLst>
            </p:cNvPr>
            <p:cNvSpPr/>
            <p:nvPr/>
          </p:nvSpPr>
          <p:spPr>
            <a:xfrm>
              <a:off x="4256073" y="3607379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B89136E5-E32C-4ABD-AEF7-64D19E545621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3130682" y="3295712"/>
              <a:ext cx="437341" cy="123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E4988756-B610-494C-973A-0F99D5AE6F65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131835" y="3295712"/>
              <a:ext cx="436188" cy="404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EAACD6DA-18CE-48B3-AACA-90A5FE99F624}"/>
                </a:ext>
              </a:extLst>
            </p:cNvPr>
            <p:cNvCxnSpPr>
              <a:cxnSpLocks/>
              <a:stCxn id="134" idx="6"/>
              <a:endCxn id="136" idx="2"/>
            </p:cNvCxnSpPr>
            <p:nvPr/>
          </p:nvCxnSpPr>
          <p:spPr>
            <a:xfrm flipV="1">
              <a:off x="3130682" y="3295712"/>
              <a:ext cx="437341" cy="685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3E8FD5C7-5EB0-4C38-BB64-B368EDCD8BB7}"/>
                </a:ext>
              </a:extLst>
            </p:cNvPr>
            <p:cNvCxnSpPr>
              <a:cxnSpLocks/>
              <a:stCxn id="135" idx="6"/>
              <a:endCxn id="139" idx="2"/>
            </p:cNvCxnSpPr>
            <p:nvPr/>
          </p:nvCxnSpPr>
          <p:spPr>
            <a:xfrm flipV="1">
              <a:off x="3131835" y="3557792"/>
              <a:ext cx="438495" cy="142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CE89021E-1EE4-479C-8794-4EE3201D32B0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131835" y="3700294"/>
              <a:ext cx="437341" cy="119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9A0254EB-67B2-4480-B315-C5437EBB8ECA}"/>
                </a:ext>
              </a:extLst>
            </p:cNvPr>
            <p:cNvCxnSpPr>
              <a:cxnSpLocks/>
              <a:stCxn id="134" idx="6"/>
              <a:endCxn id="139" idx="2"/>
            </p:cNvCxnSpPr>
            <p:nvPr/>
          </p:nvCxnSpPr>
          <p:spPr>
            <a:xfrm flipV="1">
              <a:off x="3130682" y="3557792"/>
              <a:ext cx="439648" cy="423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37EC8F4E-32D8-49AC-AFE7-2DCBFE5347C3}"/>
                </a:ext>
              </a:extLst>
            </p:cNvPr>
            <p:cNvCxnSpPr>
              <a:cxnSpLocks/>
              <a:stCxn id="135" idx="6"/>
              <a:endCxn id="137" idx="2"/>
            </p:cNvCxnSpPr>
            <p:nvPr/>
          </p:nvCxnSpPr>
          <p:spPr>
            <a:xfrm>
              <a:off x="3131835" y="3700294"/>
              <a:ext cx="436188" cy="379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F654C076-FC76-491E-8EC3-A8273088FD6A}"/>
                </a:ext>
              </a:extLst>
            </p:cNvPr>
            <p:cNvCxnSpPr>
              <a:cxnSpLocks/>
              <a:stCxn id="133" idx="6"/>
              <a:endCxn id="139" idx="2"/>
            </p:cNvCxnSpPr>
            <p:nvPr/>
          </p:nvCxnSpPr>
          <p:spPr>
            <a:xfrm>
              <a:off x="3130682" y="3418857"/>
              <a:ext cx="439648" cy="138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692DD27E-2BA4-45B2-A48D-073F728360D9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130682" y="3418857"/>
              <a:ext cx="438495" cy="401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8D776084-4E44-4E08-9A9D-951D85B3B366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>
              <a:off x="3130682" y="3418857"/>
              <a:ext cx="437341" cy="660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18847712-28A5-49F8-A2AB-DE6091C96135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 flipV="1">
              <a:off x="3130682" y="3819873"/>
              <a:ext cx="438495" cy="16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3E6E95B6-D538-4C19-8FE9-79ECE0205663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>
              <a:off x="3130682" y="3981606"/>
              <a:ext cx="437341" cy="9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7F612039-FFEA-415F-A5E3-7D37872AA1C0}"/>
                </a:ext>
              </a:extLst>
            </p:cNvPr>
            <p:cNvCxnSpPr>
              <a:cxnSpLocks/>
              <a:stCxn id="136" idx="6"/>
              <a:endCxn id="141" idx="2"/>
            </p:cNvCxnSpPr>
            <p:nvPr/>
          </p:nvCxnSpPr>
          <p:spPr>
            <a:xfrm>
              <a:off x="3810249" y="3295711"/>
              <a:ext cx="445910" cy="170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79E732F3-DB01-4B2C-9039-94E755F5132A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 flipV="1">
              <a:off x="3811400" y="3705182"/>
              <a:ext cx="444672" cy="11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1FCA4A69-1554-4592-82DB-FA7919FA6AA9}"/>
                </a:ext>
              </a:extLst>
            </p:cNvPr>
            <p:cNvCxnSpPr>
              <a:cxnSpLocks/>
              <a:stCxn id="136" idx="6"/>
              <a:endCxn id="143" idx="2"/>
            </p:cNvCxnSpPr>
            <p:nvPr/>
          </p:nvCxnSpPr>
          <p:spPr>
            <a:xfrm>
              <a:off x="3810249" y="3295711"/>
              <a:ext cx="445825" cy="409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F807BDA-8E3D-4180-A500-7A40C21438D1}"/>
                </a:ext>
              </a:extLst>
            </p:cNvPr>
            <p:cNvCxnSpPr>
              <a:cxnSpLocks/>
              <a:stCxn id="137" idx="6"/>
              <a:endCxn id="142" idx="2"/>
            </p:cNvCxnSpPr>
            <p:nvPr/>
          </p:nvCxnSpPr>
          <p:spPr>
            <a:xfrm flipV="1">
              <a:off x="3810249" y="3955724"/>
              <a:ext cx="445824" cy="12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729338C9-E040-476E-A969-76EE8E5B7CD2}"/>
                </a:ext>
              </a:extLst>
            </p:cNvPr>
            <p:cNvCxnSpPr>
              <a:cxnSpLocks/>
              <a:stCxn id="136" idx="6"/>
              <a:endCxn id="142" idx="2"/>
            </p:cNvCxnSpPr>
            <p:nvPr/>
          </p:nvCxnSpPr>
          <p:spPr>
            <a:xfrm>
              <a:off x="3810249" y="3295711"/>
              <a:ext cx="445824" cy="660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8C6EBAC8-F132-4BDC-96E9-2175557B70EF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>
              <a:off x="3812554" y="3557791"/>
              <a:ext cx="443518" cy="147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0D1B91E0-4F13-4A5C-B001-C053FAD222F6}"/>
                </a:ext>
              </a:extLst>
            </p:cNvPr>
            <p:cNvCxnSpPr>
              <a:cxnSpLocks/>
              <a:stCxn id="139" idx="6"/>
              <a:endCxn id="141" idx="2"/>
            </p:cNvCxnSpPr>
            <p:nvPr/>
          </p:nvCxnSpPr>
          <p:spPr>
            <a:xfrm flipV="1">
              <a:off x="3812554" y="3466401"/>
              <a:ext cx="443604" cy="91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A543E131-3583-4B9B-9C1F-C80F95634BB1}"/>
                </a:ext>
              </a:extLst>
            </p:cNvPr>
            <p:cNvCxnSpPr>
              <a:cxnSpLocks/>
              <a:stCxn id="138" idx="6"/>
              <a:endCxn id="142" idx="2"/>
            </p:cNvCxnSpPr>
            <p:nvPr/>
          </p:nvCxnSpPr>
          <p:spPr>
            <a:xfrm>
              <a:off x="3811400" y="3819872"/>
              <a:ext cx="444671" cy="135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D07EEC16-E8E3-4381-81D2-2D1A453E78D9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>
              <a:off x="3812554" y="3557791"/>
              <a:ext cx="443517" cy="39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1C46DA4F-F337-4571-8493-F1F49907A661}"/>
                </a:ext>
              </a:extLst>
            </p:cNvPr>
            <p:cNvCxnSpPr>
              <a:cxnSpLocks/>
              <a:stCxn id="137" idx="6"/>
              <a:endCxn id="143" idx="2"/>
            </p:cNvCxnSpPr>
            <p:nvPr/>
          </p:nvCxnSpPr>
          <p:spPr>
            <a:xfrm flipV="1">
              <a:off x="3810249" y="3705182"/>
              <a:ext cx="445825" cy="374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CA7EE02A-D411-40A7-841C-6308338E6C73}"/>
                </a:ext>
              </a:extLst>
            </p:cNvPr>
            <p:cNvCxnSpPr>
              <a:cxnSpLocks/>
              <a:stCxn id="143" idx="6"/>
              <a:endCxn id="140" idx="2"/>
            </p:cNvCxnSpPr>
            <p:nvPr/>
          </p:nvCxnSpPr>
          <p:spPr>
            <a:xfrm flipV="1">
              <a:off x="4498297" y="3700629"/>
              <a:ext cx="144793" cy="4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B14491A-C32B-4DBD-9A38-2CB4686F2BBC}"/>
                </a:ext>
              </a:extLst>
            </p:cNvPr>
            <p:cNvCxnSpPr>
              <a:cxnSpLocks/>
              <a:stCxn id="137" idx="6"/>
              <a:endCxn id="141" idx="2"/>
            </p:cNvCxnSpPr>
            <p:nvPr/>
          </p:nvCxnSpPr>
          <p:spPr>
            <a:xfrm flipV="1">
              <a:off x="3810249" y="3466401"/>
              <a:ext cx="445910" cy="61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8AD02E40-40E7-4762-986B-3E11E39A8A4F}"/>
                </a:ext>
              </a:extLst>
            </p:cNvPr>
            <p:cNvCxnSpPr>
              <a:cxnSpLocks/>
              <a:stCxn id="142" idx="6"/>
              <a:endCxn id="140" idx="2"/>
            </p:cNvCxnSpPr>
            <p:nvPr/>
          </p:nvCxnSpPr>
          <p:spPr>
            <a:xfrm flipV="1">
              <a:off x="4498296" y="3700629"/>
              <a:ext cx="144794" cy="255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9A5AA938-3055-4E5B-ABB4-66C94DE07E6B}"/>
                </a:ext>
              </a:extLst>
            </p:cNvPr>
            <p:cNvCxnSpPr>
              <a:cxnSpLocks/>
              <a:stCxn id="141" idx="6"/>
              <a:endCxn id="140" idx="2"/>
            </p:cNvCxnSpPr>
            <p:nvPr/>
          </p:nvCxnSpPr>
          <p:spPr>
            <a:xfrm>
              <a:off x="4498383" y="3466402"/>
              <a:ext cx="144707" cy="234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8D824D62-92A8-4C36-962D-9DD7265CD5F1}"/>
                </a:ext>
              </a:extLst>
            </p:cNvPr>
            <p:cNvCxnSpPr>
              <a:cxnSpLocks/>
              <a:stCxn id="138" idx="6"/>
              <a:endCxn id="141" idx="2"/>
            </p:cNvCxnSpPr>
            <p:nvPr/>
          </p:nvCxnSpPr>
          <p:spPr>
            <a:xfrm flipV="1">
              <a:off x="3811400" y="3466401"/>
              <a:ext cx="444757" cy="353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0CDCED5C-A0D9-42DD-8272-4CE45A492A04}"/>
                </a:ext>
              </a:extLst>
            </p:cNvPr>
            <p:cNvGrpSpPr/>
            <p:nvPr/>
          </p:nvGrpSpPr>
          <p:grpSpPr>
            <a:xfrm>
              <a:off x="2887176" y="4379489"/>
              <a:ext cx="1998139" cy="979305"/>
              <a:chOff x="3841933" y="4690499"/>
              <a:chExt cx="2422072" cy="1343979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B1C01E5-28F7-4DD2-B850-3D36EAE9D76A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EBE25FC-3826-4E61-B88D-6A5E3B6B86EE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F482D46-94A1-47C8-B14C-90876E7922F6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4C528384-D8AE-4CDE-9BD6-D2F517510409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2C02ABC-3DFB-49F8-946C-C09022A84103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2DC63E43-2DB2-4448-AE85-1D9E55B2A23F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7A5291EA-754C-4B66-A15B-7FBB0A0CFC8B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96665F8-F315-474A-9735-5FAF7A7ABD17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1C5A6842-0658-4F26-A4EA-28A1A94462C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A189011A-DA07-498F-847B-051084B8D5CC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967E9F6-9F02-49BF-9045-63BB3C4CA2D0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3D2950BA-1C5E-4960-871A-4A348DEDEC3F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Gerade Verbindung mit Pfeil 100">
                <a:extLst>
                  <a:ext uri="{FF2B5EF4-FFF2-40B4-BE49-F238E27FC236}">
                    <a16:creationId xmlns:a16="http://schemas.microsoft.com/office/drawing/2014/main" id="{6C61B22C-E7C2-45A4-BDA3-DFDB422D4875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6CCEE407-CE4D-4052-A1D0-0F6EC7C6185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C65913C4-9D4B-42F7-94F4-6999342AFB82}"/>
                  </a:ext>
                </a:extLst>
              </p:cNvPr>
              <p:cNvCxnSpPr>
                <a:cxnSpLocks/>
                <a:stCxn id="90" idx="6"/>
                <a:endCxn id="92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552C4AFB-9CA2-4CC3-B11B-AF7F0E2705A9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>
                <a:extLst>
                  <a:ext uri="{FF2B5EF4-FFF2-40B4-BE49-F238E27FC236}">
                    <a16:creationId xmlns:a16="http://schemas.microsoft.com/office/drawing/2014/main" id="{374462D0-A92A-445F-AAC4-5C942509386C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8C271B09-EB45-4FA0-8F0D-B813432D24F0}"/>
                  </a:ext>
                </a:extLst>
              </p:cNvPr>
              <p:cNvCxnSpPr>
                <a:cxnSpLocks/>
                <a:stCxn id="90" idx="6"/>
                <a:endCxn id="95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302D884A-C7DB-4ABC-80B7-B6AF9D53B4B0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D67C419C-7AC2-46A9-ACE7-422853C7FC42}"/>
                  </a:ext>
                </a:extLst>
              </p:cNvPr>
              <p:cNvCxnSpPr>
                <a:cxnSpLocks/>
                <a:stCxn id="89" idx="6"/>
                <a:endCxn id="95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817D8CE5-8132-4369-952F-FAB507EF4593}"/>
                  </a:ext>
                </a:extLst>
              </p:cNvPr>
              <p:cNvCxnSpPr>
                <a:cxnSpLocks/>
                <a:stCxn id="89" idx="6"/>
                <a:endCxn id="94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>
                <a:extLst>
                  <a:ext uri="{FF2B5EF4-FFF2-40B4-BE49-F238E27FC236}">
                    <a16:creationId xmlns:a16="http://schemas.microsoft.com/office/drawing/2014/main" id="{409A6100-4FF6-44F9-9101-04F120FEC8EB}"/>
                  </a:ext>
                </a:extLst>
              </p:cNvPr>
              <p:cNvCxnSpPr>
                <a:cxnSpLocks/>
                <a:stCxn id="89" idx="6"/>
                <a:endCxn id="93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DF2D1FEC-3C62-4307-B56A-AE75B1ED2D3D}"/>
                  </a:ext>
                </a:extLst>
              </p:cNvPr>
              <p:cNvCxnSpPr>
                <a:cxnSpLocks/>
                <a:stCxn id="90" idx="6"/>
                <a:endCxn id="94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04A46AFA-D26C-40CC-A4BF-B51B3306BB55}"/>
                  </a:ext>
                </a:extLst>
              </p:cNvPr>
              <p:cNvCxnSpPr>
                <a:cxnSpLocks/>
                <a:stCxn id="90" idx="6"/>
                <a:endCxn id="93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11CF7EC5-DED8-47C4-AE29-D310E055B7C7}"/>
                  </a:ext>
                </a:extLst>
              </p:cNvPr>
              <p:cNvCxnSpPr>
                <a:cxnSpLocks/>
                <a:stCxn id="92" idx="6"/>
                <a:endCxn id="97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570E3242-DD41-41FF-B3D0-93D9772E6CCD}"/>
                  </a:ext>
                </a:extLst>
              </p:cNvPr>
              <p:cNvCxnSpPr>
                <a:cxnSpLocks/>
                <a:stCxn id="94" idx="6"/>
                <a:endCxn id="99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mit Pfeil 114">
                <a:extLst>
                  <a:ext uri="{FF2B5EF4-FFF2-40B4-BE49-F238E27FC236}">
                    <a16:creationId xmlns:a16="http://schemas.microsoft.com/office/drawing/2014/main" id="{2A1E6801-8C40-49D4-A25B-2790D9E22CEE}"/>
                  </a:ext>
                </a:extLst>
              </p:cNvPr>
              <p:cNvCxnSpPr>
                <a:cxnSpLocks/>
                <a:stCxn id="95" idx="6"/>
                <a:endCxn id="100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CC2E458D-A706-4F15-A32B-86F07BC778D5}"/>
                  </a:ext>
                </a:extLst>
              </p:cNvPr>
              <p:cNvCxnSpPr>
                <a:cxnSpLocks/>
                <a:stCxn id="92" idx="6"/>
                <a:endCxn id="99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>
                <a:extLst>
                  <a:ext uri="{FF2B5EF4-FFF2-40B4-BE49-F238E27FC236}">
                    <a16:creationId xmlns:a16="http://schemas.microsoft.com/office/drawing/2014/main" id="{A8F1C07C-D740-41D2-B971-4F7298834A3F}"/>
                  </a:ext>
                </a:extLst>
              </p:cNvPr>
              <p:cNvCxnSpPr>
                <a:cxnSpLocks/>
                <a:stCxn id="93" idx="6"/>
                <a:endCxn id="98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>
                <a:extLst>
                  <a:ext uri="{FF2B5EF4-FFF2-40B4-BE49-F238E27FC236}">
                    <a16:creationId xmlns:a16="http://schemas.microsoft.com/office/drawing/2014/main" id="{F534885D-78E5-48CE-A66F-62F310C3AC25}"/>
                  </a:ext>
                </a:extLst>
              </p:cNvPr>
              <p:cNvCxnSpPr>
                <a:cxnSpLocks/>
                <a:stCxn id="92" idx="6"/>
                <a:endCxn id="98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DAF15E2A-197F-4B8C-AC4E-53D177B65AD4}"/>
                  </a:ext>
                </a:extLst>
              </p:cNvPr>
              <p:cNvCxnSpPr>
                <a:cxnSpLocks/>
                <a:stCxn id="92" idx="6"/>
                <a:endCxn id="100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>
                <a:extLst>
                  <a:ext uri="{FF2B5EF4-FFF2-40B4-BE49-F238E27FC236}">
                    <a16:creationId xmlns:a16="http://schemas.microsoft.com/office/drawing/2014/main" id="{6F64CAF0-7CB4-4F31-B54A-F144122355DF}"/>
                  </a:ext>
                </a:extLst>
              </p:cNvPr>
              <p:cNvCxnSpPr>
                <a:cxnSpLocks/>
                <a:stCxn id="95" idx="6"/>
                <a:endCxn id="99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>
                <a:extLst>
                  <a:ext uri="{FF2B5EF4-FFF2-40B4-BE49-F238E27FC236}">
                    <a16:creationId xmlns:a16="http://schemas.microsoft.com/office/drawing/2014/main" id="{E1128088-D6B6-43E0-8DE4-96A3AE3B5EB4}"/>
                  </a:ext>
                </a:extLst>
              </p:cNvPr>
              <p:cNvCxnSpPr>
                <a:cxnSpLocks/>
                <a:stCxn id="95" idx="6"/>
                <a:endCxn id="97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>
                <a:extLst>
                  <a:ext uri="{FF2B5EF4-FFF2-40B4-BE49-F238E27FC236}">
                    <a16:creationId xmlns:a16="http://schemas.microsoft.com/office/drawing/2014/main" id="{AB2B9D95-E9E5-4B0A-BF57-CF93C8EB282C}"/>
                  </a:ext>
                </a:extLst>
              </p:cNvPr>
              <p:cNvCxnSpPr>
                <a:cxnSpLocks/>
                <a:stCxn id="94" idx="6"/>
                <a:endCxn id="98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mit Pfeil 122">
                <a:extLst>
                  <a:ext uri="{FF2B5EF4-FFF2-40B4-BE49-F238E27FC236}">
                    <a16:creationId xmlns:a16="http://schemas.microsoft.com/office/drawing/2014/main" id="{BCD71B4E-E134-4E92-9A3E-104F19675B03}"/>
                  </a:ext>
                </a:extLst>
              </p:cNvPr>
              <p:cNvCxnSpPr>
                <a:cxnSpLocks/>
                <a:stCxn id="95" idx="6"/>
                <a:endCxn id="98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>
                <a:extLst>
                  <a:ext uri="{FF2B5EF4-FFF2-40B4-BE49-F238E27FC236}">
                    <a16:creationId xmlns:a16="http://schemas.microsoft.com/office/drawing/2014/main" id="{0F6F9270-ADE6-491E-9818-3328F10A50D5}"/>
                  </a:ext>
                </a:extLst>
              </p:cNvPr>
              <p:cNvCxnSpPr>
                <a:cxnSpLocks/>
                <a:stCxn id="93" idx="6"/>
                <a:endCxn id="100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>
                <a:extLst>
                  <a:ext uri="{FF2B5EF4-FFF2-40B4-BE49-F238E27FC236}">
                    <a16:creationId xmlns:a16="http://schemas.microsoft.com/office/drawing/2014/main" id="{02B8DFC3-1045-46F2-AE69-412A6BF46B78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>
                <a:extLst>
                  <a:ext uri="{FF2B5EF4-FFF2-40B4-BE49-F238E27FC236}">
                    <a16:creationId xmlns:a16="http://schemas.microsoft.com/office/drawing/2014/main" id="{A50BF2C9-B998-46E3-9F28-F1E2A800DAB9}"/>
                  </a:ext>
                </a:extLst>
              </p:cNvPr>
              <p:cNvCxnSpPr>
                <a:cxnSpLocks/>
                <a:stCxn id="99" idx="6"/>
                <a:endCxn id="96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mit Pfeil 126">
                <a:extLst>
                  <a:ext uri="{FF2B5EF4-FFF2-40B4-BE49-F238E27FC236}">
                    <a16:creationId xmlns:a16="http://schemas.microsoft.com/office/drawing/2014/main" id="{1D299E02-27CF-455F-A36B-14351D40D549}"/>
                  </a:ext>
                </a:extLst>
              </p:cNvPr>
              <p:cNvCxnSpPr>
                <a:cxnSpLocks/>
                <a:stCxn id="93" idx="6"/>
                <a:endCxn id="97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mit Pfeil 127">
                <a:extLst>
                  <a:ext uri="{FF2B5EF4-FFF2-40B4-BE49-F238E27FC236}">
                    <a16:creationId xmlns:a16="http://schemas.microsoft.com/office/drawing/2014/main" id="{EF139A9B-11DD-41E5-9250-4B3200879992}"/>
                  </a:ext>
                </a:extLst>
              </p:cNvPr>
              <p:cNvCxnSpPr>
                <a:cxnSpLocks/>
                <a:stCxn id="98" idx="6"/>
                <a:endCxn id="96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E5ACBFC5-2040-452C-BC5D-E76532FCAB04}"/>
                  </a:ext>
                </a:extLst>
              </p:cNvPr>
              <p:cNvCxnSpPr>
                <a:cxnSpLocks/>
                <a:stCxn id="97" idx="6"/>
                <a:endCxn id="96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40713DEB-75ED-40B7-9017-56EB9D4DF13D}"/>
                  </a:ext>
                </a:extLst>
              </p:cNvPr>
              <p:cNvCxnSpPr>
                <a:cxnSpLocks/>
                <a:stCxn id="100" idx="6"/>
                <a:endCxn id="96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45F6AF62-FEBD-4C31-9111-7CBDE42158E2}"/>
                  </a:ext>
                </a:extLst>
              </p:cNvPr>
              <p:cNvCxnSpPr>
                <a:cxnSpLocks/>
                <a:stCxn id="94" idx="6"/>
                <a:endCxn id="100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B0495F92-4454-4F43-8AA3-0EB7F0640F04}"/>
                  </a:ext>
                </a:extLst>
              </p:cNvPr>
              <p:cNvCxnSpPr>
                <a:cxnSpLocks/>
                <a:stCxn id="94" idx="6"/>
                <a:endCxn id="97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360417B-EBE5-4EEC-B73E-DD14DCCD32A0}"/>
                </a:ext>
              </a:extLst>
            </p:cNvPr>
            <p:cNvSpPr txBox="1"/>
            <p:nvPr/>
          </p:nvSpPr>
          <p:spPr>
            <a:xfrm>
              <a:off x="2635030" y="2953045"/>
              <a:ext cx="877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A</a:t>
              </a:r>
              <a:endParaRPr lang="en-US" sz="16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F0F4E6F-B0ED-4E55-A48A-B038CD010600}"/>
                </a:ext>
              </a:extLst>
            </p:cNvPr>
            <p:cNvSpPr txBox="1"/>
            <p:nvPr/>
          </p:nvSpPr>
          <p:spPr>
            <a:xfrm>
              <a:off x="2641352" y="4149687"/>
              <a:ext cx="871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B</a:t>
              </a:r>
              <a:endParaRPr lang="en-US" sz="1600" dirty="0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314A830F-9646-4E24-BA30-CBED3B2F2048}"/>
                </a:ext>
              </a:extLst>
            </p:cNvPr>
            <p:cNvGrpSpPr/>
            <p:nvPr/>
          </p:nvGrpSpPr>
          <p:grpSpPr>
            <a:xfrm>
              <a:off x="2887176" y="5554617"/>
              <a:ext cx="1998139" cy="979305"/>
              <a:chOff x="3841933" y="4690499"/>
              <a:chExt cx="2422072" cy="1343979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AFB4090-9866-46E1-9E34-2BB63CCADD8B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203CF81B-5916-4FCC-8A3B-DED81B43EB28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F3A2FBC-2AF1-4D07-A53D-5CCE021448B9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FB0E4591-8B1D-4385-B1DA-77A2E686B1E0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E66F1AC-92F7-4794-928D-527FBC65F872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2D9A38C8-A30E-45BE-980D-5DAA717766FB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ACB90ADA-AED1-4875-9713-5599C0749DAD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AE332D8-ECA2-4F2D-9451-0442AEF73ED7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0705E6C-BF77-40D6-A6E2-920285B2CE44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7D07125A-F440-4189-8BDC-67900C3C90A4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F93C75D-DD0C-4F86-95BD-2EB9CD1B7228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F357BD5-3A71-45B3-AA4A-F10C868DF8C7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FC0F4EB3-17C1-4032-AED8-D70A547A8782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128BED59-8450-4640-9E86-04A3741B82DC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E818E614-5BDA-4D70-987A-31791D716114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3F7C99A-0569-4E2E-A3EB-E143AA3BD77A}"/>
                  </a:ext>
                </a:extLst>
              </p:cNvPr>
              <p:cNvCxnSpPr>
                <a:cxnSpLocks/>
                <a:stCxn id="47" idx="6"/>
                <a:endCxn id="51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EDB83090-B7CF-4853-8217-99C92F203812}"/>
                  </a:ext>
                </a:extLst>
              </p:cNvPr>
              <p:cNvCxnSpPr>
                <a:cxnSpLocks/>
                <a:stCxn id="47" idx="6"/>
                <a:endCxn id="50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44BCD7A2-4C35-4FDC-A9D0-D0D44BC12AD7}"/>
                  </a:ext>
                </a:extLst>
              </p:cNvPr>
              <p:cNvCxnSpPr>
                <a:cxnSpLocks/>
                <a:stCxn id="46" idx="6"/>
                <a:endCxn id="51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8C51A63-3FCD-4C5F-BD7A-86C4107B512C}"/>
                  </a:ext>
                </a:extLst>
              </p:cNvPr>
              <p:cNvCxnSpPr>
                <a:cxnSpLocks/>
                <a:stCxn id="47" idx="6"/>
                <a:endCxn id="49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3802A178-4827-4BCB-BD4E-2A1BE45E1155}"/>
                  </a:ext>
                </a:extLst>
              </p:cNvPr>
              <p:cNvCxnSpPr>
                <a:cxnSpLocks/>
                <a:stCxn id="45" idx="6"/>
                <a:endCxn id="51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1A56D4C0-0E6E-4E23-B244-4D7D9921829F}"/>
                  </a:ext>
                </a:extLst>
              </p:cNvPr>
              <p:cNvCxnSpPr>
                <a:cxnSpLocks/>
                <a:stCxn id="45" idx="6"/>
                <a:endCxn id="50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415B0AB5-1D89-4AD3-B9E7-ABA2EC5A536B}"/>
                  </a:ext>
                </a:extLst>
              </p:cNvPr>
              <p:cNvCxnSpPr>
                <a:cxnSpLocks/>
                <a:stCxn id="45" idx="6"/>
                <a:endCxn id="49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92CA9DA-78C3-4DBA-95E4-D1F5806D9E97}"/>
                  </a:ext>
                </a:extLst>
              </p:cNvPr>
              <p:cNvCxnSpPr>
                <a:cxnSpLocks/>
                <a:stCxn id="46" idx="6"/>
                <a:endCxn id="50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F03D2443-221C-4EEC-9068-2035778AAB2F}"/>
                  </a:ext>
                </a:extLst>
              </p:cNvPr>
              <p:cNvCxnSpPr>
                <a:cxnSpLocks/>
                <a:stCxn id="46" idx="6"/>
                <a:endCxn id="49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E95AD664-365E-4CAF-8F72-1DD756F8CDF5}"/>
                  </a:ext>
                </a:extLst>
              </p:cNvPr>
              <p:cNvCxnSpPr>
                <a:cxnSpLocks/>
                <a:stCxn id="48" idx="6"/>
                <a:endCxn id="53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211D13B2-DE31-4DA9-A3C6-517320D829B2}"/>
                  </a:ext>
                </a:extLst>
              </p:cNvPr>
              <p:cNvCxnSpPr>
                <a:cxnSpLocks/>
                <a:stCxn id="50" idx="6"/>
                <a:endCxn id="55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6BD917DF-E782-45D2-BF9C-4B6DABCDD8FD}"/>
                  </a:ext>
                </a:extLst>
              </p:cNvPr>
              <p:cNvCxnSpPr>
                <a:cxnSpLocks/>
                <a:stCxn id="51" idx="6"/>
                <a:endCxn id="56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39548AE4-F78B-4D8C-A720-EAFD1C03A1ED}"/>
                  </a:ext>
                </a:extLst>
              </p:cNvPr>
              <p:cNvCxnSpPr>
                <a:cxnSpLocks/>
                <a:stCxn id="48" idx="6"/>
                <a:endCxn id="55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F4E1D632-BA15-4BFF-A00D-C44215BE5B46}"/>
                  </a:ext>
                </a:extLst>
              </p:cNvPr>
              <p:cNvCxnSpPr>
                <a:cxnSpLocks/>
                <a:stCxn id="49" idx="6"/>
                <a:endCxn id="54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6F1F01C6-DFDB-4CBA-B2A8-196CE46F5A9C}"/>
                  </a:ext>
                </a:extLst>
              </p:cNvPr>
              <p:cNvCxnSpPr>
                <a:cxnSpLocks/>
                <a:stCxn id="48" idx="6"/>
                <a:endCxn id="54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820B2259-34C1-4FB0-A90B-B5F8B2E9B1DF}"/>
                  </a:ext>
                </a:extLst>
              </p:cNvPr>
              <p:cNvCxnSpPr>
                <a:cxnSpLocks/>
                <a:stCxn id="48" idx="6"/>
                <a:endCxn id="56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59C5EBD4-2F88-4B3D-B9AF-1F8FB80472BD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15EC165B-D0A9-42DC-92F3-A609C24F4BD0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AA6549E7-5DAA-407A-ADD0-45158236048F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8258B50E-BE8B-411E-B0E1-B6530BD855E8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DEA76361-1C32-401F-87F3-E419E94CF50B}"/>
                  </a:ext>
                </a:extLst>
              </p:cNvPr>
              <p:cNvCxnSpPr>
                <a:cxnSpLocks/>
                <a:stCxn id="49" idx="6"/>
                <a:endCxn id="56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36627293-135E-494B-8CC0-93FEB857E8FA}"/>
                  </a:ext>
                </a:extLst>
              </p:cNvPr>
              <p:cNvCxnSpPr>
                <a:cxnSpLocks/>
                <a:stCxn id="49" idx="6"/>
                <a:endCxn id="55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BE053364-9F37-4E0D-A2A0-6690323F1433}"/>
                  </a:ext>
                </a:extLst>
              </p:cNvPr>
              <p:cNvCxnSpPr>
                <a:cxnSpLocks/>
                <a:stCxn id="55" idx="6"/>
                <a:endCxn id="52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5ADBECD-BF0F-41C8-AC40-75DC8B8AC688}"/>
                  </a:ext>
                </a:extLst>
              </p:cNvPr>
              <p:cNvCxnSpPr>
                <a:cxnSpLocks/>
                <a:stCxn id="49" idx="6"/>
                <a:endCxn id="53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290576C1-8C97-44FD-B652-4427DE768487}"/>
                  </a:ext>
                </a:extLst>
              </p:cNvPr>
              <p:cNvCxnSpPr>
                <a:cxnSpLocks/>
                <a:stCxn id="54" idx="6"/>
                <a:endCxn id="52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9E8949E1-4E23-4848-BFF7-13ECD5437219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A97C7FB-5278-472C-B3F9-019065E7D382}"/>
                  </a:ext>
                </a:extLst>
              </p:cNvPr>
              <p:cNvCxnSpPr>
                <a:cxnSpLocks/>
                <a:stCxn id="56" idx="6"/>
                <a:endCxn id="52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>
                <a:extLst>
                  <a:ext uri="{FF2B5EF4-FFF2-40B4-BE49-F238E27FC236}">
                    <a16:creationId xmlns:a16="http://schemas.microsoft.com/office/drawing/2014/main" id="{2CA71856-D20A-43C4-8FA6-6199C1012271}"/>
                  </a:ext>
                </a:extLst>
              </p:cNvPr>
              <p:cNvCxnSpPr>
                <a:cxnSpLocks/>
                <a:stCxn id="50" idx="6"/>
                <a:endCxn id="56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68BCA329-85F4-4B03-8EDA-55175BA8FA16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D154C67-9D49-48ED-B478-DC59CA6B3CDA}"/>
                </a:ext>
              </a:extLst>
            </p:cNvPr>
            <p:cNvSpPr txBox="1"/>
            <p:nvPr/>
          </p:nvSpPr>
          <p:spPr>
            <a:xfrm>
              <a:off x="2639773" y="5350068"/>
              <a:ext cx="868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Model C</a:t>
              </a:r>
              <a:endParaRPr lang="en-US" sz="1600" dirty="0"/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38DBB15-7E0B-4C1C-8547-67785B1C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13" y="3972097"/>
              <a:ext cx="1895736" cy="1947898"/>
            </a:xfrm>
            <a:prstGeom prst="rect">
              <a:avLst/>
            </a:prstGeom>
          </p:spPr>
        </p:pic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DEF6D71-247E-4AB4-AAFE-73E025764F3C}"/>
                </a:ext>
              </a:extLst>
            </p:cNvPr>
            <p:cNvSpPr/>
            <p:nvPr/>
          </p:nvSpPr>
          <p:spPr>
            <a:xfrm rot="20256138">
              <a:off x="2382627" y="3577607"/>
              <a:ext cx="407824" cy="35658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67C35CFA-E969-4F0B-B81D-409E50EB47D3}"/>
                </a:ext>
              </a:extLst>
            </p:cNvPr>
            <p:cNvSpPr/>
            <p:nvPr/>
          </p:nvSpPr>
          <p:spPr>
            <a:xfrm>
              <a:off x="2424764" y="4689884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feil: nach rechts 37">
              <a:extLst>
                <a:ext uri="{FF2B5EF4-FFF2-40B4-BE49-F238E27FC236}">
                  <a16:creationId xmlns:a16="http://schemas.microsoft.com/office/drawing/2014/main" id="{40EFA96D-BA97-4DF4-9781-9D5D2D23AD78}"/>
                </a:ext>
              </a:extLst>
            </p:cNvPr>
            <p:cNvSpPr/>
            <p:nvPr/>
          </p:nvSpPr>
          <p:spPr>
            <a:xfrm rot="1937299">
              <a:off x="2441024" y="5797442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feil: nach rechts 38">
              <a:extLst>
                <a:ext uri="{FF2B5EF4-FFF2-40B4-BE49-F238E27FC236}">
                  <a16:creationId xmlns:a16="http://schemas.microsoft.com/office/drawing/2014/main" id="{39BB0606-2A5A-4C8A-A1FC-653E017C95D9}"/>
                </a:ext>
              </a:extLst>
            </p:cNvPr>
            <p:cNvSpPr/>
            <p:nvPr/>
          </p:nvSpPr>
          <p:spPr>
            <a:xfrm>
              <a:off x="5052524" y="3516103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87BB15FA-98C4-471E-9480-F79839118DE1}"/>
                </a:ext>
              </a:extLst>
            </p:cNvPr>
            <p:cNvSpPr/>
            <p:nvPr/>
          </p:nvSpPr>
          <p:spPr>
            <a:xfrm>
              <a:off x="5052524" y="4675607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feil: nach rechts 40">
              <a:extLst>
                <a:ext uri="{FF2B5EF4-FFF2-40B4-BE49-F238E27FC236}">
                  <a16:creationId xmlns:a16="http://schemas.microsoft.com/office/drawing/2014/main" id="{C6742456-1F7E-4BCD-B8EA-562245F3BB46}"/>
                </a:ext>
              </a:extLst>
            </p:cNvPr>
            <p:cNvSpPr/>
            <p:nvPr/>
          </p:nvSpPr>
          <p:spPr>
            <a:xfrm>
              <a:off x="5052524" y="5820781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8C08F9ED-66C7-4AC8-B014-79F607F6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9872" y="5400882"/>
              <a:ext cx="1053555" cy="1086873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5026ABBB-6132-429B-B291-BAF90276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5886" y="3124594"/>
              <a:ext cx="1037483" cy="1056392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EE9E61EE-B295-4E41-BFD0-3B4CAFCB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0947" y="4263064"/>
              <a:ext cx="1042481" cy="1048536"/>
            </a:xfrm>
            <a:prstGeom prst="rect">
              <a:avLst/>
            </a:prstGeom>
          </p:spPr>
        </p:pic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4BC5F5FE-3CE6-43A0-8879-0DFA7A43A374}"/>
                </a:ext>
              </a:extLst>
            </p:cNvPr>
            <p:cNvSpPr txBox="1"/>
            <p:nvPr/>
          </p:nvSpPr>
          <p:spPr>
            <a:xfrm>
              <a:off x="6584350" y="3348869"/>
              <a:ext cx="21172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Bad </a:t>
              </a:r>
              <a:r>
                <a:rPr lang="de-DE" dirty="0" err="1">
                  <a:solidFill>
                    <a:srgbClr val="FF000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regions</a:t>
              </a:r>
              <a:r>
                <a:rPr lang="de-DE" dirty="0"/>
                <a:t> </a:t>
              </a:r>
              <a:r>
                <a:rPr lang="de-DE" dirty="0" err="1"/>
                <a:t>without</a:t>
              </a:r>
              <a:endParaRPr lang="de-DE" dirty="0"/>
            </a:p>
            <a:p>
              <a:r>
                <a:rPr lang="de-DE" dirty="0" err="1"/>
                <a:t>details</a:t>
              </a:r>
              <a:r>
                <a:rPr lang="de-DE" dirty="0"/>
                <a:t> </a:t>
              </a:r>
              <a:r>
                <a:rPr lang="de-DE" dirty="0" err="1"/>
                <a:t>predicted</a:t>
              </a:r>
              <a:endParaRPr lang="en-US" dirty="0"/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FE05B7FF-95BC-4BED-AB91-6670DA04D5E7}"/>
                </a:ext>
              </a:extLst>
            </p:cNvPr>
            <p:cNvSpPr txBox="1"/>
            <p:nvPr/>
          </p:nvSpPr>
          <p:spPr>
            <a:xfrm>
              <a:off x="6584350" y="4460589"/>
              <a:ext cx="20817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C000"/>
                  </a:solidFill>
                </a:rPr>
                <a:t>Better</a:t>
              </a:r>
              <a:r>
                <a:rPr lang="de-DE" dirty="0">
                  <a:solidFill>
                    <a:srgbClr val="FFC000"/>
                  </a:solidFill>
                </a:rPr>
                <a:t> </a:t>
              </a:r>
              <a:r>
                <a:rPr lang="de-DE" dirty="0" err="1">
                  <a:solidFill>
                    <a:srgbClr val="FFC00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/>
                <a:t>Buildings and </a:t>
              </a:r>
              <a:r>
                <a:rPr lang="de-DE" dirty="0" err="1"/>
                <a:t>woods</a:t>
              </a:r>
              <a:endParaRPr lang="de-DE" dirty="0"/>
            </a:p>
            <a:p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recognized</a:t>
              </a:r>
              <a:endParaRPr lang="en-US" dirty="0"/>
            </a:p>
          </p:txBody>
        </p: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D800A598-A715-4068-96BA-521E610A2A36}"/>
                </a:ext>
              </a:extLst>
            </p:cNvPr>
            <p:cNvSpPr txBox="1"/>
            <p:nvPr/>
          </p:nvSpPr>
          <p:spPr>
            <a:xfrm>
              <a:off x="6591254" y="5593864"/>
              <a:ext cx="25670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00B050"/>
                  </a:solidFill>
                </a:rPr>
                <a:t>Good</a:t>
              </a:r>
              <a:r>
                <a:rPr lang="de-DE" dirty="0">
                  <a:solidFill>
                    <a:srgbClr val="00B050"/>
                  </a:solidFill>
                </a:rPr>
                <a:t> </a:t>
              </a:r>
              <a:r>
                <a:rPr lang="de-DE" dirty="0" err="1">
                  <a:solidFill>
                    <a:srgbClr val="00B05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/>
                <a:t>All </a:t>
              </a:r>
              <a:r>
                <a:rPr lang="de-DE" dirty="0" err="1"/>
                <a:t>features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endParaRPr lang="de-DE" dirty="0"/>
            </a:p>
            <a:p>
              <a:r>
                <a:rPr lang="de-DE" dirty="0" err="1"/>
                <a:t>detected</a:t>
              </a:r>
              <a:r>
                <a:rPr lang="de-DE" dirty="0"/>
                <a:t>. Try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optimize</a:t>
              </a:r>
              <a:r>
                <a:rPr lang="de-DE" dirty="0"/>
                <a:t>!</a:t>
              </a:r>
              <a:endParaRPr lang="en-US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3DF2380-5E7F-460C-95AA-02BBE1C0F855}"/>
                </a:ext>
              </a:extLst>
            </p:cNvPr>
            <p:cNvGrpSpPr/>
            <p:nvPr/>
          </p:nvGrpSpPr>
          <p:grpSpPr>
            <a:xfrm>
              <a:off x="8820884" y="3302551"/>
              <a:ext cx="1950580" cy="2615661"/>
              <a:chOff x="19121" y="2878501"/>
              <a:chExt cx="1977925" cy="2615661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16F8274E-265E-40AF-B87A-1FBB5C8D0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1" y="3531673"/>
                <a:ext cx="1977925" cy="1962489"/>
              </a:xfrm>
              <a:prstGeom prst="rect">
                <a:avLst/>
              </a:prstGeom>
            </p:spPr>
          </p:pic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2F1314B4-471B-439B-98BD-B433ED0607D9}"/>
                  </a:ext>
                </a:extLst>
              </p:cNvPr>
              <p:cNvSpPr txBox="1"/>
              <p:nvPr/>
            </p:nvSpPr>
            <p:spPr>
              <a:xfrm>
                <a:off x="495625" y="2878501"/>
                <a:ext cx="14056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(</a:t>
                </a:r>
                <a:r>
                  <a:rPr lang="de-DE" dirty="0" err="1"/>
                  <a:t>goal</a:t>
                </a:r>
                <a:r>
                  <a:rPr lang="de-DE" dirty="0"/>
                  <a:t>)</a:t>
                </a:r>
              </a:p>
              <a:p>
                <a:pPr algn="ctr"/>
                <a:r>
                  <a:rPr lang="de-DE" dirty="0" err="1"/>
                  <a:t>ground-truth</a:t>
                </a:r>
                <a:endParaRPr lang="en-US" dirty="0"/>
              </a:p>
            </p:txBody>
          </p:sp>
        </p:grp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8992424D-43B3-4554-AF5C-8FFB5BB49699}"/>
                </a:ext>
              </a:extLst>
            </p:cNvPr>
            <p:cNvSpPr txBox="1"/>
            <p:nvPr/>
          </p:nvSpPr>
          <p:spPr>
            <a:xfrm>
              <a:off x="662889" y="3372719"/>
              <a:ext cx="1302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</a:t>
              </a:r>
              <a:r>
                <a:rPr lang="de-DE" dirty="0" err="1"/>
                <a:t>input</a:t>
              </a:r>
              <a:r>
                <a:rPr lang="de-DE" dirty="0"/>
                <a:t>)</a:t>
              </a:r>
            </a:p>
            <a:p>
              <a:pPr algn="ctr"/>
              <a:r>
                <a:rPr lang="de-DE" dirty="0" err="1"/>
                <a:t>satellite</a:t>
              </a:r>
              <a:r>
                <a:rPr lang="de-DE" dirty="0"/>
                <a:t> </a:t>
              </a:r>
              <a:r>
                <a:rPr lang="de-DE" dirty="0" err="1"/>
                <a:t>img</a:t>
              </a:r>
              <a:endParaRPr lang="en-US" dirty="0"/>
            </a:p>
          </p:txBody>
        </p:sp>
        <p:sp>
          <p:nvSpPr>
            <p:cNvPr id="179" name="Pfeil: nach oben gebogen 178">
              <a:extLst>
                <a:ext uri="{FF2B5EF4-FFF2-40B4-BE49-F238E27FC236}">
                  <a16:creationId xmlns:a16="http://schemas.microsoft.com/office/drawing/2014/main" id="{10A6EC7D-E027-49CA-AA31-74AD16F11691}"/>
                </a:ext>
              </a:extLst>
            </p:cNvPr>
            <p:cNvSpPr/>
            <p:nvPr/>
          </p:nvSpPr>
          <p:spPr>
            <a:xfrm rot="5400000" flipV="1">
              <a:off x="6854220" y="-124463"/>
              <a:ext cx="398551" cy="5384685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E5F3B6-A503-46F3-AAD2-700A7F0DD8E6}"/>
              </a:ext>
            </a:extLst>
          </p:cNvPr>
          <p:cNvGrpSpPr/>
          <p:nvPr/>
        </p:nvGrpSpPr>
        <p:grpSpPr>
          <a:xfrm>
            <a:off x="0" y="0"/>
            <a:ext cx="10985326" cy="6858000"/>
            <a:chOff x="0" y="0"/>
            <a:chExt cx="10985326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7441D1-3DCC-49A3-94DA-3FF23B4C9265}"/>
                </a:ext>
              </a:extLst>
            </p:cNvPr>
            <p:cNvSpPr/>
            <p:nvPr/>
          </p:nvSpPr>
          <p:spPr>
            <a:xfrm>
              <a:off x="0" y="0"/>
              <a:ext cx="1098532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0C10563-31E5-446F-B998-47C3D6201E7A}"/>
                </a:ext>
              </a:extLst>
            </p:cNvPr>
            <p:cNvGrpSpPr/>
            <p:nvPr/>
          </p:nvGrpSpPr>
          <p:grpSpPr>
            <a:xfrm>
              <a:off x="2543794" y="496893"/>
              <a:ext cx="1149308" cy="563175"/>
              <a:chOff x="729299" y="349453"/>
              <a:chExt cx="3530254" cy="126429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9771B14-FB69-430C-896F-F9378C99D9A1}"/>
                  </a:ext>
                </a:extLst>
              </p:cNvPr>
              <p:cNvSpPr/>
              <p:nvPr/>
            </p:nvSpPr>
            <p:spPr>
              <a:xfrm>
                <a:off x="729299" y="349453"/>
                <a:ext cx="3530254" cy="1264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B9186EB2-654D-4699-AF7D-85B48458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118" y="415185"/>
                <a:ext cx="3328820" cy="1165087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05210BC-E57D-486F-980E-A16B6EA1BDE4}"/>
                </a:ext>
              </a:extLst>
            </p:cNvPr>
            <p:cNvGrpSpPr/>
            <p:nvPr/>
          </p:nvGrpSpPr>
          <p:grpSpPr>
            <a:xfrm>
              <a:off x="8466127" y="432712"/>
              <a:ext cx="1149308" cy="691535"/>
              <a:chOff x="6210135" y="545190"/>
              <a:chExt cx="2597044" cy="13451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14492C56-2952-4BD3-A30F-0C0E2F7C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135" y="545953"/>
                <a:ext cx="2597044" cy="1344368"/>
              </a:xfrm>
              <a:prstGeom prst="rect">
                <a:avLst/>
              </a:prstGeom>
            </p:spPr>
          </p:pic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39E48A-3FDC-4DDB-B92E-6B2931B28ACF}"/>
                  </a:ext>
                </a:extLst>
              </p:cNvPr>
              <p:cNvSpPr/>
              <p:nvPr/>
            </p:nvSpPr>
            <p:spPr>
              <a:xfrm>
                <a:off x="6283354" y="545190"/>
                <a:ext cx="2409690" cy="126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A4CA252-3F9A-4FE6-9776-64BB9DE5CDD8}"/>
                </a:ext>
              </a:extLst>
            </p:cNvPr>
            <p:cNvSpPr/>
            <p:nvPr/>
          </p:nvSpPr>
          <p:spPr>
            <a:xfrm>
              <a:off x="4546591" y="1164171"/>
              <a:ext cx="2651451" cy="1166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OSM DATA GENERATOR</a:t>
              </a:r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18" name="Pfeil: nach oben gebogen 17">
              <a:extLst>
                <a:ext uri="{FF2B5EF4-FFF2-40B4-BE49-F238E27FC236}">
                  <a16:creationId xmlns:a16="http://schemas.microsoft.com/office/drawing/2014/main" id="{E897F339-50D1-42A9-AB0B-EE741664F052}"/>
                </a:ext>
              </a:extLst>
            </p:cNvPr>
            <p:cNvSpPr/>
            <p:nvPr/>
          </p:nvSpPr>
          <p:spPr>
            <a:xfrm flipV="1">
              <a:off x="3887649" y="672601"/>
              <a:ext cx="1782947" cy="423815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feil: nach oben gebogen 18">
              <a:extLst>
                <a:ext uri="{FF2B5EF4-FFF2-40B4-BE49-F238E27FC236}">
                  <a16:creationId xmlns:a16="http://schemas.microsoft.com/office/drawing/2014/main" id="{FA739CCE-7865-46C3-BDC0-345A2573DE2D}"/>
                </a:ext>
              </a:extLst>
            </p:cNvPr>
            <p:cNvSpPr/>
            <p:nvPr/>
          </p:nvSpPr>
          <p:spPr>
            <a:xfrm flipH="1" flipV="1">
              <a:off x="6295773" y="679299"/>
              <a:ext cx="1965378" cy="398551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C8AC3662-3DC3-4BED-86AB-898C9D1524E7}"/>
                </a:ext>
              </a:extLst>
            </p:cNvPr>
            <p:cNvSpPr/>
            <p:nvPr/>
          </p:nvSpPr>
          <p:spPr>
            <a:xfrm>
              <a:off x="7296269" y="1621079"/>
              <a:ext cx="964882" cy="48463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0076B5D-A71F-46E7-9A40-85C1B5C160EF}"/>
                </a:ext>
              </a:extLst>
            </p:cNvPr>
            <p:cNvSpPr/>
            <p:nvPr/>
          </p:nvSpPr>
          <p:spPr>
            <a:xfrm>
              <a:off x="8488410" y="1527473"/>
              <a:ext cx="2283054" cy="558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satellite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ground-truth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image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pairs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A64B14B-508C-4A6B-89BD-62D2469D4397}"/>
                </a:ext>
              </a:extLst>
            </p:cNvPr>
            <p:cNvSpPr txBox="1"/>
            <p:nvPr/>
          </p:nvSpPr>
          <p:spPr>
            <a:xfrm>
              <a:off x="3793361" y="324077"/>
              <a:ext cx="209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Extract</a:t>
              </a:r>
              <a:r>
                <a:rPr lang="de-DE" dirty="0"/>
                <a:t> </a:t>
              </a:r>
              <a:r>
                <a:rPr lang="de-DE" dirty="0" err="1"/>
                <a:t>map</a:t>
              </a:r>
              <a:r>
                <a:rPr lang="de-DE" dirty="0"/>
                <a:t> </a:t>
              </a:r>
              <a:r>
                <a:rPr lang="de-DE" dirty="0" err="1"/>
                <a:t>features</a:t>
              </a:r>
              <a:endParaRPr lang="en-US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36024A7-4D02-485E-A1D8-7C8FBCB5C508}"/>
                </a:ext>
              </a:extLst>
            </p:cNvPr>
            <p:cNvSpPr txBox="1"/>
            <p:nvPr/>
          </p:nvSpPr>
          <p:spPr>
            <a:xfrm>
              <a:off x="6298480" y="342977"/>
              <a:ext cx="1898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Load </a:t>
              </a:r>
              <a:r>
                <a:rPr lang="de-DE" dirty="0" err="1"/>
                <a:t>aerial</a:t>
              </a:r>
              <a:r>
                <a:rPr lang="de-DE" dirty="0"/>
                <a:t> </a:t>
              </a:r>
              <a:r>
                <a:rPr lang="de-DE" dirty="0" err="1"/>
                <a:t>images</a:t>
              </a:r>
              <a:endParaRPr lang="en-US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78D2117-5F64-4C53-BCFF-D236030ABCE9}"/>
                </a:ext>
              </a:extLst>
            </p:cNvPr>
            <p:cNvSpPr/>
            <p:nvPr/>
          </p:nvSpPr>
          <p:spPr>
            <a:xfrm>
              <a:off x="2888458" y="3321053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16ED057-C4FD-4DBF-96C0-93E2A9F96ADC}"/>
                </a:ext>
              </a:extLst>
            </p:cNvPr>
            <p:cNvSpPr/>
            <p:nvPr/>
          </p:nvSpPr>
          <p:spPr>
            <a:xfrm>
              <a:off x="2888458" y="3883802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B6217BF-1995-4881-9B45-E9C48326D7DE}"/>
                </a:ext>
              </a:extLst>
            </p:cNvPr>
            <p:cNvSpPr/>
            <p:nvPr/>
          </p:nvSpPr>
          <p:spPr>
            <a:xfrm>
              <a:off x="2889611" y="3602490"/>
              <a:ext cx="242224" cy="1956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4A80130-600E-4A73-A575-8A0FA8DE5052}"/>
                </a:ext>
              </a:extLst>
            </p:cNvPr>
            <p:cNvSpPr/>
            <p:nvPr/>
          </p:nvSpPr>
          <p:spPr>
            <a:xfrm>
              <a:off x="3568023" y="3197908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34B11661-AA07-428A-8619-DE3EADC70755}"/>
                </a:ext>
              </a:extLst>
            </p:cNvPr>
            <p:cNvSpPr/>
            <p:nvPr/>
          </p:nvSpPr>
          <p:spPr>
            <a:xfrm>
              <a:off x="3568023" y="3981606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577A2CC-85B7-40B4-A5AE-0E0EBAB0A4B9}"/>
                </a:ext>
              </a:extLst>
            </p:cNvPr>
            <p:cNvSpPr/>
            <p:nvPr/>
          </p:nvSpPr>
          <p:spPr>
            <a:xfrm>
              <a:off x="3569177" y="3722069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FEA623D-3595-448D-8D7E-89DA73B9F37B}"/>
                </a:ext>
              </a:extLst>
            </p:cNvPr>
            <p:cNvSpPr/>
            <p:nvPr/>
          </p:nvSpPr>
          <p:spPr>
            <a:xfrm>
              <a:off x="3570330" y="3459988"/>
              <a:ext cx="242224" cy="19560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695FE0BD-EEB9-4811-B08E-9F7696BA7BBA}"/>
                </a:ext>
              </a:extLst>
            </p:cNvPr>
            <p:cNvSpPr/>
            <p:nvPr/>
          </p:nvSpPr>
          <p:spPr>
            <a:xfrm>
              <a:off x="4643090" y="3602825"/>
              <a:ext cx="242224" cy="19560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7F47FCD-E52D-4988-B14E-3CC779858B39}"/>
                </a:ext>
              </a:extLst>
            </p:cNvPr>
            <p:cNvSpPr/>
            <p:nvPr/>
          </p:nvSpPr>
          <p:spPr>
            <a:xfrm>
              <a:off x="4256158" y="3368598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C887D948-1DC4-4C8E-8388-D9F38FF98EA7}"/>
                </a:ext>
              </a:extLst>
            </p:cNvPr>
            <p:cNvSpPr/>
            <p:nvPr/>
          </p:nvSpPr>
          <p:spPr>
            <a:xfrm>
              <a:off x="4256072" y="3857920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B7F97B80-EFF8-46A2-BFB8-A638326083CD}"/>
                </a:ext>
              </a:extLst>
            </p:cNvPr>
            <p:cNvSpPr/>
            <p:nvPr/>
          </p:nvSpPr>
          <p:spPr>
            <a:xfrm>
              <a:off x="4256073" y="3607379"/>
              <a:ext cx="242224" cy="1956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B89136E5-E32C-4ABD-AEF7-64D19E545621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3130682" y="3295712"/>
              <a:ext cx="437341" cy="123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E4988756-B610-494C-973A-0F99D5AE6F65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131835" y="3295712"/>
              <a:ext cx="436188" cy="404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EAACD6DA-18CE-48B3-AACA-90A5FE99F624}"/>
                </a:ext>
              </a:extLst>
            </p:cNvPr>
            <p:cNvCxnSpPr>
              <a:cxnSpLocks/>
              <a:stCxn id="134" idx="6"/>
              <a:endCxn id="136" idx="2"/>
            </p:cNvCxnSpPr>
            <p:nvPr/>
          </p:nvCxnSpPr>
          <p:spPr>
            <a:xfrm flipV="1">
              <a:off x="3130682" y="3295712"/>
              <a:ext cx="437341" cy="685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3E8FD5C7-5EB0-4C38-BB64-B368EDCD8BB7}"/>
                </a:ext>
              </a:extLst>
            </p:cNvPr>
            <p:cNvCxnSpPr>
              <a:cxnSpLocks/>
              <a:stCxn id="135" idx="6"/>
              <a:endCxn id="139" idx="2"/>
            </p:cNvCxnSpPr>
            <p:nvPr/>
          </p:nvCxnSpPr>
          <p:spPr>
            <a:xfrm flipV="1">
              <a:off x="3131835" y="3557792"/>
              <a:ext cx="438495" cy="142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CE89021E-1EE4-479C-8794-4EE3201D32B0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131835" y="3700294"/>
              <a:ext cx="437341" cy="119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9A0254EB-67B2-4480-B315-C5437EBB8ECA}"/>
                </a:ext>
              </a:extLst>
            </p:cNvPr>
            <p:cNvCxnSpPr>
              <a:cxnSpLocks/>
              <a:stCxn id="134" idx="6"/>
              <a:endCxn id="139" idx="2"/>
            </p:cNvCxnSpPr>
            <p:nvPr/>
          </p:nvCxnSpPr>
          <p:spPr>
            <a:xfrm flipV="1">
              <a:off x="3130682" y="3557792"/>
              <a:ext cx="439648" cy="423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37EC8F4E-32D8-49AC-AFE7-2DCBFE5347C3}"/>
                </a:ext>
              </a:extLst>
            </p:cNvPr>
            <p:cNvCxnSpPr>
              <a:cxnSpLocks/>
              <a:stCxn id="135" idx="6"/>
              <a:endCxn id="137" idx="2"/>
            </p:cNvCxnSpPr>
            <p:nvPr/>
          </p:nvCxnSpPr>
          <p:spPr>
            <a:xfrm>
              <a:off x="3131835" y="3700294"/>
              <a:ext cx="436188" cy="379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F654C076-FC76-491E-8EC3-A8273088FD6A}"/>
                </a:ext>
              </a:extLst>
            </p:cNvPr>
            <p:cNvCxnSpPr>
              <a:cxnSpLocks/>
              <a:stCxn id="133" idx="6"/>
              <a:endCxn id="139" idx="2"/>
            </p:cNvCxnSpPr>
            <p:nvPr/>
          </p:nvCxnSpPr>
          <p:spPr>
            <a:xfrm>
              <a:off x="3130682" y="3418857"/>
              <a:ext cx="439648" cy="138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692DD27E-2BA4-45B2-A48D-073F728360D9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130682" y="3418857"/>
              <a:ext cx="438495" cy="401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8D776084-4E44-4E08-9A9D-951D85B3B366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>
              <a:off x="3130682" y="3418857"/>
              <a:ext cx="437341" cy="660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18847712-28A5-49F8-A2AB-DE6091C96135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 flipV="1">
              <a:off x="3130682" y="3819873"/>
              <a:ext cx="438495" cy="16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3E6E95B6-D538-4C19-8FE9-79ECE0205663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>
              <a:off x="3130682" y="3981606"/>
              <a:ext cx="437341" cy="9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7F612039-FFEA-415F-A5E3-7D37872AA1C0}"/>
                </a:ext>
              </a:extLst>
            </p:cNvPr>
            <p:cNvCxnSpPr>
              <a:cxnSpLocks/>
              <a:stCxn id="136" idx="6"/>
              <a:endCxn id="141" idx="2"/>
            </p:cNvCxnSpPr>
            <p:nvPr/>
          </p:nvCxnSpPr>
          <p:spPr>
            <a:xfrm>
              <a:off x="3810249" y="3295711"/>
              <a:ext cx="445910" cy="170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79E732F3-DB01-4B2C-9039-94E755F5132A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 flipV="1">
              <a:off x="3811400" y="3705182"/>
              <a:ext cx="444672" cy="11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1FCA4A69-1554-4592-82DB-FA7919FA6AA9}"/>
                </a:ext>
              </a:extLst>
            </p:cNvPr>
            <p:cNvCxnSpPr>
              <a:cxnSpLocks/>
              <a:stCxn id="136" idx="6"/>
              <a:endCxn id="143" idx="2"/>
            </p:cNvCxnSpPr>
            <p:nvPr/>
          </p:nvCxnSpPr>
          <p:spPr>
            <a:xfrm>
              <a:off x="3810249" y="3295711"/>
              <a:ext cx="445825" cy="409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F807BDA-8E3D-4180-A500-7A40C21438D1}"/>
                </a:ext>
              </a:extLst>
            </p:cNvPr>
            <p:cNvCxnSpPr>
              <a:cxnSpLocks/>
              <a:stCxn id="137" idx="6"/>
              <a:endCxn id="142" idx="2"/>
            </p:cNvCxnSpPr>
            <p:nvPr/>
          </p:nvCxnSpPr>
          <p:spPr>
            <a:xfrm flipV="1">
              <a:off x="3810249" y="3955724"/>
              <a:ext cx="445824" cy="12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729338C9-E040-476E-A969-76EE8E5B7CD2}"/>
                </a:ext>
              </a:extLst>
            </p:cNvPr>
            <p:cNvCxnSpPr>
              <a:cxnSpLocks/>
              <a:stCxn id="136" idx="6"/>
              <a:endCxn id="142" idx="2"/>
            </p:cNvCxnSpPr>
            <p:nvPr/>
          </p:nvCxnSpPr>
          <p:spPr>
            <a:xfrm>
              <a:off x="3810249" y="3295711"/>
              <a:ext cx="445824" cy="660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8C6EBAC8-F132-4BDC-96E9-2175557B70EF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>
              <a:off x="3812554" y="3557791"/>
              <a:ext cx="443518" cy="147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0D1B91E0-4F13-4A5C-B001-C053FAD222F6}"/>
                </a:ext>
              </a:extLst>
            </p:cNvPr>
            <p:cNvCxnSpPr>
              <a:cxnSpLocks/>
              <a:stCxn id="139" idx="6"/>
              <a:endCxn id="141" idx="2"/>
            </p:cNvCxnSpPr>
            <p:nvPr/>
          </p:nvCxnSpPr>
          <p:spPr>
            <a:xfrm flipV="1">
              <a:off x="3812554" y="3466401"/>
              <a:ext cx="443604" cy="91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A543E131-3583-4B9B-9C1F-C80F95634BB1}"/>
                </a:ext>
              </a:extLst>
            </p:cNvPr>
            <p:cNvCxnSpPr>
              <a:cxnSpLocks/>
              <a:stCxn id="138" idx="6"/>
              <a:endCxn id="142" idx="2"/>
            </p:cNvCxnSpPr>
            <p:nvPr/>
          </p:nvCxnSpPr>
          <p:spPr>
            <a:xfrm>
              <a:off x="3811400" y="3819872"/>
              <a:ext cx="444671" cy="135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D07EEC16-E8E3-4381-81D2-2D1A453E78D9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>
              <a:off x="3812554" y="3557791"/>
              <a:ext cx="443517" cy="39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1C46DA4F-F337-4571-8493-F1F49907A661}"/>
                </a:ext>
              </a:extLst>
            </p:cNvPr>
            <p:cNvCxnSpPr>
              <a:cxnSpLocks/>
              <a:stCxn id="137" idx="6"/>
              <a:endCxn id="143" idx="2"/>
            </p:cNvCxnSpPr>
            <p:nvPr/>
          </p:nvCxnSpPr>
          <p:spPr>
            <a:xfrm flipV="1">
              <a:off x="3810249" y="3705182"/>
              <a:ext cx="445825" cy="374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CA7EE02A-D411-40A7-841C-6308338E6C73}"/>
                </a:ext>
              </a:extLst>
            </p:cNvPr>
            <p:cNvCxnSpPr>
              <a:cxnSpLocks/>
              <a:stCxn id="143" idx="6"/>
              <a:endCxn id="140" idx="2"/>
            </p:cNvCxnSpPr>
            <p:nvPr/>
          </p:nvCxnSpPr>
          <p:spPr>
            <a:xfrm flipV="1">
              <a:off x="4498297" y="3700629"/>
              <a:ext cx="144793" cy="4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B14491A-C32B-4DBD-9A38-2CB4686F2BBC}"/>
                </a:ext>
              </a:extLst>
            </p:cNvPr>
            <p:cNvCxnSpPr>
              <a:cxnSpLocks/>
              <a:stCxn id="137" idx="6"/>
              <a:endCxn id="141" idx="2"/>
            </p:cNvCxnSpPr>
            <p:nvPr/>
          </p:nvCxnSpPr>
          <p:spPr>
            <a:xfrm flipV="1">
              <a:off x="3810249" y="3466401"/>
              <a:ext cx="445910" cy="61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8AD02E40-40E7-4762-986B-3E11E39A8A4F}"/>
                </a:ext>
              </a:extLst>
            </p:cNvPr>
            <p:cNvCxnSpPr>
              <a:cxnSpLocks/>
              <a:stCxn id="142" idx="6"/>
              <a:endCxn id="140" idx="2"/>
            </p:cNvCxnSpPr>
            <p:nvPr/>
          </p:nvCxnSpPr>
          <p:spPr>
            <a:xfrm flipV="1">
              <a:off x="4498296" y="3700629"/>
              <a:ext cx="144794" cy="255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9A5AA938-3055-4E5B-ABB4-66C94DE07E6B}"/>
                </a:ext>
              </a:extLst>
            </p:cNvPr>
            <p:cNvCxnSpPr>
              <a:cxnSpLocks/>
              <a:stCxn id="141" idx="6"/>
              <a:endCxn id="140" idx="2"/>
            </p:cNvCxnSpPr>
            <p:nvPr/>
          </p:nvCxnSpPr>
          <p:spPr>
            <a:xfrm>
              <a:off x="4498383" y="3466402"/>
              <a:ext cx="144707" cy="234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8D824D62-92A8-4C36-962D-9DD7265CD5F1}"/>
                </a:ext>
              </a:extLst>
            </p:cNvPr>
            <p:cNvCxnSpPr>
              <a:cxnSpLocks/>
              <a:stCxn id="138" idx="6"/>
              <a:endCxn id="141" idx="2"/>
            </p:cNvCxnSpPr>
            <p:nvPr/>
          </p:nvCxnSpPr>
          <p:spPr>
            <a:xfrm flipV="1">
              <a:off x="3811400" y="3466401"/>
              <a:ext cx="444757" cy="353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0CDCED5C-A0D9-42DD-8272-4CE45A492A04}"/>
                </a:ext>
              </a:extLst>
            </p:cNvPr>
            <p:cNvGrpSpPr/>
            <p:nvPr/>
          </p:nvGrpSpPr>
          <p:grpSpPr>
            <a:xfrm>
              <a:off x="2887176" y="4379489"/>
              <a:ext cx="1998139" cy="979305"/>
              <a:chOff x="3841933" y="4690499"/>
              <a:chExt cx="2422072" cy="1343979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B1C01E5-28F7-4DD2-B850-3D36EAE9D76A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EBE25FC-3826-4E61-B88D-6A5E3B6B86EE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F482D46-94A1-47C8-B14C-90876E7922F6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4C528384-D8AE-4CDE-9BD6-D2F517510409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2C02ABC-3DFB-49F8-946C-C09022A84103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2DC63E43-2DB2-4448-AE85-1D9E55B2A23F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7A5291EA-754C-4B66-A15B-7FBB0A0CFC8B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96665F8-F315-474A-9735-5FAF7A7ABD17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1C5A6842-0658-4F26-A4EA-28A1A94462C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A189011A-DA07-498F-847B-051084B8D5CC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967E9F6-9F02-49BF-9045-63BB3C4CA2D0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3D2950BA-1C5E-4960-871A-4A348DEDEC3F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Gerade Verbindung mit Pfeil 100">
                <a:extLst>
                  <a:ext uri="{FF2B5EF4-FFF2-40B4-BE49-F238E27FC236}">
                    <a16:creationId xmlns:a16="http://schemas.microsoft.com/office/drawing/2014/main" id="{6C61B22C-E7C2-45A4-BDA3-DFDB422D4875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6CCEE407-CE4D-4052-A1D0-0F6EC7C6185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C65913C4-9D4B-42F7-94F4-6999342AFB82}"/>
                  </a:ext>
                </a:extLst>
              </p:cNvPr>
              <p:cNvCxnSpPr>
                <a:cxnSpLocks/>
                <a:stCxn id="90" idx="6"/>
                <a:endCxn id="92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552C4AFB-9CA2-4CC3-B11B-AF7F0E2705A9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>
                <a:extLst>
                  <a:ext uri="{FF2B5EF4-FFF2-40B4-BE49-F238E27FC236}">
                    <a16:creationId xmlns:a16="http://schemas.microsoft.com/office/drawing/2014/main" id="{374462D0-A92A-445F-AAC4-5C942509386C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8C271B09-EB45-4FA0-8F0D-B813432D24F0}"/>
                  </a:ext>
                </a:extLst>
              </p:cNvPr>
              <p:cNvCxnSpPr>
                <a:cxnSpLocks/>
                <a:stCxn id="90" idx="6"/>
                <a:endCxn id="95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302D884A-C7DB-4ABC-80B7-B6AF9D53B4B0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D67C419C-7AC2-46A9-ACE7-422853C7FC42}"/>
                  </a:ext>
                </a:extLst>
              </p:cNvPr>
              <p:cNvCxnSpPr>
                <a:cxnSpLocks/>
                <a:stCxn id="89" idx="6"/>
                <a:endCxn id="95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817D8CE5-8132-4369-952F-FAB507EF4593}"/>
                  </a:ext>
                </a:extLst>
              </p:cNvPr>
              <p:cNvCxnSpPr>
                <a:cxnSpLocks/>
                <a:stCxn id="89" idx="6"/>
                <a:endCxn id="94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>
                <a:extLst>
                  <a:ext uri="{FF2B5EF4-FFF2-40B4-BE49-F238E27FC236}">
                    <a16:creationId xmlns:a16="http://schemas.microsoft.com/office/drawing/2014/main" id="{409A6100-4FF6-44F9-9101-04F120FEC8EB}"/>
                  </a:ext>
                </a:extLst>
              </p:cNvPr>
              <p:cNvCxnSpPr>
                <a:cxnSpLocks/>
                <a:stCxn id="89" idx="6"/>
                <a:endCxn id="93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DF2D1FEC-3C62-4307-B56A-AE75B1ED2D3D}"/>
                  </a:ext>
                </a:extLst>
              </p:cNvPr>
              <p:cNvCxnSpPr>
                <a:cxnSpLocks/>
                <a:stCxn id="90" idx="6"/>
                <a:endCxn id="94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04A46AFA-D26C-40CC-A4BF-B51B3306BB55}"/>
                  </a:ext>
                </a:extLst>
              </p:cNvPr>
              <p:cNvCxnSpPr>
                <a:cxnSpLocks/>
                <a:stCxn id="90" idx="6"/>
                <a:endCxn id="93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11CF7EC5-DED8-47C4-AE29-D310E055B7C7}"/>
                  </a:ext>
                </a:extLst>
              </p:cNvPr>
              <p:cNvCxnSpPr>
                <a:cxnSpLocks/>
                <a:stCxn id="92" idx="6"/>
                <a:endCxn id="97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570E3242-DD41-41FF-B3D0-93D9772E6CCD}"/>
                  </a:ext>
                </a:extLst>
              </p:cNvPr>
              <p:cNvCxnSpPr>
                <a:cxnSpLocks/>
                <a:stCxn id="94" idx="6"/>
                <a:endCxn id="99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mit Pfeil 114">
                <a:extLst>
                  <a:ext uri="{FF2B5EF4-FFF2-40B4-BE49-F238E27FC236}">
                    <a16:creationId xmlns:a16="http://schemas.microsoft.com/office/drawing/2014/main" id="{2A1E6801-8C40-49D4-A25B-2790D9E22CEE}"/>
                  </a:ext>
                </a:extLst>
              </p:cNvPr>
              <p:cNvCxnSpPr>
                <a:cxnSpLocks/>
                <a:stCxn id="95" idx="6"/>
                <a:endCxn id="100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CC2E458D-A706-4F15-A32B-86F07BC778D5}"/>
                  </a:ext>
                </a:extLst>
              </p:cNvPr>
              <p:cNvCxnSpPr>
                <a:cxnSpLocks/>
                <a:stCxn id="92" idx="6"/>
                <a:endCxn id="99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>
                <a:extLst>
                  <a:ext uri="{FF2B5EF4-FFF2-40B4-BE49-F238E27FC236}">
                    <a16:creationId xmlns:a16="http://schemas.microsoft.com/office/drawing/2014/main" id="{A8F1C07C-D740-41D2-B971-4F7298834A3F}"/>
                  </a:ext>
                </a:extLst>
              </p:cNvPr>
              <p:cNvCxnSpPr>
                <a:cxnSpLocks/>
                <a:stCxn id="93" idx="6"/>
                <a:endCxn id="98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>
                <a:extLst>
                  <a:ext uri="{FF2B5EF4-FFF2-40B4-BE49-F238E27FC236}">
                    <a16:creationId xmlns:a16="http://schemas.microsoft.com/office/drawing/2014/main" id="{F534885D-78E5-48CE-A66F-62F310C3AC25}"/>
                  </a:ext>
                </a:extLst>
              </p:cNvPr>
              <p:cNvCxnSpPr>
                <a:cxnSpLocks/>
                <a:stCxn id="92" idx="6"/>
                <a:endCxn id="98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DAF15E2A-197F-4B8C-AC4E-53D177B65AD4}"/>
                  </a:ext>
                </a:extLst>
              </p:cNvPr>
              <p:cNvCxnSpPr>
                <a:cxnSpLocks/>
                <a:stCxn id="92" idx="6"/>
                <a:endCxn id="100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>
                <a:extLst>
                  <a:ext uri="{FF2B5EF4-FFF2-40B4-BE49-F238E27FC236}">
                    <a16:creationId xmlns:a16="http://schemas.microsoft.com/office/drawing/2014/main" id="{6F64CAF0-7CB4-4F31-B54A-F144122355DF}"/>
                  </a:ext>
                </a:extLst>
              </p:cNvPr>
              <p:cNvCxnSpPr>
                <a:cxnSpLocks/>
                <a:stCxn id="95" idx="6"/>
                <a:endCxn id="99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>
                <a:extLst>
                  <a:ext uri="{FF2B5EF4-FFF2-40B4-BE49-F238E27FC236}">
                    <a16:creationId xmlns:a16="http://schemas.microsoft.com/office/drawing/2014/main" id="{E1128088-D6B6-43E0-8DE4-96A3AE3B5EB4}"/>
                  </a:ext>
                </a:extLst>
              </p:cNvPr>
              <p:cNvCxnSpPr>
                <a:cxnSpLocks/>
                <a:stCxn id="95" idx="6"/>
                <a:endCxn id="97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>
                <a:extLst>
                  <a:ext uri="{FF2B5EF4-FFF2-40B4-BE49-F238E27FC236}">
                    <a16:creationId xmlns:a16="http://schemas.microsoft.com/office/drawing/2014/main" id="{AB2B9D95-E9E5-4B0A-BF57-CF93C8EB282C}"/>
                  </a:ext>
                </a:extLst>
              </p:cNvPr>
              <p:cNvCxnSpPr>
                <a:cxnSpLocks/>
                <a:stCxn id="94" idx="6"/>
                <a:endCxn id="98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mit Pfeil 122">
                <a:extLst>
                  <a:ext uri="{FF2B5EF4-FFF2-40B4-BE49-F238E27FC236}">
                    <a16:creationId xmlns:a16="http://schemas.microsoft.com/office/drawing/2014/main" id="{BCD71B4E-E134-4E92-9A3E-104F19675B03}"/>
                  </a:ext>
                </a:extLst>
              </p:cNvPr>
              <p:cNvCxnSpPr>
                <a:cxnSpLocks/>
                <a:stCxn id="95" idx="6"/>
                <a:endCxn id="98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>
                <a:extLst>
                  <a:ext uri="{FF2B5EF4-FFF2-40B4-BE49-F238E27FC236}">
                    <a16:creationId xmlns:a16="http://schemas.microsoft.com/office/drawing/2014/main" id="{0F6F9270-ADE6-491E-9818-3328F10A50D5}"/>
                  </a:ext>
                </a:extLst>
              </p:cNvPr>
              <p:cNvCxnSpPr>
                <a:cxnSpLocks/>
                <a:stCxn id="93" idx="6"/>
                <a:endCxn id="100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>
                <a:extLst>
                  <a:ext uri="{FF2B5EF4-FFF2-40B4-BE49-F238E27FC236}">
                    <a16:creationId xmlns:a16="http://schemas.microsoft.com/office/drawing/2014/main" id="{02B8DFC3-1045-46F2-AE69-412A6BF46B78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>
                <a:extLst>
                  <a:ext uri="{FF2B5EF4-FFF2-40B4-BE49-F238E27FC236}">
                    <a16:creationId xmlns:a16="http://schemas.microsoft.com/office/drawing/2014/main" id="{A50BF2C9-B998-46E3-9F28-F1E2A800DAB9}"/>
                  </a:ext>
                </a:extLst>
              </p:cNvPr>
              <p:cNvCxnSpPr>
                <a:cxnSpLocks/>
                <a:stCxn id="99" idx="6"/>
                <a:endCxn id="96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mit Pfeil 126">
                <a:extLst>
                  <a:ext uri="{FF2B5EF4-FFF2-40B4-BE49-F238E27FC236}">
                    <a16:creationId xmlns:a16="http://schemas.microsoft.com/office/drawing/2014/main" id="{1D299E02-27CF-455F-A36B-14351D40D549}"/>
                  </a:ext>
                </a:extLst>
              </p:cNvPr>
              <p:cNvCxnSpPr>
                <a:cxnSpLocks/>
                <a:stCxn id="93" idx="6"/>
                <a:endCxn id="97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mit Pfeil 127">
                <a:extLst>
                  <a:ext uri="{FF2B5EF4-FFF2-40B4-BE49-F238E27FC236}">
                    <a16:creationId xmlns:a16="http://schemas.microsoft.com/office/drawing/2014/main" id="{EF139A9B-11DD-41E5-9250-4B3200879992}"/>
                  </a:ext>
                </a:extLst>
              </p:cNvPr>
              <p:cNvCxnSpPr>
                <a:cxnSpLocks/>
                <a:stCxn id="98" idx="6"/>
                <a:endCxn id="96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E5ACBFC5-2040-452C-BC5D-E76532FCAB04}"/>
                  </a:ext>
                </a:extLst>
              </p:cNvPr>
              <p:cNvCxnSpPr>
                <a:cxnSpLocks/>
                <a:stCxn id="97" idx="6"/>
                <a:endCxn id="96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40713DEB-75ED-40B7-9017-56EB9D4DF13D}"/>
                  </a:ext>
                </a:extLst>
              </p:cNvPr>
              <p:cNvCxnSpPr>
                <a:cxnSpLocks/>
                <a:stCxn id="100" idx="6"/>
                <a:endCxn id="96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45F6AF62-FEBD-4C31-9111-7CBDE42158E2}"/>
                  </a:ext>
                </a:extLst>
              </p:cNvPr>
              <p:cNvCxnSpPr>
                <a:cxnSpLocks/>
                <a:stCxn id="94" idx="6"/>
                <a:endCxn id="100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B0495F92-4454-4F43-8AA3-0EB7F0640F04}"/>
                  </a:ext>
                </a:extLst>
              </p:cNvPr>
              <p:cNvCxnSpPr>
                <a:cxnSpLocks/>
                <a:stCxn id="94" idx="6"/>
                <a:endCxn id="97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360417B-EBE5-4EEC-B73E-DD14DCCD32A0}"/>
                </a:ext>
              </a:extLst>
            </p:cNvPr>
            <p:cNvSpPr txBox="1"/>
            <p:nvPr/>
          </p:nvSpPr>
          <p:spPr>
            <a:xfrm>
              <a:off x="2635030" y="2953045"/>
              <a:ext cx="7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SegNet</a:t>
              </a:r>
              <a:endParaRPr lang="en-US" sz="16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F0F4E6F-B0ED-4E55-A48A-B038CD010600}"/>
                </a:ext>
              </a:extLst>
            </p:cNvPr>
            <p:cNvSpPr txBox="1"/>
            <p:nvPr/>
          </p:nvSpPr>
          <p:spPr>
            <a:xfrm>
              <a:off x="2641352" y="4149687"/>
              <a:ext cx="648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ICNet</a:t>
              </a:r>
              <a:endParaRPr lang="en-US" sz="1600" dirty="0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314A830F-9646-4E24-BA30-CBED3B2F2048}"/>
                </a:ext>
              </a:extLst>
            </p:cNvPr>
            <p:cNvGrpSpPr/>
            <p:nvPr/>
          </p:nvGrpSpPr>
          <p:grpSpPr>
            <a:xfrm>
              <a:off x="2887176" y="5554617"/>
              <a:ext cx="1998139" cy="979305"/>
              <a:chOff x="3841933" y="4690499"/>
              <a:chExt cx="2422072" cy="1343979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AFB4090-9866-46E1-9E34-2BB63CCADD8B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203CF81B-5916-4FCC-8A3B-DED81B43EB28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F3A2FBC-2AF1-4D07-A53D-5CCE021448B9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FB0E4591-8B1D-4385-B1DA-77A2E686B1E0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E66F1AC-92F7-4794-928D-527FBC65F872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2D9A38C8-A30E-45BE-980D-5DAA717766FB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ACB90ADA-AED1-4875-9713-5599C0749DAD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AE332D8-ECA2-4F2D-9451-0442AEF73ED7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0705E6C-BF77-40D6-A6E2-920285B2CE44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7D07125A-F440-4189-8BDC-67900C3C90A4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F93C75D-DD0C-4F86-95BD-2EB9CD1B7228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F357BD5-3A71-45B3-AA4A-F10C868DF8C7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FC0F4EB3-17C1-4032-AED8-D70A547A8782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128BED59-8450-4640-9E86-04A3741B82DC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E818E614-5BDA-4D70-987A-31791D716114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3F7C99A-0569-4E2E-A3EB-E143AA3BD77A}"/>
                  </a:ext>
                </a:extLst>
              </p:cNvPr>
              <p:cNvCxnSpPr>
                <a:cxnSpLocks/>
                <a:stCxn id="47" idx="6"/>
                <a:endCxn id="51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EDB83090-B7CF-4853-8217-99C92F203812}"/>
                  </a:ext>
                </a:extLst>
              </p:cNvPr>
              <p:cNvCxnSpPr>
                <a:cxnSpLocks/>
                <a:stCxn id="47" idx="6"/>
                <a:endCxn id="50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44BCD7A2-4C35-4FDC-A9D0-D0D44BC12AD7}"/>
                  </a:ext>
                </a:extLst>
              </p:cNvPr>
              <p:cNvCxnSpPr>
                <a:cxnSpLocks/>
                <a:stCxn id="46" idx="6"/>
                <a:endCxn id="51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8C51A63-3FCD-4C5F-BD7A-86C4107B512C}"/>
                  </a:ext>
                </a:extLst>
              </p:cNvPr>
              <p:cNvCxnSpPr>
                <a:cxnSpLocks/>
                <a:stCxn id="47" idx="6"/>
                <a:endCxn id="49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3802A178-4827-4BCB-BD4E-2A1BE45E1155}"/>
                  </a:ext>
                </a:extLst>
              </p:cNvPr>
              <p:cNvCxnSpPr>
                <a:cxnSpLocks/>
                <a:stCxn id="45" idx="6"/>
                <a:endCxn id="51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1A56D4C0-0E6E-4E23-B244-4D7D9921829F}"/>
                  </a:ext>
                </a:extLst>
              </p:cNvPr>
              <p:cNvCxnSpPr>
                <a:cxnSpLocks/>
                <a:stCxn id="45" idx="6"/>
                <a:endCxn id="50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415B0AB5-1D89-4AD3-B9E7-ABA2EC5A536B}"/>
                  </a:ext>
                </a:extLst>
              </p:cNvPr>
              <p:cNvCxnSpPr>
                <a:cxnSpLocks/>
                <a:stCxn id="45" idx="6"/>
                <a:endCxn id="49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92CA9DA-78C3-4DBA-95E4-D1F5806D9E97}"/>
                  </a:ext>
                </a:extLst>
              </p:cNvPr>
              <p:cNvCxnSpPr>
                <a:cxnSpLocks/>
                <a:stCxn id="46" idx="6"/>
                <a:endCxn id="50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F03D2443-221C-4EEC-9068-2035778AAB2F}"/>
                  </a:ext>
                </a:extLst>
              </p:cNvPr>
              <p:cNvCxnSpPr>
                <a:cxnSpLocks/>
                <a:stCxn id="46" idx="6"/>
                <a:endCxn id="49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E95AD664-365E-4CAF-8F72-1DD756F8CDF5}"/>
                  </a:ext>
                </a:extLst>
              </p:cNvPr>
              <p:cNvCxnSpPr>
                <a:cxnSpLocks/>
                <a:stCxn id="48" idx="6"/>
                <a:endCxn id="53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211D13B2-DE31-4DA9-A3C6-517320D829B2}"/>
                  </a:ext>
                </a:extLst>
              </p:cNvPr>
              <p:cNvCxnSpPr>
                <a:cxnSpLocks/>
                <a:stCxn id="50" idx="6"/>
                <a:endCxn id="55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6BD917DF-E782-45D2-BF9C-4B6DABCDD8FD}"/>
                  </a:ext>
                </a:extLst>
              </p:cNvPr>
              <p:cNvCxnSpPr>
                <a:cxnSpLocks/>
                <a:stCxn id="51" idx="6"/>
                <a:endCxn id="56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39548AE4-F78B-4D8C-A720-EAFD1C03A1ED}"/>
                  </a:ext>
                </a:extLst>
              </p:cNvPr>
              <p:cNvCxnSpPr>
                <a:cxnSpLocks/>
                <a:stCxn id="48" idx="6"/>
                <a:endCxn id="55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F4E1D632-BA15-4BFF-A00D-C44215BE5B46}"/>
                  </a:ext>
                </a:extLst>
              </p:cNvPr>
              <p:cNvCxnSpPr>
                <a:cxnSpLocks/>
                <a:stCxn id="49" idx="6"/>
                <a:endCxn id="54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6F1F01C6-DFDB-4CBA-B2A8-196CE46F5A9C}"/>
                  </a:ext>
                </a:extLst>
              </p:cNvPr>
              <p:cNvCxnSpPr>
                <a:cxnSpLocks/>
                <a:stCxn id="48" idx="6"/>
                <a:endCxn id="54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820B2259-34C1-4FB0-A90B-B5F8B2E9B1DF}"/>
                  </a:ext>
                </a:extLst>
              </p:cNvPr>
              <p:cNvCxnSpPr>
                <a:cxnSpLocks/>
                <a:stCxn id="48" idx="6"/>
                <a:endCxn id="56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59C5EBD4-2F88-4B3D-B9AF-1F8FB80472BD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15EC165B-D0A9-42DC-92F3-A609C24F4BD0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AA6549E7-5DAA-407A-ADD0-45158236048F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8258B50E-BE8B-411E-B0E1-B6530BD855E8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DEA76361-1C32-401F-87F3-E419E94CF50B}"/>
                  </a:ext>
                </a:extLst>
              </p:cNvPr>
              <p:cNvCxnSpPr>
                <a:cxnSpLocks/>
                <a:stCxn id="49" idx="6"/>
                <a:endCxn id="56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36627293-135E-494B-8CC0-93FEB857E8FA}"/>
                  </a:ext>
                </a:extLst>
              </p:cNvPr>
              <p:cNvCxnSpPr>
                <a:cxnSpLocks/>
                <a:stCxn id="49" idx="6"/>
                <a:endCxn id="55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BE053364-9F37-4E0D-A2A0-6690323F1433}"/>
                  </a:ext>
                </a:extLst>
              </p:cNvPr>
              <p:cNvCxnSpPr>
                <a:cxnSpLocks/>
                <a:stCxn id="55" idx="6"/>
                <a:endCxn id="52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5ADBECD-BF0F-41C8-AC40-75DC8B8AC688}"/>
                  </a:ext>
                </a:extLst>
              </p:cNvPr>
              <p:cNvCxnSpPr>
                <a:cxnSpLocks/>
                <a:stCxn id="49" idx="6"/>
                <a:endCxn id="53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290576C1-8C97-44FD-B652-4427DE768487}"/>
                  </a:ext>
                </a:extLst>
              </p:cNvPr>
              <p:cNvCxnSpPr>
                <a:cxnSpLocks/>
                <a:stCxn id="54" idx="6"/>
                <a:endCxn id="52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9E8949E1-4E23-4848-BFF7-13ECD5437219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A97C7FB-5278-472C-B3F9-019065E7D382}"/>
                  </a:ext>
                </a:extLst>
              </p:cNvPr>
              <p:cNvCxnSpPr>
                <a:cxnSpLocks/>
                <a:stCxn id="56" idx="6"/>
                <a:endCxn id="52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>
                <a:extLst>
                  <a:ext uri="{FF2B5EF4-FFF2-40B4-BE49-F238E27FC236}">
                    <a16:creationId xmlns:a16="http://schemas.microsoft.com/office/drawing/2014/main" id="{2CA71856-D20A-43C4-8FA6-6199C1012271}"/>
                  </a:ext>
                </a:extLst>
              </p:cNvPr>
              <p:cNvCxnSpPr>
                <a:cxnSpLocks/>
                <a:stCxn id="50" idx="6"/>
                <a:endCxn id="56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68BCA329-85F4-4B03-8EDA-55175BA8FA16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D154C67-9D49-48ED-B478-DC59CA6B3CDA}"/>
                </a:ext>
              </a:extLst>
            </p:cNvPr>
            <p:cNvSpPr txBox="1"/>
            <p:nvPr/>
          </p:nvSpPr>
          <p:spPr>
            <a:xfrm>
              <a:off x="2639773" y="5350068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Deeplab</a:t>
              </a:r>
              <a:endParaRPr lang="en-US" sz="1600" dirty="0"/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38DBB15-7E0B-4C1C-8547-67785B1C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13" y="3972097"/>
              <a:ext cx="1895736" cy="1947898"/>
            </a:xfrm>
            <a:prstGeom prst="rect">
              <a:avLst/>
            </a:prstGeom>
          </p:spPr>
        </p:pic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DEF6D71-247E-4AB4-AAFE-73E025764F3C}"/>
                </a:ext>
              </a:extLst>
            </p:cNvPr>
            <p:cNvSpPr/>
            <p:nvPr/>
          </p:nvSpPr>
          <p:spPr>
            <a:xfrm rot="20256138">
              <a:off x="2382627" y="3577607"/>
              <a:ext cx="407824" cy="35658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67C35CFA-E969-4F0B-B81D-409E50EB47D3}"/>
                </a:ext>
              </a:extLst>
            </p:cNvPr>
            <p:cNvSpPr/>
            <p:nvPr/>
          </p:nvSpPr>
          <p:spPr>
            <a:xfrm>
              <a:off x="2424764" y="4689884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feil: nach rechts 37">
              <a:extLst>
                <a:ext uri="{FF2B5EF4-FFF2-40B4-BE49-F238E27FC236}">
                  <a16:creationId xmlns:a16="http://schemas.microsoft.com/office/drawing/2014/main" id="{40EFA96D-BA97-4DF4-9781-9D5D2D23AD78}"/>
                </a:ext>
              </a:extLst>
            </p:cNvPr>
            <p:cNvSpPr/>
            <p:nvPr/>
          </p:nvSpPr>
          <p:spPr>
            <a:xfrm rot="1937299">
              <a:off x="2441024" y="5797442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feil: nach rechts 38">
              <a:extLst>
                <a:ext uri="{FF2B5EF4-FFF2-40B4-BE49-F238E27FC236}">
                  <a16:creationId xmlns:a16="http://schemas.microsoft.com/office/drawing/2014/main" id="{39BB0606-2A5A-4C8A-A1FC-653E017C95D9}"/>
                </a:ext>
              </a:extLst>
            </p:cNvPr>
            <p:cNvSpPr/>
            <p:nvPr/>
          </p:nvSpPr>
          <p:spPr>
            <a:xfrm>
              <a:off x="5052524" y="3516103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87BB15FA-98C4-471E-9480-F79839118DE1}"/>
                </a:ext>
              </a:extLst>
            </p:cNvPr>
            <p:cNvSpPr/>
            <p:nvPr/>
          </p:nvSpPr>
          <p:spPr>
            <a:xfrm>
              <a:off x="5052524" y="4675607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feil: nach rechts 40">
              <a:extLst>
                <a:ext uri="{FF2B5EF4-FFF2-40B4-BE49-F238E27FC236}">
                  <a16:creationId xmlns:a16="http://schemas.microsoft.com/office/drawing/2014/main" id="{C6742456-1F7E-4BCD-B8EA-562245F3BB46}"/>
                </a:ext>
              </a:extLst>
            </p:cNvPr>
            <p:cNvSpPr/>
            <p:nvPr/>
          </p:nvSpPr>
          <p:spPr>
            <a:xfrm>
              <a:off x="5052524" y="5820781"/>
              <a:ext cx="394921" cy="30407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8C08F9ED-66C7-4AC8-B014-79F607F6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9872" y="5400882"/>
              <a:ext cx="1053555" cy="1086873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5026ABBB-6132-429B-B291-BAF90276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5886" y="3124594"/>
              <a:ext cx="1037483" cy="1056392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EE9E61EE-B295-4E41-BFD0-3B4CAFCB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0947" y="4263064"/>
              <a:ext cx="1042481" cy="1048536"/>
            </a:xfrm>
            <a:prstGeom prst="rect">
              <a:avLst/>
            </a:prstGeom>
          </p:spPr>
        </p:pic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4BC5F5FE-3CE6-43A0-8879-0DFA7A43A374}"/>
                </a:ext>
              </a:extLst>
            </p:cNvPr>
            <p:cNvSpPr txBox="1"/>
            <p:nvPr/>
          </p:nvSpPr>
          <p:spPr>
            <a:xfrm>
              <a:off x="6584350" y="3348869"/>
              <a:ext cx="21172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Bad </a:t>
              </a:r>
              <a:r>
                <a:rPr lang="de-DE" dirty="0" err="1">
                  <a:solidFill>
                    <a:srgbClr val="FF000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regions</a:t>
              </a:r>
              <a:r>
                <a:rPr lang="de-DE" dirty="0"/>
                <a:t> </a:t>
              </a:r>
              <a:r>
                <a:rPr lang="de-DE" dirty="0" err="1"/>
                <a:t>without</a:t>
              </a:r>
              <a:endParaRPr lang="de-DE" dirty="0"/>
            </a:p>
            <a:p>
              <a:r>
                <a:rPr lang="de-DE" dirty="0" err="1"/>
                <a:t>details</a:t>
              </a:r>
              <a:r>
                <a:rPr lang="de-DE" dirty="0"/>
                <a:t> </a:t>
              </a:r>
              <a:r>
                <a:rPr lang="de-DE" dirty="0" err="1"/>
                <a:t>predicted</a:t>
              </a:r>
              <a:endParaRPr lang="en-US" dirty="0"/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FE05B7FF-95BC-4BED-AB91-6670DA04D5E7}"/>
                </a:ext>
              </a:extLst>
            </p:cNvPr>
            <p:cNvSpPr txBox="1"/>
            <p:nvPr/>
          </p:nvSpPr>
          <p:spPr>
            <a:xfrm>
              <a:off x="6584350" y="4460589"/>
              <a:ext cx="20817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C000"/>
                  </a:solidFill>
                </a:rPr>
                <a:t>Better</a:t>
              </a:r>
              <a:r>
                <a:rPr lang="de-DE" dirty="0">
                  <a:solidFill>
                    <a:srgbClr val="FFC000"/>
                  </a:solidFill>
                </a:rPr>
                <a:t> </a:t>
              </a:r>
              <a:r>
                <a:rPr lang="de-DE" dirty="0" err="1">
                  <a:solidFill>
                    <a:srgbClr val="FFC00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/>
                <a:t>Buildings and </a:t>
              </a:r>
              <a:r>
                <a:rPr lang="de-DE" dirty="0" err="1"/>
                <a:t>woods</a:t>
              </a:r>
              <a:endParaRPr lang="de-DE" dirty="0"/>
            </a:p>
            <a:p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recognized</a:t>
              </a:r>
              <a:endParaRPr lang="en-US" dirty="0"/>
            </a:p>
          </p:txBody>
        </p: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D800A598-A715-4068-96BA-521E610A2A36}"/>
                </a:ext>
              </a:extLst>
            </p:cNvPr>
            <p:cNvSpPr txBox="1"/>
            <p:nvPr/>
          </p:nvSpPr>
          <p:spPr>
            <a:xfrm>
              <a:off x="6591254" y="5593864"/>
              <a:ext cx="25670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00B050"/>
                  </a:solidFill>
                </a:rPr>
                <a:t>Good</a:t>
              </a:r>
              <a:r>
                <a:rPr lang="de-DE" dirty="0">
                  <a:solidFill>
                    <a:srgbClr val="00B050"/>
                  </a:solidFill>
                </a:rPr>
                <a:t> </a:t>
              </a:r>
              <a:r>
                <a:rPr lang="de-DE" dirty="0" err="1">
                  <a:solidFill>
                    <a:srgbClr val="00B050"/>
                  </a:solidFill>
                </a:rPr>
                <a:t>results</a:t>
              </a:r>
              <a:r>
                <a:rPr lang="de-DE" dirty="0"/>
                <a:t>: </a:t>
              </a:r>
            </a:p>
            <a:p>
              <a:r>
                <a:rPr lang="de-DE" dirty="0"/>
                <a:t>All </a:t>
              </a:r>
              <a:r>
                <a:rPr lang="de-DE" dirty="0" err="1"/>
                <a:t>features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endParaRPr lang="de-DE" dirty="0"/>
            </a:p>
            <a:p>
              <a:r>
                <a:rPr lang="de-DE" dirty="0" err="1"/>
                <a:t>detected</a:t>
              </a:r>
              <a:r>
                <a:rPr lang="de-DE" dirty="0"/>
                <a:t>. Try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optimize</a:t>
              </a:r>
              <a:r>
                <a:rPr lang="de-DE" dirty="0"/>
                <a:t>!</a:t>
              </a:r>
              <a:endParaRPr lang="en-US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3DF2380-5E7F-460C-95AA-02BBE1C0F855}"/>
                </a:ext>
              </a:extLst>
            </p:cNvPr>
            <p:cNvGrpSpPr/>
            <p:nvPr/>
          </p:nvGrpSpPr>
          <p:grpSpPr>
            <a:xfrm>
              <a:off x="8820884" y="3302551"/>
              <a:ext cx="1950580" cy="2615661"/>
              <a:chOff x="19121" y="2878501"/>
              <a:chExt cx="1977925" cy="2615661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16F8274E-265E-40AF-B87A-1FBB5C8D0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1" y="3531673"/>
                <a:ext cx="1977925" cy="1962489"/>
              </a:xfrm>
              <a:prstGeom prst="rect">
                <a:avLst/>
              </a:prstGeom>
            </p:spPr>
          </p:pic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2F1314B4-471B-439B-98BD-B433ED0607D9}"/>
                  </a:ext>
                </a:extLst>
              </p:cNvPr>
              <p:cNvSpPr txBox="1"/>
              <p:nvPr/>
            </p:nvSpPr>
            <p:spPr>
              <a:xfrm>
                <a:off x="495625" y="2878501"/>
                <a:ext cx="14056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(</a:t>
                </a:r>
                <a:r>
                  <a:rPr lang="de-DE" dirty="0" err="1"/>
                  <a:t>goal</a:t>
                </a:r>
                <a:r>
                  <a:rPr lang="de-DE" dirty="0"/>
                  <a:t>)</a:t>
                </a:r>
              </a:p>
              <a:p>
                <a:pPr algn="ctr"/>
                <a:r>
                  <a:rPr lang="de-DE" dirty="0" err="1"/>
                  <a:t>ground-truth</a:t>
                </a:r>
                <a:endParaRPr lang="en-US" dirty="0"/>
              </a:p>
            </p:txBody>
          </p:sp>
        </p:grp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8992424D-43B3-4554-AF5C-8FFB5BB49699}"/>
                </a:ext>
              </a:extLst>
            </p:cNvPr>
            <p:cNvSpPr txBox="1"/>
            <p:nvPr/>
          </p:nvSpPr>
          <p:spPr>
            <a:xfrm>
              <a:off x="662889" y="3372719"/>
              <a:ext cx="1302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</a:t>
              </a:r>
              <a:r>
                <a:rPr lang="de-DE" dirty="0" err="1"/>
                <a:t>input</a:t>
              </a:r>
              <a:r>
                <a:rPr lang="de-DE" dirty="0"/>
                <a:t>)</a:t>
              </a:r>
            </a:p>
            <a:p>
              <a:pPr algn="ctr"/>
              <a:r>
                <a:rPr lang="de-DE" dirty="0" err="1"/>
                <a:t>satellite</a:t>
              </a:r>
              <a:r>
                <a:rPr lang="de-DE" dirty="0"/>
                <a:t> </a:t>
              </a:r>
              <a:r>
                <a:rPr lang="de-DE" dirty="0" err="1"/>
                <a:t>img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06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feld 171">
            <a:extLst>
              <a:ext uri="{FF2B5EF4-FFF2-40B4-BE49-F238E27FC236}">
                <a16:creationId xmlns:a16="http://schemas.microsoft.com/office/drawing/2014/main" id="{6EA030BC-2A61-4707-B608-B23BC5BC46AE}"/>
              </a:ext>
            </a:extLst>
          </p:cNvPr>
          <p:cNvSpPr txBox="1"/>
          <p:nvPr/>
        </p:nvSpPr>
        <p:spPr>
          <a:xfrm>
            <a:off x="138724" y="146208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Flos Vorschlag</a:t>
            </a:r>
            <a:endParaRPr lang="en-US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3798EBB-6A90-4E83-A4D2-BC13A9447BA8}"/>
              </a:ext>
            </a:extLst>
          </p:cNvPr>
          <p:cNvGrpSpPr/>
          <p:nvPr/>
        </p:nvGrpSpPr>
        <p:grpSpPr>
          <a:xfrm>
            <a:off x="1146580" y="515540"/>
            <a:ext cx="10111446" cy="5717893"/>
            <a:chOff x="1146580" y="515540"/>
            <a:chExt cx="10111446" cy="5717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7441D1-3DCC-49A3-94DA-3FF23B4C9265}"/>
                </a:ext>
              </a:extLst>
            </p:cNvPr>
            <p:cNvSpPr/>
            <p:nvPr/>
          </p:nvSpPr>
          <p:spPr>
            <a:xfrm>
              <a:off x="1146580" y="515540"/>
              <a:ext cx="10111446" cy="5717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0C10563-31E5-446F-B998-47C3D6201E7A}"/>
                </a:ext>
              </a:extLst>
            </p:cNvPr>
            <p:cNvGrpSpPr/>
            <p:nvPr/>
          </p:nvGrpSpPr>
          <p:grpSpPr>
            <a:xfrm>
              <a:off x="2861333" y="688356"/>
              <a:ext cx="1149308" cy="563175"/>
              <a:chOff x="729299" y="349453"/>
              <a:chExt cx="3530254" cy="126429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9771B14-FB69-430C-896F-F9378C99D9A1}"/>
                  </a:ext>
                </a:extLst>
              </p:cNvPr>
              <p:cNvSpPr/>
              <p:nvPr/>
            </p:nvSpPr>
            <p:spPr>
              <a:xfrm>
                <a:off x="729299" y="349453"/>
                <a:ext cx="3530254" cy="1264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B9186EB2-654D-4699-AF7D-85B48458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118" y="415185"/>
                <a:ext cx="3328820" cy="1165087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05210BC-E57D-486F-980E-A16B6EA1BDE4}"/>
                </a:ext>
              </a:extLst>
            </p:cNvPr>
            <p:cNvGrpSpPr/>
            <p:nvPr/>
          </p:nvGrpSpPr>
          <p:grpSpPr>
            <a:xfrm>
              <a:off x="8783666" y="624175"/>
              <a:ext cx="1149308" cy="691535"/>
              <a:chOff x="6210135" y="545190"/>
              <a:chExt cx="2597044" cy="13451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14492C56-2952-4BD3-A30F-0C0E2F7C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135" y="545953"/>
                <a:ext cx="2597044" cy="1344368"/>
              </a:xfrm>
              <a:prstGeom prst="rect">
                <a:avLst/>
              </a:prstGeom>
            </p:spPr>
          </p:pic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39E48A-3FDC-4DDB-B92E-6B2931B28ACF}"/>
                  </a:ext>
                </a:extLst>
              </p:cNvPr>
              <p:cNvSpPr/>
              <p:nvPr/>
            </p:nvSpPr>
            <p:spPr>
              <a:xfrm>
                <a:off x="6283354" y="545190"/>
                <a:ext cx="2409690" cy="126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A4CA252-3F9A-4FE6-9776-64BB9DE5CDD8}"/>
                </a:ext>
              </a:extLst>
            </p:cNvPr>
            <p:cNvSpPr/>
            <p:nvPr/>
          </p:nvSpPr>
          <p:spPr>
            <a:xfrm>
              <a:off x="4864130" y="1355634"/>
              <a:ext cx="2651451" cy="1166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OSM DATA GENERATOR</a:t>
              </a:r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18" name="Pfeil: nach oben gebogen 17">
              <a:extLst>
                <a:ext uri="{FF2B5EF4-FFF2-40B4-BE49-F238E27FC236}">
                  <a16:creationId xmlns:a16="http://schemas.microsoft.com/office/drawing/2014/main" id="{E897F339-50D1-42A9-AB0B-EE741664F052}"/>
                </a:ext>
              </a:extLst>
            </p:cNvPr>
            <p:cNvSpPr/>
            <p:nvPr/>
          </p:nvSpPr>
          <p:spPr>
            <a:xfrm flipV="1">
              <a:off x="4205188" y="864064"/>
              <a:ext cx="1782947" cy="423815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feil: nach oben gebogen 18">
              <a:extLst>
                <a:ext uri="{FF2B5EF4-FFF2-40B4-BE49-F238E27FC236}">
                  <a16:creationId xmlns:a16="http://schemas.microsoft.com/office/drawing/2014/main" id="{FA739CCE-7865-46C3-BDC0-345A2573DE2D}"/>
                </a:ext>
              </a:extLst>
            </p:cNvPr>
            <p:cNvSpPr/>
            <p:nvPr/>
          </p:nvSpPr>
          <p:spPr>
            <a:xfrm flipH="1" flipV="1">
              <a:off x="6613312" y="870762"/>
              <a:ext cx="1965378" cy="398551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A64B14B-508C-4A6B-89BD-62D2469D4397}"/>
                </a:ext>
              </a:extLst>
            </p:cNvPr>
            <p:cNvSpPr txBox="1"/>
            <p:nvPr/>
          </p:nvSpPr>
          <p:spPr>
            <a:xfrm>
              <a:off x="4110900" y="515540"/>
              <a:ext cx="209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Extract</a:t>
              </a:r>
              <a:r>
                <a:rPr lang="de-DE" dirty="0"/>
                <a:t> </a:t>
              </a:r>
              <a:r>
                <a:rPr lang="de-DE" dirty="0" err="1"/>
                <a:t>map</a:t>
              </a:r>
              <a:r>
                <a:rPr lang="de-DE" dirty="0"/>
                <a:t> </a:t>
              </a:r>
              <a:r>
                <a:rPr lang="de-DE" dirty="0" err="1"/>
                <a:t>features</a:t>
              </a:r>
              <a:endParaRPr lang="en-US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36024A7-4D02-485E-A1D8-7C8FBCB5C508}"/>
                </a:ext>
              </a:extLst>
            </p:cNvPr>
            <p:cNvSpPr txBox="1"/>
            <p:nvPr/>
          </p:nvSpPr>
          <p:spPr>
            <a:xfrm>
              <a:off x="6616019" y="534440"/>
              <a:ext cx="1898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Load </a:t>
              </a:r>
              <a:r>
                <a:rPr lang="de-DE" dirty="0" err="1"/>
                <a:t>aerial</a:t>
              </a:r>
              <a:r>
                <a:rPr lang="de-DE" dirty="0"/>
                <a:t> </a:t>
              </a:r>
              <a:r>
                <a:rPr lang="de-DE" dirty="0" err="1"/>
                <a:t>images</a:t>
              </a:r>
              <a:endParaRPr lang="en-US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0CDCED5C-A0D9-42DD-8272-4CE45A492A04}"/>
                </a:ext>
              </a:extLst>
            </p:cNvPr>
            <p:cNvGrpSpPr/>
            <p:nvPr/>
          </p:nvGrpSpPr>
          <p:grpSpPr>
            <a:xfrm>
              <a:off x="5026183" y="3726018"/>
              <a:ext cx="2371458" cy="1426788"/>
              <a:chOff x="3841933" y="4690499"/>
              <a:chExt cx="2422072" cy="1343979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B1C01E5-28F7-4DD2-B850-3D36EAE9D76A}"/>
                  </a:ext>
                </a:extLst>
              </p:cNvPr>
              <p:cNvSpPr/>
              <p:nvPr/>
            </p:nvSpPr>
            <p:spPr>
              <a:xfrm>
                <a:off x="3841933" y="4859501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EBE25FC-3826-4E61-B88D-6A5E3B6B86EE}"/>
                  </a:ext>
                </a:extLst>
              </p:cNvPr>
              <p:cNvSpPr/>
              <p:nvPr/>
            </p:nvSpPr>
            <p:spPr>
              <a:xfrm>
                <a:off x="3841933" y="5631807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F482D46-94A1-47C8-B14C-90876E7922F6}"/>
                  </a:ext>
                </a:extLst>
              </p:cNvPr>
              <p:cNvSpPr/>
              <p:nvPr/>
            </p:nvSpPr>
            <p:spPr>
              <a:xfrm>
                <a:off x="3843331" y="5245740"/>
                <a:ext cx="293615" cy="26844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4C528384-D8AE-4CDE-9BD6-D2F517510409}"/>
                  </a:ext>
                </a:extLst>
              </p:cNvPr>
              <p:cNvSpPr/>
              <p:nvPr/>
            </p:nvSpPr>
            <p:spPr>
              <a:xfrm>
                <a:off x="4665677" y="4690499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2C02ABC-3DFB-49F8-946C-C09022A84103}"/>
                  </a:ext>
                </a:extLst>
              </p:cNvPr>
              <p:cNvSpPr/>
              <p:nvPr/>
            </p:nvSpPr>
            <p:spPr>
              <a:xfrm>
                <a:off x="4665677" y="5766031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2DC63E43-2DB2-4448-AE85-1D9E55B2A23F}"/>
                  </a:ext>
                </a:extLst>
              </p:cNvPr>
              <p:cNvSpPr/>
              <p:nvPr/>
            </p:nvSpPr>
            <p:spPr>
              <a:xfrm>
                <a:off x="4667075" y="5409847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7A5291EA-754C-4B66-A15B-7FBB0A0CFC8B}"/>
                  </a:ext>
                </a:extLst>
              </p:cNvPr>
              <p:cNvSpPr/>
              <p:nvPr/>
            </p:nvSpPr>
            <p:spPr>
              <a:xfrm>
                <a:off x="4668473" y="5050173"/>
                <a:ext cx="293615" cy="2684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96665F8-F315-474A-9735-5FAF7A7ABD17}"/>
                  </a:ext>
                </a:extLst>
              </p:cNvPr>
              <p:cNvSpPr/>
              <p:nvPr/>
            </p:nvSpPr>
            <p:spPr>
              <a:xfrm>
                <a:off x="5970390" y="5210961"/>
                <a:ext cx="293615" cy="268447"/>
              </a:xfrm>
              <a:prstGeom prst="ellips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1C5A6842-0658-4F26-A4EA-28A1A94462CF}"/>
                  </a:ext>
                </a:extLst>
              </p:cNvPr>
              <p:cNvSpPr/>
              <p:nvPr/>
            </p:nvSpPr>
            <p:spPr>
              <a:xfrm>
                <a:off x="5489421" y="4690499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A189011A-DA07-498F-847B-051084B8D5CC}"/>
                  </a:ext>
                </a:extLst>
              </p:cNvPr>
              <p:cNvSpPr/>
              <p:nvPr/>
            </p:nvSpPr>
            <p:spPr>
              <a:xfrm>
                <a:off x="5489421" y="5766031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967E9F6-9F02-49BF-9045-63BB3C4CA2D0}"/>
                  </a:ext>
                </a:extLst>
              </p:cNvPr>
              <p:cNvSpPr/>
              <p:nvPr/>
            </p:nvSpPr>
            <p:spPr>
              <a:xfrm>
                <a:off x="5490819" y="5409847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3D2950BA-1C5E-4960-871A-4A348DEDEC3F}"/>
                  </a:ext>
                </a:extLst>
              </p:cNvPr>
              <p:cNvSpPr/>
              <p:nvPr/>
            </p:nvSpPr>
            <p:spPr>
              <a:xfrm>
                <a:off x="5492217" y="5050173"/>
                <a:ext cx="293615" cy="2684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Gerade Verbindung mit Pfeil 100">
                <a:extLst>
                  <a:ext uri="{FF2B5EF4-FFF2-40B4-BE49-F238E27FC236}">
                    <a16:creationId xmlns:a16="http://schemas.microsoft.com/office/drawing/2014/main" id="{6C61B22C-E7C2-45A4-BDA3-DFDB422D4875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 flipV="1">
                <a:off x="4135548" y="4824723"/>
                <a:ext cx="530129" cy="169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6CCEE407-CE4D-4052-A1D0-0F6EC7C6185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136946" y="4824723"/>
                <a:ext cx="528731" cy="5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C65913C4-9D4B-42F7-94F4-6999342AFB82}"/>
                  </a:ext>
                </a:extLst>
              </p:cNvPr>
              <p:cNvCxnSpPr>
                <a:cxnSpLocks/>
                <a:stCxn id="90" idx="6"/>
                <a:endCxn id="92" idx="2"/>
              </p:cNvCxnSpPr>
              <p:nvPr/>
            </p:nvCxnSpPr>
            <p:spPr>
              <a:xfrm flipV="1">
                <a:off x="4135548" y="4824723"/>
                <a:ext cx="530129" cy="941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552C4AFB-9CA2-4CC3-B11B-AF7F0E2705A9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V="1">
                <a:off x="4136946" y="5184397"/>
                <a:ext cx="531527" cy="195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>
                <a:extLst>
                  <a:ext uri="{FF2B5EF4-FFF2-40B4-BE49-F238E27FC236}">
                    <a16:creationId xmlns:a16="http://schemas.microsoft.com/office/drawing/2014/main" id="{374462D0-A92A-445F-AAC4-5C942509386C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>
                <a:off x="4136946" y="5379964"/>
                <a:ext cx="530129" cy="16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8C271B09-EB45-4FA0-8F0D-B813432D24F0}"/>
                  </a:ext>
                </a:extLst>
              </p:cNvPr>
              <p:cNvCxnSpPr>
                <a:cxnSpLocks/>
                <a:stCxn id="90" idx="6"/>
                <a:endCxn id="95" idx="2"/>
              </p:cNvCxnSpPr>
              <p:nvPr/>
            </p:nvCxnSpPr>
            <p:spPr>
              <a:xfrm flipV="1">
                <a:off x="4135548" y="5184397"/>
                <a:ext cx="532925" cy="581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>
                <a:extLst>
                  <a:ext uri="{FF2B5EF4-FFF2-40B4-BE49-F238E27FC236}">
                    <a16:creationId xmlns:a16="http://schemas.microsoft.com/office/drawing/2014/main" id="{302D884A-C7DB-4ABC-80B7-B6AF9D53B4B0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>
                <a:off x="4136946" y="5379964"/>
                <a:ext cx="528731" cy="520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D67C419C-7AC2-46A9-ACE7-422853C7FC42}"/>
                  </a:ext>
                </a:extLst>
              </p:cNvPr>
              <p:cNvCxnSpPr>
                <a:cxnSpLocks/>
                <a:stCxn id="89" idx="6"/>
                <a:endCxn id="95" idx="2"/>
              </p:cNvCxnSpPr>
              <p:nvPr/>
            </p:nvCxnSpPr>
            <p:spPr>
              <a:xfrm>
                <a:off x="4135548" y="4993725"/>
                <a:ext cx="532925" cy="190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817D8CE5-8132-4369-952F-FAB507EF4593}"/>
                  </a:ext>
                </a:extLst>
              </p:cNvPr>
              <p:cNvCxnSpPr>
                <a:cxnSpLocks/>
                <a:stCxn id="89" idx="6"/>
                <a:endCxn id="94" idx="2"/>
              </p:cNvCxnSpPr>
              <p:nvPr/>
            </p:nvCxnSpPr>
            <p:spPr>
              <a:xfrm>
                <a:off x="4135548" y="4993725"/>
                <a:ext cx="531527" cy="550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mit Pfeil 109">
                <a:extLst>
                  <a:ext uri="{FF2B5EF4-FFF2-40B4-BE49-F238E27FC236}">
                    <a16:creationId xmlns:a16="http://schemas.microsoft.com/office/drawing/2014/main" id="{409A6100-4FF6-44F9-9101-04F120FEC8EB}"/>
                  </a:ext>
                </a:extLst>
              </p:cNvPr>
              <p:cNvCxnSpPr>
                <a:cxnSpLocks/>
                <a:stCxn id="89" idx="6"/>
                <a:endCxn id="93" idx="2"/>
              </p:cNvCxnSpPr>
              <p:nvPr/>
            </p:nvCxnSpPr>
            <p:spPr>
              <a:xfrm>
                <a:off x="4135548" y="4993725"/>
                <a:ext cx="530129" cy="906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DF2D1FEC-3C62-4307-B56A-AE75B1ED2D3D}"/>
                  </a:ext>
                </a:extLst>
              </p:cNvPr>
              <p:cNvCxnSpPr>
                <a:cxnSpLocks/>
                <a:stCxn id="90" idx="6"/>
                <a:endCxn id="94" idx="2"/>
              </p:cNvCxnSpPr>
              <p:nvPr/>
            </p:nvCxnSpPr>
            <p:spPr>
              <a:xfrm flipV="1">
                <a:off x="4135548" y="5544071"/>
                <a:ext cx="531527" cy="221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04A46AFA-D26C-40CC-A4BF-B51B3306BB55}"/>
                  </a:ext>
                </a:extLst>
              </p:cNvPr>
              <p:cNvCxnSpPr>
                <a:cxnSpLocks/>
                <a:stCxn id="90" idx="6"/>
                <a:endCxn id="93" idx="2"/>
              </p:cNvCxnSpPr>
              <p:nvPr/>
            </p:nvCxnSpPr>
            <p:spPr>
              <a:xfrm>
                <a:off x="4135548" y="5766031"/>
                <a:ext cx="530129" cy="134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11CF7EC5-DED8-47C4-AE29-D310E055B7C7}"/>
                  </a:ext>
                </a:extLst>
              </p:cNvPr>
              <p:cNvCxnSpPr>
                <a:cxnSpLocks/>
                <a:stCxn id="92" idx="6"/>
                <a:endCxn id="97" idx="2"/>
              </p:cNvCxnSpPr>
              <p:nvPr/>
            </p:nvCxnSpPr>
            <p:spPr>
              <a:xfrm>
                <a:off x="4959292" y="4824723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570E3242-DD41-41FF-B3D0-93D9772E6CCD}"/>
                  </a:ext>
                </a:extLst>
              </p:cNvPr>
              <p:cNvCxnSpPr>
                <a:cxnSpLocks/>
                <a:stCxn id="94" idx="6"/>
                <a:endCxn id="99" idx="2"/>
              </p:cNvCxnSpPr>
              <p:nvPr/>
            </p:nvCxnSpPr>
            <p:spPr>
              <a:xfrm>
                <a:off x="4960690" y="5544071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mit Pfeil 114">
                <a:extLst>
                  <a:ext uri="{FF2B5EF4-FFF2-40B4-BE49-F238E27FC236}">
                    <a16:creationId xmlns:a16="http://schemas.microsoft.com/office/drawing/2014/main" id="{2A1E6801-8C40-49D4-A25B-2790D9E22CEE}"/>
                  </a:ext>
                </a:extLst>
              </p:cNvPr>
              <p:cNvCxnSpPr>
                <a:cxnSpLocks/>
                <a:stCxn id="95" idx="6"/>
                <a:endCxn id="100" idx="2"/>
              </p:cNvCxnSpPr>
              <p:nvPr/>
            </p:nvCxnSpPr>
            <p:spPr>
              <a:xfrm>
                <a:off x="4962088" y="5184397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CC2E458D-A706-4F15-A32B-86F07BC778D5}"/>
                  </a:ext>
                </a:extLst>
              </p:cNvPr>
              <p:cNvCxnSpPr>
                <a:cxnSpLocks/>
                <a:stCxn id="92" idx="6"/>
                <a:endCxn id="99" idx="2"/>
              </p:cNvCxnSpPr>
              <p:nvPr/>
            </p:nvCxnSpPr>
            <p:spPr>
              <a:xfrm>
                <a:off x="4959292" y="4824723"/>
                <a:ext cx="531527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>
                <a:extLst>
                  <a:ext uri="{FF2B5EF4-FFF2-40B4-BE49-F238E27FC236}">
                    <a16:creationId xmlns:a16="http://schemas.microsoft.com/office/drawing/2014/main" id="{A8F1C07C-D740-41D2-B971-4F7298834A3F}"/>
                  </a:ext>
                </a:extLst>
              </p:cNvPr>
              <p:cNvCxnSpPr>
                <a:cxnSpLocks/>
                <a:stCxn id="93" idx="6"/>
                <a:endCxn id="98" idx="2"/>
              </p:cNvCxnSpPr>
              <p:nvPr/>
            </p:nvCxnSpPr>
            <p:spPr>
              <a:xfrm>
                <a:off x="4959292" y="5900255"/>
                <a:ext cx="530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>
                <a:extLst>
                  <a:ext uri="{FF2B5EF4-FFF2-40B4-BE49-F238E27FC236}">
                    <a16:creationId xmlns:a16="http://schemas.microsoft.com/office/drawing/2014/main" id="{F534885D-78E5-48CE-A66F-62F310C3AC25}"/>
                  </a:ext>
                </a:extLst>
              </p:cNvPr>
              <p:cNvCxnSpPr>
                <a:cxnSpLocks/>
                <a:stCxn id="92" idx="6"/>
                <a:endCxn id="98" idx="2"/>
              </p:cNvCxnSpPr>
              <p:nvPr/>
            </p:nvCxnSpPr>
            <p:spPr>
              <a:xfrm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DAF15E2A-197F-4B8C-AC4E-53D177B65AD4}"/>
                  </a:ext>
                </a:extLst>
              </p:cNvPr>
              <p:cNvCxnSpPr>
                <a:cxnSpLocks/>
                <a:stCxn id="92" idx="6"/>
                <a:endCxn id="100" idx="2"/>
              </p:cNvCxnSpPr>
              <p:nvPr/>
            </p:nvCxnSpPr>
            <p:spPr>
              <a:xfrm>
                <a:off x="4959292" y="4824723"/>
                <a:ext cx="532925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>
                <a:extLst>
                  <a:ext uri="{FF2B5EF4-FFF2-40B4-BE49-F238E27FC236}">
                    <a16:creationId xmlns:a16="http://schemas.microsoft.com/office/drawing/2014/main" id="{6F64CAF0-7CB4-4F31-B54A-F144122355DF}"/>
                  </a:ext>
                </a:extLst>
              </p:cNvPr>
              <p:cNvCxnSpPr>
                <a:cxnSpLocks/>
                <a:stCxn id="95" idx="6"/>
                <a:endCxn id="99" idx="2"/>
              </p:cNvCxnSpPr>
              <p:nvPr/>
            </p:nvCxnSpPr>
            <p:spPr>
              <a:xfrm>
                <a:off x="4962088" y="5184397"/>
                <a:ext cx="528731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>
                <a:extLst>
                  <a:ext uri="{FF2B5EF4-FFF2-40B4-BE49-F238E27FC236}">
                    <a16:creationId xmlns:a16="http://schemas.microsoft.com/office/drawing/2014/main" id="{E1128088-D6B6-43E0-8DE4-96A3AE3B5EB4}"/>
                  </a:ext>
                </a:extLst>
              </p:cNvPr>
              <p:cNvCxnSpPr>
                <a:cxnSpLocks/>
                <a:stCxn id="95" idx="6"/>
                <a:endCxn id="97" idx="2"/>
              </p:cNvCxnSpPr>
              <p:nvPr/>
            </p:nvCxnSpPr>
            <p:spPr>
              <a:xfrm flipV="1">
                <a:off x="4962088" y="4824723"/>
                <a:ext cx="527333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>
                <a:extLst>
                  <a:ext uri="{FF2B5EF4-FFF2-40B4-BE49-F238E27FC236}">
                    <a16:creationId xmlns:a16="http://schemas.microsoft.com/office/drawing/2014/main" id="{AB2B9D95-E9E5-4B0A-BF57-CF93C8EB282C}"/>
                  </a:ext>
                </a:extLst>
              </p:cNvPr>
              <p:cNvCxnSpPr>
                <a:cxnSpLocks/>
                <a:stCxn id="94" idx="6"/>
                <a:endCxn id="98" idx="2"/>
              </p:cNvCxnSpPr>
              <p:nvPr/>
            </p:nvCxnSpPr>
            <p:spPr>
              <a:xfrm>
                <a:off x="4960690" y="5544071"/>
                <a:ext cx="528731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mit Pfeil 122">
                <a:extLst>
                  <a:ext uri="{FF2B5EF4-FFF2-40B4-BE49-F238E27FC236}">
                    <a16:creationId xmlns:a16="http://schemas.microsoft.com/office/drawing/2014/main" id="{BCD71B4E-E134-4E92-9A3E-104F19675B03}"/>
                  </a:ext>
                </a:extLst>
              </p:cNvPr>
              <p:cNvCxnSpPr>
                <a:cxnSpLocks/>
                <a:stCxn id="95" idx="6"/>
                <a:endCxn id="98" idx="2"/>
              </p:cNvCxnSpPr>
              <p:nvPr/>
            </p:nvCxnSpPr>
            <p:spPr>
              <a:xfrm>
                <a:off x="4962088" y="5184397"/>
                <a:ext cx="527333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>
                <a:extLst>
                  <a:ext uri="{FF2B5EF4-FFF2-40B4-BE49-F238E27FC236}">
                    <a16:creationId xmlns:a16="http://schemas.microsoft.com/office/drawing/2014/main" id="{0F6F9270-ADE6-491E-9818-3328F10A50D5}"/>
                  </a:ext>
                </a:extLst>
              </p:cNvPr>
              <p:cNvCxnSpPr>
                <a:cxnSpLocks/>
                <a:stCxn id="93" idx="6"/>
                <a:endCxn id="100" idx="2"/>
              </p:cNvCxnSpPr>
              <p:nvPr/>
            </p:nvCxnSpPr>
            <p:spPr>
              <a:xfrm flipV="1">
                <a:off x="4959292" y="5184397"/>
                <a:ext cx="532925" cy="715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>
                <a:extLst>
                  <a:ext uri="{FF2B5EF4-FFF2-40B4-BE49-F238E27FC236}">
                    <a16:creationId xmlns:a16="http://schemas.microsoft.com/office/drawing/2014/main" id="{02B8DFC3-1045-46F2-AE69-412A6BF46B78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 flipV="1">
                <a:off x="4959292" y="5544071"/>
                <a:ext cx="531527" cy="35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>
                <a:extLst>
                  <a:ext uri="{FF2B5EF4-FFF2-40B4-BE49-F238E27FC236}">
                    <a16:creationId xmlns:a16="http://schemas.microsoft.com/office/drawing/2014/main" id="{A50BF2C9-B998-46E3-9F28-F1E2A800DAB9}"/>
                  </a:ext>
                </a:extLst>
              </p:cNvPr>
              <p:cNvCxnSpPr>
                <a:cxnSpLocks/>
                <a:stCxn id="99" idx="6"/>
                <a:endCxn id="96" idx="2"/>
              </p:cNvCxnSpPr>
              <p:nvPr/>
            </p:nvCxnSpPr>
            <p:spPr>
              <a:xfrm flipV="1">
                <a:off x="5784434" y="5345185"/>
                <a:ext cx="185956" cy="198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mit Pfeil 126">
                <a:extLst>
                  <a:ext uri="{FF2B5EF4-FFF2-40B4-BE49-F238E27FC236}">
                    <a16:creationId xmlns:a16="http://schemas.microsoft.com/office/drawing/2014/main" id="{1D299E02-27CF-455F-A36B-14351D40D549}"/>
                  </a:ext>
                </a:extLst>
              </p:cNvPr>
              <p:cNvCxnSpPr>
                <a:cxnSpLocks/>
                <a:stCxn id="93" idx="6"/>
                <a:endCxn id="97" idx="2"/>
              </p:cNvCxnSpPr>
              <p:nvPr/>
            </p:nvCxnSpPr>
            <p:spPr>
              <a:xfrm flipV="1">
                <a:off x="4959292" y="4824723"/>
                <a:ext cx="530129" cy="1075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mit Pfeil 127">
                <a:extLst>
                  <a:ext uri="{FF2B5EF4-FFF2-40B4-BE49-F238E27FC236}">
                    <a16:creationId xmlns:a16="http://schemas.microsoft.com/office/drawing/2014/main" id="{EF139A9B-11DD-41E5-9250-4B3200879992}"/>
                  </a:ext>
                </a:extLst>
              </p:cNvPr>
              <p:cNvCxnSpPr>
                <a:cxnSpLocks/>
                <a:stCxn id="98" idx="6"/>
                <a:endCxn id="96" idx="2"/>
              </p:cNvCxnSpPr>
              <p:nvPr/>
            </p:nvCxnSpPr>
            <p:spPr>
              <a:xfrm flipV="1">
                <a:off x="5783036" y="5345185"/>
                <a:ext cx="187354" cy="555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E5ACBFC5-2040-452C-BC5D-E76532FCAB04}"/>
                  </a:ext>
                </a:extLst>
              </p:cNvPr>
              <p:cNvCxnSpPr>
                <a:cxnSpLocks/>
                <a:stCxn id="97" idx="6"/>
                <a:endCxn id="96" idx="2"/>
              </p:cNvCxnSpPr>
              <p:nvPr/>
            </p:nvCxnSpPr>
            <p:spPr>
              <a:xfrm>
                <a:off x="5783036" y="4824723"/>
                <a:ext cx="187354" cy="520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40713DEB-75ED-40B7-9017-56EB9D4DF13D}"/>
                  </a:ext>
                </a:extLst>
              </p:cNvPr>
              <p:cNvCxnSpPr>
                <a:cxnSpLocks/>
                <a:stCxn id="100" idx="6"/>
                <a:endCxn id="96" idx="2"/>
              </p:cNvCxnSpPr>
              <p:nvPr/>
            </p:nvCxnSpPr>
            <p:spPr>
              <a:xfrm>
                <a:off x="5785832" y="5184397"/>
                <a:ext cx="184558" cy="160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45F6AF62-FEBD-4C31-9111-7CBDE42158E2}"/>
                  </a:ext>
                </a:extLst>
              </p:cNvPr>
              <p:cNvCxnSpPr>
                <a:cxnSpLocks/>
                <a:stCxn id="94" idx="6"/>
                <a:endCxn id="100" idx="2"/>
              </p:cNvCxnSpPr>
              <p:nvPr/>
            </p:nvCxnSpPr>
            <p:spPr>
              <a:xfrm flipV="1">
                <a:off x="4960690" y="5184397"/>
                <a:ext cx="531527" cy="35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B0495F92-4454-4F43-8AA3-0EB7F0640F04}"/>
                  </a:ext>
                </a:extLst>
              </p:cNvPr>
              <p:cNvCxnSpPr>
                <a:cxnSpLocks/>
                <a:stCxn id="94" idx="6"/>
                <a:endCxn id="97" idx="2"/>
              </p:cNvCxnSpPr>
              <p:nvPr/>
            </p:nvCxnSpPr>
            <p:spPr>
              <a:xfrm flipV="1">
                <a:off x="4960690" y="4824723"/>
                <a:ext cx="528731" cy="719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38DBB15-7E0B-4C1C-8547-67785B1C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580" y="3020581"/>
              <a:ext cx="2868189" cy="2947109"/>
            </a:xfrm>
            <a:prstGeom prst="rect">
              <a:avLst/>
            </a:prstGeom>
          </p:spPr>
        </p:pic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67C35CFA-E969-4F0B-B81D-409E50EB47D3}"/>
                </a:ext>
              </a:extLst>
            </p:cNvPr>
            <p:cNvSpPr/>
            <p:nvPr/>
          </p:nvSpPr>
          <p:spPr>
            <a:xfrm>
              <a:off x="4327915" y="4190002"/>
              <a:ext cx="625340" cy="49882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16F8274E-265E-40AF-B87A-1FBB5C8D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825" y="3023277"/>
              <a:ext cx="2929225" cy="2947109"/>
            </a:xfrm>
            <a:prstGeom prst="rect">
              <a:avLst/>
            </a:prstGeom>
          </p:spPr>
        </p:pic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2F1314B4-471B-439B-98BD-B433ED0607D9}"/>
                </a:ext>
              </a:extLst>
            </p:cNvPr>
            <p:cNvSpPr txBox="1"/>
            <p:nvPr/>
          </p:nvSpPr>
          <p:spPr>
            <a:xfrm>
              <a:off x="8738499" y="2312695"/>
              <a:ext cx="16519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(</a:t>
              </a:r>
              <a:r>
                <a:rPr lang="de-DE" sz="2000" dirty="0" err="1"/>
                <a:t>goal</a:t>
              </a:r>
              <a:r>
                <a:rPr lang="de-DE" sz="2000" dirty="0"/>
                <a:t>)</a:t>
              </a:r>
            </a:p>
            <a:p>
              <a:pPr algn="ctr"/>
              <a:r>
                <a:rPr lang="de-DE" sz="2000" dirty="0" err="1"/>
                <a:t>ground-truth</a:t>
              </a:r>
              <a:endParaRPr lang="en-US" sz="2000" dirty="0"/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8992424D-43B3-4554-AF5C-8FFB5BB49699}"/>
                </a:ext>
              </a:extLst>
            </p:cNvPr>
            <p:cNvSpPr txBox="1"/>
            <p:nvPr/>
          </p:nvSpPr>
          <p:spPr>
            <a:xfrm>
              <a:off x="1952426" y="2312695"/>
              <a:ext cx="14511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/>
                <a:t>(</a:t>
              </a:r>
              <a:r>
                <a:rPr lang="de-DE" sz="2000" dirty="0" err="1"/>
                <a:t>input</a:t>
              </a:r>
              <a:r>
                <a:rPr lang="de-DE" sz="2000" dirty="0"/>
                <a:t>)</a:t>
              </a:r>
            </a:p>
            <a:p>
              <a:pPr algn="ctr"/>
              <a:r>
                <a:rPr lang="de-DE" sz="2000" dirty="0" err="1"/>
                <a:t>satellite</a:t>
              </a:r>
              <a:r>
                <a:rPr lang="de-DE" sz="2000" dirty="0"/>
                <a:t> </a:t>
              </a:r>
              <a:r>
                <a:rPr lang="de-DE" sz="2000" dirty="0" err="1"/>
                <a:t>img</a:t>
              </a:r>
              <a:endParaRPr lang="en-US" sz="2000" dirty="0"/>
            </a:p>
          </p:txBody>
        </p:sp>
        <p:sp>
          <p:nvSpPr>
            <p:cNvPr id="180" name="Pfeil: nach rechts 179">
              <a:extLst>
                <a:ext uri="{FF2B5EF4-FFF2-40B4-BE49-F238E27FC236}">
                  <a16:creationId xmlns:a16="http://schemas.microsoft.com/office/drawing/2014/main" id="{0E059DA0-3AD4-4E27-8E41-DA9A2C5C41C9}"/>
                </a:ext>
              </a:extLst>
            </p:cNvPr>
            <p:cNvSpPr/>
            <p:nvPr/>
          </p:nvSpPr>
          <p:spPr>
            <a:xfrm>
              <a:off x="7513026" y="4190002"/>
              <a:ext cx="625340" cy="49882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feil: nach rechts 180">
              <a:extLst>
                <a:ext uri="{FF2B5EF4-FFF2-40B4-BE49-F238E27FC236}">
                  <a16:creationId xmlns:a16="http://schemas.microsoft.com/office/drawing/2014/main" id="{8942BEBE-3144-4CAA-933E-844C0A055E72}"/>
                </a:ext>
              </a:extLst>
            </p:cNvPr>
            <p:cNvSpPr/>
            <p:nvPr/>
          </p:nvSpPr>
          <p:spPr>
            <a:xfrm rot="8486483">
              <a:off x="4242858" y="2532171"/>
              <a:ext cx="609828" cy="46534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Pfeil: nach rechts 181">
              <a:extLst>
                <a:ext uri="{FF2B5EF4-FFF2-40B4-BE49-F238E27FC236}">
                  <a16:creationId xmlns:a16="http://schemas.microsoft.com/office/drawing/2014/main" id="{EED289E5-367C-4EE2-BFAA-9154FD61DE88}"/>
                </a:ext>
              </a:extLst>
            </p:cNvPr>
            <p:cNvSpPr/>
            <p:nvPr/>
          </p:nvSpPr>
          <p:spPr>
            <a:xfrm rot="2393026">
              <a:off x="7538693" y="2544387"/>
              <a:ext cx="609828" cy="465341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9A4B6ACF-7AB2-433E-AA3B-27BC6BBA3246}"/>
                </a:ext>
              </a:extLst>
            </p:cNvPr>
            <p:cNvSpPr txBox="1"/>
            <p:nvPr/>
          </p:nvSpPr>
          <p:spPr>
            <a:xfrm>
              <a:off x="5383329" y="3020581"/>
              <a:ext cx="1651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Model</a:t>
              </a:r>
              <a:endParaRPr lang="en-US" sz="3200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C3881E9-4940-4F4C-B1E9-EA5777913114}"/>
                </a:ext>
              </a:extLst>
            </p:cNvPr>
            <p:cNvSpPr/>
            <p:nvPr/>
          </p:nvSpPr>
          <p:spPr>
            <a:xfrm>
              <a:off x="4982609" y="3547058"/>
              <a:ext cx="2435701" cy="18231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69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C9460-31C5-4BC9-9D77-0FCCC7A6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D9BAA9-DC60-4B83-B055-CE411C9E351C}"/>
              </a:ext>
            </a:extLst>
          </p:cNvPr>
          <p:cNvGrpSpPr/>
          <p:nvPr/>
        </p:nvGrpSpPr>
        <p:grpSpPr>
          <a:xfrm>
            <a:off x="3841933" y="4690499"/>
            <a:ext cx="2422072" cy="1343979"/>
            <a:chOff x="3841933" y="4690499"/>
            <a:chExt cx="2422072" cy="134397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408682D-000A-4FAC-A824-B67AE246D7C1}"/>
                </a:ext>
              </a:extLst>
            </p:cNvPr>
            <p:cNvSpPr/>
            <p:nvPr/>
          </p:nvSpPr>
          <p:spPr>
            <a:xfrm>
              <a:off x="3841933" y="4859501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3909E7F-36D6-4A19-BF2F-8E7A288545A4}"/>
                </a:ext>
              </a:extLst>
            </p:cNvPr>
            <p:cNvSpPr/>
            <p:nvPr/>
          </p:nvSpPr>
          <p:spPr>
            <a:xfrm>
              <a:off x="3841933" y="5631807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DCF6155-1F5A-49D0-99E8-4CEF781A92A7}"/>
                </a:ext>
              </a:extLst>
            </p:cNvPr>
            <p:cNvSpPr/>
            <p:nvPr/>
          </p:nvSpPr>
          <p:spPr>
            <a:xfrm>
              <a:off x="3843331" y="5245740"/>
              <a:ext cx="293615" cy="2684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5B4400E-916F-4D5B-A7ED-6C3D1DCBEF63}"/>
                </a:ext>
              </a:extLst>
            </p:cNvPr>
            <p:cNvSpPr/>
            <p:nvPr/>
          </p:nvSpPr>
          <p:spPr>
            <a:xfrm>
              <a:off x="4665677" y="4690499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298FCCF-3598-4630-9CB0-B14B10075DE6}"/>
                </a:ext>
              </a:extLst>
            </p:cNvPr>
            <p:cNvSpPr/>
            <p:nvPr/>
          </p:nvSpPr>
          <p:spPr>
            <a:xfrm>
              <a:off x="4665677" y="5766031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1AF0981-55EF-4CDD-A4D5-B13781898EDC}"/>
                </a:ext>
              </a:extLst>
            </p:cNvPr>
            <p:cNvSpPr/>
            <p:nvPr/>
          </p:nvSpPr>
          <p:spPr>
            <a:xfrm>
              <a:off x="4667075" y="5409847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3DE34EE-62C9-4CF3-B473-38884DEA9D4D}"/>
                </a:ext>
              </a:extLst>
            </p:cNvPr>
            <p:cNvSpPr/>
            <p:nvPr/>
          </p:nvSpPr>
          <p:spPr>
            <a:xfrm>
              <a:off x="4668473" y="5050173"/>
              <a:ext cx="293615" cy="26844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3474796-3639-4B7C-AA01-9B22D9CC970C}"/>
                </a:ext>
              </a:extLst>
            </p:cNvPr>
            <p:cNvSpPr/>
            <p:nvPr/>
          </p:nvSpPr>
          <p:spPr>
            <a:xfrm>
              <a:off x="5970390" y="5210961"/>
              <a:ext cx="293615" cy="268447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44DA371-C24E-4A25-B352-908204815D5B}"/>
                </a:ext>
              </a:extLst>
            </p:cNvPr>
            <p:cNvSpPr/>
            <p:nvPr/>
          </p:nvSpPr>
          <p:spPr>
            <a:xfrm>
              <a:off x="5489421" y="4690499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1FE00AF-D837-476F-93BA-99871FD926E2}"/>
                </a:ext>
              </a:extLst>
            </p:cNvPr>
            <p:cNvSpPr/>
            <p:nvPr/>
          </p:nvSpPr>
          <p:spPr>
            <a:xfrm>
              <a:off x="5489421" y="5766031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50E6E41-CC05-4F43-9835-000CD91C0E2F}"/>
                </a:ext>
              </a:extLst>
            </p:cNvPr>
            <p:cNvSpPr/>
            <p:nvPr/>
          </p:nvSpPr>
          <p:spPr>
            <a:xfrm>
              <a:off x="5490819" y="5409847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D9D54F0-CC77-4B34-AB51-6A2C3B69E151}"/>
                </a:ext>
              </a:extLst>
            </p:cNvPr>
            <p:cNvSpPr/>
            <p:nvPr/>
          </p:nvSpPr>
          <p:spPr>
            <a:xfrm>
              <a:off x="5492217" y="5050173"/>
              <a:ext cx="293615" cy="2684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42B8B2F1-7BF6-4C2C-AE9D-08B587754E6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135548" y="4824723"/>
              <a:ext cx="530129" cy="16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2CC06BF-E04D-4E3E-92CD-E6D627DF729E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4136946" y="4824723"/>
              <a:ext cx="528731" cy="5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97CE17A2-FD4C-42C5-A5CF-0707B1834A2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4135548" y="4824723"/>
              <a:ext cx="530129" cy="94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FEDAAD7-5166-4042-81D2-645D894B191A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4136946" y="5184397"/>
              <a:ext cx="531527" cy="19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001DEFC-2845-4B04-B7BD-16E9431FE67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4136946" y="5379964"/>
              <a:ext cx="530129" cy="16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C44E6592-9205-4E43-9C83-ADAB9A222F4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135548" y="5184397"/>
              <a:ext cx="532925" cy="581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9629DFA-31F5-4A78-8C65-4F40AB59D3FC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136946" y="5379964"/>
              <a:ext cx="528731" cy="52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DC8CAC4-27D1-4F8D-BA26-A7EB510C5074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4135548" y="4993725"/>
              <a:ext cx="532925" cy="190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C1EE10A7-8040-41A6-B3E7-8EF542F54D06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4135548" y="4993725"/>
              <a:ext cx="531527" cy="550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3B83C0BF-629E-4CBE-A4CD-E8B5D46B5046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4135548" y="4993725"/>
              <a:ext cx="530129" cy="9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9BB590A-CBA6-426F-A8E4-7D6590604FC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4135548" y="5544071"/>
              <a:ext cx="531527" cy="221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8406A63-5BCB-4AA9-8D31-A43477E6DA59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4135548" y="5766031"/>
              <a:ext cx="530129" cy="134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97534C2-5918-48DC-BEF3-0E931DFC51B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4959292" y="4824723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E11CBEF-BFB2-4BE7-AD5F-DAA76FC86A6A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960690" y="5544071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20219314-5842-4749-9525-9B35F84B0FB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4962088" y="5184397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BD7AA94C-BF23-4270-89F0-04E4DC0B6E96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4959292" y="4824723"/>
              <a:ext cx="531527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01E907C-B499-4F9E-A8EE-34332219E70B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4959292" y="5900255"/>
              <a:ext cx="530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A444E1B6-9540-4EA4-9F57-11D3E195088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DD512155-7511-45E7-B35A-55C55D0A9CB1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4959292" y="4824723"/>
              <a:ext cx="532925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41E2C64-2A1C-4A71-808B-F0654181CDCE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962088" y="5184397"/>
              <a:ext cx="528731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B65C30DB-5C8D-43B2-AEA8-3FDD78ECF27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4962088" y="4824723"/>
              <a:ext cx="527333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451BD07-1EAE-4739-A200-B80B2E3AA583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4960690" y="5544071"/>
              <a:ext cx="528731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8E83AE13-A4A0-4D7A-B910-51B93937D4B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4962088" y="5184397"/>
              <a:ext cx="527333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53A1B57C-D0E1-44CF-AF34-83EF75FEB0CA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4959292" y="5184397"/>
              <a:ext cx="532925" cy="71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BE3584AA-F3E4-4F20-B6C7-22478ACF2552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4959292" y="5544071"/>
              <a:ext cx="531527" cy="3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6B85A5B-60C2-4034-B740-AF97EA70776D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 flipV="1">
              <a:off x="5784434" y="5345185"/>
              <a:ext cx="185956" cy="198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3506D634-C9B5-4234-8172-313A8FDC0C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4959292" y="4824723"/>
              <a:ext cx="530129" cy="107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2BEBD0F2-A0D0-4FE7-886E-A87B66DD9F86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 flipV="1">
              <a:off x="5783036" y="5345185"/>
              <a:ext cx="187354" cy="55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F44FA33-5421-4341-BD81-5225DEB7E046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5783036" y="4824723"/>
              <a:ext cx="187354" cy="520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4B43E6B3-7194-4C8B-8C36-39134A6474AD}"/>
                </a:ext>
              </a:extLst>
            </p:cNvPr>
            <p:cNvCxnSpPr>
              <a:cxnSpLocks/>
              <a:stCxn id="16" idx="6"/>
              <a:endCxn id="12" idx="2"/>
            </p:cNvCxnSpPr>
            <p:nvPr/>
          </p:nvCxnSpPr>
          <p:spPr>
            <a:xfrm>
              <a:off x="5785832" y="5184397"/>
              <a:ext cx="184558" cy="16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1C1C8E5-47B3-40C5-84E8-C2EFB54EF0D7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 flipV="1">
              <a:off x="4960690" y="5184397"/>
              <a:ext cx="531527" cy="35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AA7EF9E-752C-4F5B-981D-C53A555B08CA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4960690" y="4824723"/>
              <a:ext cx="528731" cy="71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3EE7059C-5963-4831-AE94-B1129B4F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45" y="2846972"/>
            <a:ext cx="836220" cy="886087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0E577DB-4E85-474A-BD1B-F898B4255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6" y="2935081"/>
            <a:ext cx="1980075" cy="5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Breitbild</PresentationFormat>
  <Paragraphs>148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64</cp:revision>
  <dcterms:created xsi:type="dcterms:W3CDTF">2018-08-19T17:33:48Z</dcterms:created>
  <dcterms:modified xsi:type="dcterms:W3CDTF">2018-11-07T15:27:59Z</dcterms:modified>
</cp:coreProperties>
</file>