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985D0-A27A-417F-88FE-47FA64AF3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6FD21-69D6-47B4-AD5F-37F7494C2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1C6B5-76FF-404F-9C9E-AF8CE6C3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EEB61-7765-4C46-AF65-83969CC6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B0513-AEA7-45B0-BE9B-184F2AC7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7F7F0-EC82-4BCB-9FC6-99F9E0BC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719D04-5B7F-4706-A4EC-9ABB42456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B0A299-26B8-44BD-AD12-5F0ABCE3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E45F5-E268-4EAC-98D9-64E4B278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79A70-AD74-46CE-A877-DFED084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F866E8-5BD3-4CDB-9CC2-4086B5C0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5F3998-3924-4A6A-8F10-67FB11DA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939D4-D1F3-4D13-8DE1-CF48C178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FD58A-9908-47D1-A526-F24AA15E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FF1DE-BD36-4C89-9AA4-D0AD3617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E52B-FBC4-4AFE-9C4A-86254E0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F7322-1787-4599-95E6-92531913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7B5B9-91C2-4A41-8AEB-1A412167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4E49C-50C0-45DF-86BD-F90A1CED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D230-8B5A-4F1D-9673-C7E59CC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57604-C68F-45F5-9F9D-FE442E00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5554A-63AF-4DF1-B087-19E2AE0B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E92C9-F2F8-46E1-A7A1-0EB23FC1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60DFF-131E-43B6-B7B1-D078F092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B7C14-5657-40C9-874D-4A69818D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EB667-00B2-42A8-ACC6-1B8D6D9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D6C02-098C-451E-ACFE-A38D7235B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73957A-42DC-48C1-B4D8-F24E0F80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878126-1355-4A62-9576-515015D9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F6CAB2-941A-4D4A-BDA6-611E5052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73870-9DD5-44E4-A19A-9302EC1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BF706-2003-4896-997E-4C90FB4C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A234F-5593-4AF5-86DC-91BD3387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E82356-80B8-4128-BC97-ABDFE5BC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FE1F07-77B0-4256-B1E1-564E50349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35D6D5-4E1F-44EF-B798-910BEA1E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9CF9DE-5DE1-4B5D-A391-E7FCD2C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537C11-4AF7-434E-B8AF-6616A16C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B87F3-742A-4390-9E0E-3AE8E29F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A823E-4F69-4385-A38E-FD25398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52015-72D7-4934-92FE-82BCE7D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4C487-087C-4B1E-94BD-EBF3016F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B8C00A-F19A-48C5-9086-4BDC165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571BBF-0323-4386-AD78-AE202E8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FBCEFA-E0B5-426D-9CC0-22329C20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4C48E-C002-4C3E-BE25-0CBF254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35AAE-5E75-4D59-8EE4-F5430A60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BD68-F929-4D26-A9CB-8FA59ED8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731169-4D81-4210-8F10-0DFA0A09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9BB22-E3B8-43E0-BE9E-1DF79E74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21CF4-1886-4A06-BF4F-CA35E283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704AD-BA40-48D7-A692-AC34870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D0B57-A916-4195-95A4-674833E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EBBDEB-9ED4-45F9-8653-145EF6A4F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CDCAD1-A279-4471-A4C7-3AF274C5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53FBBD-340D-4A2E-9A66-CB4D829B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19696-870A-45E8-B5EC-B49A558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D126AE-CF13-44DB-B4A2-AD3B5C2E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3D9927-884F-4E83-88FA-6AA0DFFE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55B44-674E-4BFF-A692-B2DA3D97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08821-54EE-4FD7-9BF1-C02996E2D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F67D-6968-41CF-956C-956FBD2CF0CD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7112D-96C4-41C5-8E10-2D0ADC9F1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E92AF6-AE58-4397-BD80-8B84ED890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58AC-0816-4DDC-AAEC-B5E91E7E76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D35DE477-AEC3-4B4B-A064-4DBDC318BF95}"/>
              </a:ext>
            </a:extLst>
          </p:cNvPr>
          <p:cNvSpPr/>
          <p:nvPr/>
        </p:nvSpPr>
        <p:spPr>
          <a:xfrm>
            <a:off x="447869" y="17914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D2C92D-11BE-4700-9915-5A753A157DD7}"/>
              </a:ext>
            </a:extLst>
          </p:cNvPr>
          <p:cNvSpPr/>
          <p:nvPr/>
        </p:nvSpPr>
        <p:spPr>
          <a:xfrm>
            <a:off x="600269" y="1943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772154-3761-4B57-A45A-AAB2CBFB018E}"/>
              </a:ext>
            </a:extLst>
          </p:cNvPr>
          <p:cNvSpPr/>
          <p:nvPr/>
        </p:nvSpPr>
        <p:spPr>
          <a:xfrm>
            <a:off x="600269" y="1943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B44C53-828C-43A3-BC89-25C5628F4AA8}"/>
              </a:ext>
            </a:extLst>
          </p:cNvPr>
          <p:cNvSpPr/>
          <p:nvPr/>
        </p:nvSpPr>
        <p:spPr>
          <a:xfrm>
            <a:off x="752669" y="2096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F93764B-CC04-43D2-9212-73F7A4E4EEB4}"/>
              </a:ext>
            </a:extLst>
          </p:cNvPr>
          <p:cNvSpPr/>
          <p:nvPr/>
        </p:nvSpPr>
        <p:spPr>
          <a:xfrm>
            <a:off x="752669" y="2096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539C720-8FB3-4B25-AA87-1252F0C7BBF5}"/>
              </a:ext>
            </a:extLst>
          </p:cNvPr>
          <p:cNvSpPr/>
          <p:nvPr/>
        </p:nvSpPr>
        <p:spPr>
          <a:xfrm>
            <a:off x="905069" y="2248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20B9A3D-166C-40D8-9D48-568E20A1818D}"/>
              </a:ext>
            </a:extLst>
          </p:cNvPr>
          <p:cNvSpPr/>
          <p:nvPr/>
        </p:nvSpPr>
        <p:spPr>
          <a:xfrm>
            <a:off x="905069" y="2248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FCA3BA7-697C-4DDF-9F3F-54DD65E553CC}"/>
              </a:ext>
            </a:extLst>
          </p:cNvPr>
          <p:cNvSpPr/>
          <p:nvPr/>
        </p:nvSpPr>
        <p:spPr>
          <a:xfrm>
            <a:off x="1057469" y="24010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94BC522-427E-4707-A72D-00C5DBD5E583}"/>
              </a:ext>
            </a:extLst>
          </p:cNvPr>
          <p:cNvSpPr/>
          <p:nvPr/>
        </p:nvSpPr>
        <p:spPr>
          <a:xfrm>
            <a:off x="1057469" y="24010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1FA5E2D-35F8-4373-AA85-57213C01CB47}"/>
              </a:ext>
            </a:extLst>
          </p:cNvPr>
          <p:cNvSpPr/>
          <p:nvPr/>
        </p:nvSpPr>
        <p:spPr>
          <a:xfrm>
            <a:off x="1209869" y="25534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EC3976-E282-4ED7-8727-2DCEB998EFF9}"/>
              </a:ext>
            </a:extLst>
          </p:cNvPr>
          <p:cNvSpPr/>
          <p:nvPr/>
        </p:nvSpPr>
        <p:spPr>
          <a:xfrm>
            <a:off x="1209869" y="25534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00B34C2-06E7-4961-94B0-246F0D9A4FA7}"/>
              </a:ext>
            </a:extLst>
          </p:cNvPr>
          <p:cNvSpPr/>
          <p:nvPr/>
        </p:nvSpPr>
        <p:spPr>
          <a:xfrm>
            <a:off x="1362269" y="2705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B388EAD-31C8-4278-9D99-F52B51B18365}"/>
              </a:ext>
            </a:extLst>
          </p:cNvPr>
          <p:cNvSpPr/>
          <p:nvPr/>
        </p:nvSpPr>
        <p:spPr>
          <a:xfrm>
            <a:off x="1362269" y="2705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D35EC02-0250-4D89-8167-8F0494FF85B6}"/>
              </a:ext>
            </a:extLst>
          </p:cNvPr>
          <p:cNvSpPr/>
          <p:nvPr/>
        </p:nvSpPr>
        <p:spPr>
          <a:xfrm>
            <a:off x="1514669" y="2858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F8EA577-ECDF-41AD-B076-FF36F5B6D594}"/>
              </a:ext>
            </a:extLst>
          </p:cNvPr>
          <p:cNvSpPr/>
          <p:nvPr/>
        </p:nvSpPr>
        <p:spPr>
          <a:xfrm>
            <a:off x="1514669" y="2858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19C12BC-3ED4-47BD-BBAF-B3B76F9A430D}"/>
              </a:ext>
            </a:extLst>
          </p:cNvPr>
          <p:cNvSpPr/>
          <p:nvPr/>
        </p:nvSpPr>
        <p:spPr>
          <a:xfrm>
            <a:off x="1667069" y="3010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7F54107-0DFC-4677-A9C5-8746E4CC07C1}"/>
              </a:ext>
            </a:extLst>
          </p:cNvPr>
          <p:cNvSpPr/>
          <p:nvPr/>
        </p:nvSpPr>
        <p:spPr>
          <a:xfrm>
            <a:off x="1667069" y="3010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EABD492-B02F-4093-B7E2-32C8E51C792B}"/>
              </a:ext>
            </a:extLst>
          </p:cNvPr>
          <p:cNvSpPr/>
          <p:nvPr/>
        </p:nvSpPr>
        <p:spPr>
          <a:xfrm>
            <a:off x="1819469" y="31630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5DC0424-9EAA-4E6A-8308-A1EE29D3D866}"/>
              </a:ext>
            </a:extLst>
          </p:cNvPr>
          <p:cNvSpPr/>
          <p:nvPr/>
        </p:nvSpPr>
        <p:spPr>
          <a:xfrm>
            <a:off x="1209869" y="25534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70AA2E1-0FF2-4EF3-A348-61CE2CBD81FA}"/>
              </a:ext>
            </a:extLst>
          </p:cNvPr>
          <p:cNvSpPr/>
          <p:nvPr/>
        </p:nvSpPr>
        <p:spPr>
          <a:xfrm>
            <a:off x="1209869" y="25534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E318EF1-8C76-4BFD-B7B6-7591B1914E60}"/>
              </a:ext>
            </a:extLst>
          </p:cNvPr>
          <p:cNvSpPr/>
          <p:nvPr/>
        </p:nvSpPr>
        <p:spPr>
          <a:xfrm>
            <a:off x="1362269" y="2705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54E2A5D-3CF5-4D1A-B364-F94191416B66}"/>
              </a:ext>
            </a:extLst>
          </p:cNvPr>
          <p:cNvSpPr/>
          <p:nvPr/>
        </p:nvSpPr>
        <p:spPr>
          <a:xfrm>
            <a:off x="1362269" y="27058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E701120-2ACB-4C7A-8677-4E80984544D9}"/>
              </a:ext>
            </a:extLst>
          </p:cNvPr>
          <p:cNvSpPr/>
          <p:nvPr/>
        </p:nvSpPr>
        <p:spPr>
          <a:xfrm>
            <a:off x="1514669" y="2858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5A095E-FEFF-4305-B440-C1B82E2CDED4}"/>
              </a:ext>
            </a:extLst>
          </p:cNvPr>
          <p:cNvSpPr/>
          <p:nvPr/>
        </p:nvSpPr>
        <p:spPr>
          <a:xfrm>
            <a:off x="1514669" y="28582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063D346-0A2E-4533-9DAC-AB497AF58B20}"/>
              </a:ext>
            </a:extLst>
          </p:cNvPr>
          <p:cNvSpPr/>
          <p:nvPr/>
        </p:nvSpPr>
        <p:spPr>
          <a:xfrm>
            <a:off x="1667069" y="3010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7645DDF-5FAD-454C-8CDC-751F5DE556CF}"/>
              </a:ext>
            </a:extLst>
          </p:cNvPr>
          <p:cNvSpPr/>
          <p:nvPr/>
        </p:nvSpPr>
        <p:spPr>
          <a:xfrm>
            <a:off x="1667069" y="3010678"/>
            <a:ext cx="111424" cy="108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686A1A9-3D9E-4ED4-90BA-354B06D6BC91}"/>
              </a:ext>
            </a:extLst>
          </p:cNvPr>
          <p:cNvGrpSpPr/>
          <p:nvPr/>
        </p:nvGrpSpPr>
        <p:grpSpPr>
          <a:xfrm>
            <a:off x="3202781" y="0"/>
            <a:ext cx="5786438" cy="6858000"/>
            <a:chOff x="3202781" y="0"/>
            <a:chExt cx="5786438" cy="6858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2DC69EF-B379-4B7C-9CA8-3ED495D5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781" y="0"/>
              <a:ext cx="5786438" cy="6858000"/>
            </a:xfrm>
            <a:prstGeom prst="rect">
              <a:avLst/>
            </a:prstGeom>
          </p:spPr>
        </p:pic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E048E46-A5A9-43BA-B21F-4240DD01EF11}"/>
                </a:ext>
              </a:extLst>
            </p:cNvPr>
            <p:cNvSpPr/>
            <p:nvPr/>
          </p:nvSpPr>
          <p:spPr>
            <a:xfrm>
              <a:off x="3873558" y="2966620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4518A5-4B62-4AE5-820F-098E6767CE25}"/>
                </a:ext>
              </a:extLst>
            </p:cNvPr>
            <p:cNvSpPr/>
            <p:nvPr/>
          </p:nvSpPr>
          <p:spPr>
            <a:xfrm>
              <a:off x="4097144" y="2912449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2061878-0568-4AF2-A78F-28BB75591EB6}"/>
                </a:ext>
              </a:extLst>
            </p:cNvPr>
            <p:cNvSpPr/>
            <p:nvPr/>
          </p:nvSpPr>
          <p:spPr>
            <a:xfrm>
              <a:off x="3806976" y="3163078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7D1B8FC-91B8-4A47-8433-E94616FD1C4C}"/>
                </a:ext>
              </a:extLst>
            </p:cNvPr>
            <p:cNvSpPr/>
            <p:nvPr/>
          </p:nvSpPr>
          <p:spPr>
            <a:xfrm>
              <a:off x="7137417" y="3154608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2388102-98AF-409F-99F1-0AFFF3FE24F3}"/>
                </a:ext>
              </a:extLst>
            </p:cNvPr>
            <p:cNvSpPr/>
            <p:nvPr/>
          </p:nvSpPr>
          <p:spPr>
            <a:xfrm>
              <a:off x="7912510" y="3467878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6432DCF-3186-4E84-A456-3F769497F717}"/>
                </a:ext>
              </a:extLst>
            </p:cNvPr>
            <p:cNvSpPr/>
            <p:nvPr/>
          </p:nvSpPr>
          <p:spPr>
            <a:xfrm>
              <a:off x="4997222" y="4162224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306D74E-0975-4E8E-AD05-4FAC0CEA7816}"/>
                </a:ext>
              </a:extLst>
            </p:cNvPr>
            <p:cNvSpPr/>
            <p:nvPr/>
          </p:nvSpPr>
          <p:spPr>
            <a:xfrm>
              <a:off x="5579411" y="2292735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04B1987-1A79-43DE-9114-E0BB4E9E4C7F}"/>
                </a:ext>
              </a:extLst>
            </p:cNvPr>
            <p:cNvSpPr/>
            <p:nvPr/>
          </p:nvSpPr>
          <p:spPr>
            <a:xfrm>
              <a:off x="4482770" y="2858278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C511ACB-D0EB-4DBE-9EC3-B121F14F8435}"/>
                </a:ext>
              </a:extLst>
            </p:cNvPr>
            <p:cNvSpPr/>
            <p:nvPr/>
          </p:nvSpPr>
          <p:spPr>
            <a:xfrm>
              <a:off x="3964781" y="3423821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F403CC8-AC04-4662-9427-F51C33778A80}"/>
                </a:ext>
              </a:extLst>
            </p:cNvPr>
            <p:cNvSpPr/>
            <p:nvPr/>
          </p:nvSpPr>
          <p:spPr>
            <a:xfrm>
              <a:off x="6663840" y="5966367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E8D61D3-0D35-431E-95A4-15AED4CFFCD0}"/>
                </a:ext>
              </a:extLst>
            </p:cNvPr>
            <p:cNvSpPr/>
            <p:nvPr/>
          </p:nvSpPr>
          <p:spPr>
            <a:xfrm>
              <a:off x="5055380" y="1683135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D636990-61F2-4D9C-BAED-BC98E84C7811}"/>
                </a:ext>
              </a:extLst>
            </p:cNvPr>
            <p:cNvSpPr/>
            <p:nvPr/>
          </p:nvSpPr>
          <p:spPr>
            <a:xfrm>
              <a:off x="5755236" y="1292849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D2D9F5C-863F-4B70-83F7-72CAF9705F64}"/>
                </a:ext>
              </a:extLst>
            </p:cNvPr>
            <p:cNvSpPr/>
            <p:nvPr/>
          </p:nvSpPr>
          <p:spPr>
            <a:xfrm>
              <a:off x="6466929" y="4729987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0F14F58-1EFF-4F8A-B7A2-69EE71E8C964}"/>
                </a:ext>
              </a:extLst>
            </p:cNvPr>
            <p:cNvSpPr/>
            <p:nvPr/>
          </p:nvSpPr>
          <p:spPr>
            <a:xfrm>
              <a:off x="5330588" y="5457956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70225D3-E7C4-4040-9FBD-23E51242BD49}"/>
                </a:ext>
              </a:extLst>
            </p:cNvPr>
            <p:cNvSpPr/>
            <p:nvPr/>
          </p:nvSpPr>
          <p:spPr>
            <a:xfrm>
              <a:off x="7720160" y="2194506"/>
              <a:ext cx="111424" cy="1083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0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69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5</cp:revision>
  <dcterms:created xsi:type="dcterms:W3CDTF">2018-11-07T14:00:31Z</dcterms:created>
  <dcterms:modified xsi:type="dcterms:W3CDTF">2018-11-07T14:57:23Z</dcterms:modified>
</cp:coreProperties>
</file>