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8" r:id="rId3"/>
    <p:sldId id="260" r:id="rId4"/>
    <p:sldId id="259" r:id="rId5"/>
    <p:sldId id="261" r:id="rId6"/>
    <p:sldId id="263" r:id="rId7"/>
    <p:sldId id="262" r:id="rId8"/>
    <p:sldId id="281" r:id="rId9"/>
    <p:sldId id="282" r:id="rId10"/>
    <p:sldId id="277" r:id="rId11"/>
    <p:sldId id="278" r:id="rId12"/>
    <p:sldId id="264" r:id="rId13"/>
    <p:sldId id="283" r:id="rId14"/>
    <p:sldId id="279" r:id="rId15"/>
    <p:sldId id="280" r:id="rId16"/>
    <p:sldId id="268" r:id="rId17"/>
    <p:sldId id="267" r:id="rId18"/>
    <p:sldId id="284" r:id="rId19"/>
    <p:sldId id="269" r:id="rId20"/>
    <p:sldId id="289" r:id="rId21"/>
    <p:sldId id="290" r:id="rId22"/>
    <p:sldId id="291" r:id="rId23"/>
    <p:sldId id="273" r:id="rId24"/>
    <p:sldId id="275" r:id="rId25"/>
    <p:sldId id="285" r:id="rId26"/>
    <p:sldId id="287" r:id="rId27"/>
    <p:sldId id="276" r:id="rId28"/>
    <p:sldId id="288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D1044-68D8-0F49-9E35-A9FEA4809FCD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CD1A3923-2C1F-384B-A890-672D86449137}">
      <dgm:prSet phldrT="[Text]"/>
      <dgm:spPr/>
      <dgm:t>
        <a:bodyPr/>
        <a:lstStyle/>
        <a:p>
          <a:r>
            <a:rPr lang="en-US" dirty="0" smtClean="0"/>
            <a:t>Extract Frame</a:t>
          </a:r>
          <a:endParaRPr lang="en-US" dirty="0"/>
        </a:p>
      </dgm:t>
    </dgm:pt>
    <dgm:pt modelId="{68E23B51-4EF6-144E-A7E9-C312D9F44822}" type="parTrans" cxnId="{9421C127-BBED-C14F-8F07-329339FFBC4C}">
      <dgm:prSet/>
      <dgm:spPr/>
      <dgm:t>
        <a:bodyPr/>
        <a:lstStyle/>
        <a:p>
          <a:endParaRPr lang="en-US"/>
        </a:p>
      </dgm:t>
    </dgm:pt>
    <dgm:pt modelId="{749C32CA-7713-B240-8A1F-D83903850E21}" type="sibTrans" cxnId="{9421C127-BBED-C14F-8F07-329339FFBC4C}">
      <dgm:prSet/>
      <dgm:spPr/>
      <dgm:t>
        <a:bodyPr/>
        <a:lstStyle/>
        <a:p>
          <a:endParaRPr lang="en-US"/>
        </a:p>
      </dgm:t>
    </dgm:pt>
    <dgm:pt modelId="{0F9D3530-090C-484F-B482-2FC8DAC1FE35}">
      <dgm:prSet phldrT="[Text]"/>
      <dgm:spPr/>
      <dgm:t>
        <a:bodyPr/>
        <a:lstStyle/>
        <a:p>
          <a:r>
            <a:rPr lang="en-US" dirty="0" smtClean="0"/>
            <a:t>Crop Frame</a:t>
          </a:r>
          <a:endParaRPr lang="en-US" dirty="0"/>
        </a:p>
      </dgm:t>
    </dgm:pt>
    <dgm:pt modelId="{609475D4-DCA5-7147-805A-8727239EBF68}" type="parTrans" cxnId="{7026C7B7-BB9E-E045-83BB-857D0B7F2CE7}">
      <dgm:prSet/>
      <dgm:spPr/>
      <dgm:t>
        <a:bodyPr/>
        <a:lstStyle/>
        <a:p>
          <a:endParaRPr lang="en-US"/>
        </a:p>
      </dgm:t>
    </dgm:pt>
    <dgm:pt modelId="{3FBFF04C-B5B8-C444-AC30-535F14717E01}" type="sibTrans" cxnId="{7026C7B7-BB9E-E045-83BB-857D0B7F2CE7}">
      <dgm:prSet/>
      <dgm:spPr/>
      <dgm:t>
        <a:bodyPr/>
        <a:lstStyle/>
        <a:p>
          <a:endParaRPr lang="en-US"/>
        </a:p>
      </dgm:t>
    </dgm:pt>
    <dgm:pt modelId="{8E1FDDD4-56C8-884D-8D46-1FDC1D18C394}">
      <dgm:prSet phldrT="[Text]"/>
      <dgm:spPr/>
      <dgm:t>
        <a:bodyPr/>
        <a:lstStyle/>
        <a:p>
          <a:r>
            <a:rPr lang="en-US" dirty="0" smtClean="0"/>
            <a:t>Resize</a:t>
          </a:r>
          <a:endParaRPr lang="en-US" dirty="0"/>
        </a:p>
      </dgm:t>
    </dgm:pt>
    <dgm:pt modelId="{2D9D44F3-43A5-8640-B7CC-0711A0FFBFFA}" type="parTrans" cxnId="{9EB2D66C-6050-424B-845E-CE67F447EC38}">
      <dgm:prSet/>
      <dgm:spPr/>
      <dgm:t>
        <a:bodyPr/>
        <a:lstStyle/>
        <a:p>
          <a:endParaRPr lang="en-US"/>
        </a:p>
      </dgm:t>
    </dgm:pt>
    <dgm:pt modelId="{9D54FEED-6F68-7844-BC6D-DEF3914F0D2E}" type="sibTrans" cxnId="{9EB2D66C-6050-424B-845E-CE67F447EC38}">
      <dgm:prSet/>
      <dgm:spPr/>
      <dgm:t>
        <a:bodyPr/>
        <a:lstStyle/>
        <a:p>
          <a:endParaRPr lang="en-US"/>
        </a:p>
      </dgm:t>
    </dgm:pt>
    <dgm:pt modelId="{671F452E-0D7A-2543-8ADB-060797D74879}">
      <dgm:prSet phldrT="[Text]"/>
      <dgm:spPr/>
      <dgm:t>
        <a:bodyPr/>
        <a:lstStyle/>
        <a:p>
          <a:r>
            <a:rPr lang="en-US" dirty="0" smtClean="0"/>
            <a:t>Recognize</a:t>
          </a:r>
          <a:endParaRPr lang="en-US" dirty="0"/>
        </a:p>
      </dgm:t>
    </dgm:pt>
    <dgm:pt modelId="{B9BC9EC5-79BA-014D-8FF9-28A16E7B16C7}" type="parTrans" cxnId="{08B9653A-EF93-D94D-B9EA-E721E5758E49}">
      <dgm:prSet/>
      <dgm:spPr/>
      <dgm:t>
        <a:bodyPr/>
        <a:lstStyle/>
        <a:p>
          <a:endParaRPr lang="en-US"/>
        </a:p>
      </dgm:t>
    </dgm:pt>
    <dgm:pt modelId="{9C8CCB98-00CB-2648-A60C-3CA37AA7345A}" type="sibTrans" cxnId="{08B9653A-EF93-D94D-B9EA-E721E5758E49}">
      <dgm:prSet/>
      <dgm:spPr/>
      <dgm:t>
        <a:bodyPr/>
        <a:lstStyle/>
        <a:p>
          <a:endParaRPr lang="en-US"/>
        </a:p>
      </dgm:t>
    </dgm:pt>
    <dgm:pt modelId="{4692623F-6B5B-CD40-8618-4E48E9783CFB}" type="pres">
      <dgm:prSet presAssocID="{484D1044-68D8-0F49-9E35-A9FEA4809FCD}" presName="CompostProcess" presStyleCnt="0">
        <dgm:presLayoutVars>
          <dgm:dir/>
          <dgm:resizeHandles val="exact"/>
        </dgm:presLayoutVars>
      </dgm:prSet>
      <dgm:spPr/>
    </dgm:pt>
    <dgm:pt modelId="{12C52903-D114-D146-B708-D5F16FE6AD43}" type="pres">
      <dgm:prSet presAssocID="{484D1044-68D8-0F49-9E35-A9FEA4809FCD}" presName="arrow" presStyleLbl="bgShp" presStyleIdx="0" presStyleCnt="1" custLinFactNeighborY="-406"/>
      <dgm:spPr/>
    </dgm:pt>
    <dgm:pt modelId="{5D4AE74A-46AA-6D4F-BD5A-9F5BAE7E2B21}" type="pres">
      <dgm:prSet presAssocID="{484D1044-68D8-0F49-9E35-A9FEA4809FCD}" presName="linearProcess" presStyleCnt="0"/>
      <dgm:spPr/>
    </dgm:pt>
    <dgm:pt modelId="{154B25C3-B2B7-5545-BB99-FF190DB5523E}" type="pres">
      <dgm:prSet presAssocID="{CD1A3923-2C1F-384B-A890-672D8644913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D58AD1-8CAC-E24D-B317-6480C88BA9B5}" type="pres">
      <dgm:prSet presAssocID="{749C32CA-7713-B240-8A1F-D83903850E21}" presName="sibTrans" presStyleCnt="0"/>
      <dgm:spPr/>
    </dgm:pt>
    <dgm:pt modelId="{A188D283-033C-E147-B9A0-F59A227D31D0}" type="pres">
      <dgm:prSet presAssocID="{0F9D3530-090C-484F-B482-2FC8DAC1FE35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EF3BF-BD5B-5849-9292-75902E600B78}" type="pres">
      <dgm:prSet presAssocID="{3FBFF04C-B5B8-C444-AC30-535F14717E01}" presName="sibTrans" presStyleCnt="0"/>
      <dgm:spPr/>
    </dgm:pt>
    <dgm:pt modelId="{9A585303-CFF5-AE49-8E21-C025191F2F0C}" type="pres">
      <dgm:prSet presAssocID="{8E1FDDD4-56C8-884D-8D46-1FDC1D18C394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18D12-A097-B949-A37E-C36C63605831}" type="pres">
      <dgm:prSet presAssocID="{9D54FEED-6F68-7844-BC6D-DEF3914F0D2E}" presName="sibTrans" presStyleCnt="0"/>
      <dgm:spPr/>
    </dgm:pt>
    <dgm:pt modelId="{731F3475-917E-DA4F-8E8A-0533AF5C3DAB}" type="pres">
      <dgm:prSet presAssocID="{671F452E-0D7A-2543-8ADB-060797D74879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26C7B7-BB9E-E045-83BB-857D0B7F2CE7}" srcId="{484D1044-68D8-0F49-9E35-A9FEA4809FCD}" destId="{0F9D3530-090C-484F-B482-2FC8DAC1FE35}" srcOrd="1" destOrd="0" parTransId="{609475D4-DCA5-7147-805A-8727239EBF68}" sibTransId="{3FBFF04C-B5B8-C444-AC30-535F14717E01}"/>
    <dgm:cxn modelId="{9EB2D66C-6050-424B-845E-CE67F447EC38}" srcId="{484D1044-68D8-0F49-9E35-A9FEA4809FCD}" destId="{8E1FDDD4-56C8-884D-8D46-1FDC1D18C394}" srcOrd="2" destOrd="0" parTransId="{2D9D44F3-43A5-8640-B7CC-0711A0FFBFFA}" sibTransId="{9D54FEED-6F68-7844-BC6D-DEF3914F0D2E}"/>
    <dgm:cxn modelId="{28910274-B313-4645-8311-FE9F16F72C8C}" type="presOf" srcId="{0F9D3530-090C-484F-B482-2FC8DAC1FE35}" destId="{A188D283-033C-E147-B9A0-F59A227D31D0}" srcOrd="0" destOrd="0" presId="urn:microsoft.com/office/officeart/2005/8/layout/hProcess9"/>
    <dgm:cxn modelId="{08B9653A-EF93-D94D-B9EA-E721E5758E49}" srcId="{484D1044-68D8-0F49-9E35-A9FEA4809FCD}" destId="{671F452E-0D7A-2543-8ADB-060797D74879}" srcOrd="3" destOrd="0" parTransId="{B9BC9EC5-79BA-014D-8FF9-28A16E7B16C7}" sibTransId="{9C8CCB98-00CB-2648-A60C-3CA37AA7345A}"/>
    <dgm:cxn modelId="{9421C127-BBED-C14F-8F07-329339FFBC4C}" srcId="{484D1044-68D8-0F49-9E35-A9FEA4809FCD}" destId="{CD1A3923-2C1F-384B-A890-672D86449137}" srcOrd="0" destOrd="0" parTransId="{68E23B51-4EF6-144E-A7E9-C312D9F44822}" sibTransId="{749C32CA-7713-B240-8A1F-D83903850E21}"/>
    <dgm:cxn modelId="{B4BFEFE9-A3E1-A94E-8025-6D91D3CA8944}" type="presOf" srcId="{484D1044-68D8-0F49-9E35-A9FEA4809FCD}" destId="{4692623F-6B5B-CD40-8618-4E48E9783CFB}" srcOrd="0" destOrd="0" presId="urn:microsoft.com/office/officeart/2005/8/layout/hProcess9"/>
    <dgm:cxn modelId="{D6A59CA9-6D6B-8A47-9BCB-F5873C4E4288}" type="presOf" srcId="{8E1FDDD4-56C8-884D-8D46-1FDC1D18C394}" destId="{9A585303-CFF5-AE49-8E21-C025191F2F0C}" srcOrd="0" destOrd="0" presId="urn:microsoft.com/office/officeart/2005/8/layout/hProcess9"/>
    <dgm:cxn modelId="{A34EA1AF-855F-DC49-A192-E3DF67E9AA73}" type="presOf" srcId="{CD1A3923-2C1F-384B-A890-672D86449137}" destId="{154B25C3-B2B7-5545-BB99-FF190DB5523E}" srcOrd="0" destOrd="0" presId="urn:microsoft.com/office/officeart/2005/8/layout/hProcess9"/>
    <dgm:cxn modelId="{33DEA519-03FA-4C4E-801C-35558584626B}" type="presOf" srcId="{671F452E-0D7A-2543-8ADB-060797D74879}" destId="{731F3475-917E-DA4F-8E8A-0533AF5C3DAB}" srcOrd="0" destOrd="0" presId="urn:microsoft.com/office/officeart/2005/8/layout/hProcess9"/>
    <dgm:cxn modelId="{026A1AA6-9979-F34F-8D57-09C45C96CA02}" type="presParOf" srcId="{4692623F-6B5B-CD40-8618-4E48E9783CFB}" destId="{12C52903-D114-D146-B708-D5F16FE6AD43}" srcOrd="0" destOrd="0" presId="urn:microsoft.com/office/officeart/2005/8/layout/hProcess9"/>
    <dgm:cxn modelId="{0AF3B316-8C85-5948-87FA-878CDC5DE45E}" type="presParOf" srcId="{4692623F-6B5B-CD40-8618-4E48E9783CFB}" destId="{5D4AE74A-46AA-6D4F-BD5A-9F5BAE7E2B21}" srcOrd="1" destOrd="0" presId="urn:microsoft.com/office/officeart/2005/8/layout/hProcess9"/>
    <dgm:cxn modelId="{7A339EB9-D30B-2248-8EE4-23B38CC66249}" type="presParOf" srcId="{5D4AE74A-46AA-6D4F-BD5A-9F5BAE7E2B21}" destId="{154B25C3-B2B7-5545-BB99-FF190DB5523E}" srcOrd="0" destOrd="0" presId="urn:microsoft.com/office/officeart/2005/8/layout/hProcess9"/>
    <dgm:cxn modelId="{E73EB0E1-B718-144C-9F78-0C11AB321E62}" type="presParOf" srcId="{5D4AE74A-46AA-6D4F-BD5A-9F5BAE7E2B21}" destId="{44D58AD1-8CAC-E24D-B317-6480C88BA9B5}" srcOrd="1" destOrd="0" presId="urn:microsoft.com/office/officeart/2005/8/layout/hProcess9"/>
    <dgm:cxn modelId="{7A833A16-D7FF-8D41-9DFC-567BBB5952BE}" type="presParOf" srcId="{5D4AE74A-46AA-6D4F-BD5A-9F5BAE7E2B21}" destId="{A188D283-033C-E147-B9A0-F59A227D31D0}" srcOrd="2" destOrd="0" presId="urn:microsoft.com/office/officeart/2005/8/layout/hProcess9"/>
    <dgm:cxn modelId="{C2524681-112F-9B48-942E-D0FF7AF3F0EB}" type="presParOf" srcId="{5D4AE74A-46AA-6D4F-BD5A-9F5BAE7E2B21}" destId="{868EF3BF-BD5B-5849-9292-75902E600B78}" srcOrd="3" destOrd="0" presId="urn:microsoft.com/office/officeart/2005/8/layout/hProcess9"/>
    <dgm:cxn modelId="{2A05C25B-36C9-294C-88F1-5556838933B1}" type="presParOf" srcId="{5D4AE74A-46AA-6D4F-BD5A-9F5BAE7E2B21}" destId="{9A585303-CFF5-AE49-8E21-C025191F2F0C}" srcOrd="4" destOrd="0" presId="urn:microsoft.com/office/officeart/2005/8/layout/hProcess9"/>
    <dgm:cxn modelId="{FF273650-B0EB-824E-B892-B95EBAF1A829}" type="presParOf" srcId="{5D4AE74A-46AA-6D4F-BD5A-9F5BAE7E2B21}" destId="{36418D12-A097-B949-A37E-C36C63605831}" srcOrd="5" destOrd="0" presId="urn:microsoft.com/office/officeart/2005/8/layout/hProcess9"/>
    <dgm:cxn modelId="{EC602FA2-1624-BF47-A332-F173BECC8E6F}" type="presParOf" srcId="{5D4AE74A-46AA-6D4F-BD5A-9F5BAE7E2B21}" destId="{731F3475-917E-DA4F-8E8A-0533AF5C3DA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52903-D114-D146-B708-D5F16FE6AD43}">
      <dsp:nvSpPr>
        <dsp:cNvPr id="0" name=""/>
        <dsp:cNvSpPr/>
      </dsp:nvSpPr>
      <dsp:spPr>
        <a:xfrm>
          <a:off x="572992" y="0"/>
          <a:ext cx="6493909" cy="440592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4B25C3-B2B7-5545-BB99-FF190DB5523E}">
      <dsp:nvSpPr>
        <dsp:cNvPr id="0" name=""/>
        <dsp:cNvSpPr/>
      </dsp:nvSpPr>
      <dsp:spPr>
        <a:xfrm>
          <a:off x="932" y="1321777"/>
          <a:ext cx="1811583" cy="1762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Extract Frame</a:t>
          </a:r>
          <a:endParaRPr lang="en-US" sz="2800" kern="1200" dirty="0"/>
        </a:p>
      </dsp:txBody>
      <dsp:txXfrm>
        <a:off x="86964" y="1407809"/>
        <a:ext cx="1639519" cy="1590306"/>
      </dsp:txXfrm>
    </dsp:sp>
    <dsp:sp modelId="{A188D283-033C-E147-B9A0-F59A227D31D0}">
      <dsp:nvSpPr>
        <dsp:cNvPr id="0" name=""/>
        <dsp:cNvSpPr/>
      </dsp:nvSpPr>
      <dsp:spPr>
        <a:xfrm>
          <a:off x="1943080" y="1321777"/>
          <a:ext cx="1811583" cy="1762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Crop Frame</a:t>
          </a:r>
          <a:endParaRPr lang="en-US" sz="2800" kern="1200" dirty="0"/>
        </a:p>
      </dsp:txBody>
      <dsp:txXfrm>
        <a:off x="2029112" y="1407809"/>
        <a:ext cx="1639519" cy="1590306"/>
      </dsp:txXfrm>
    </dsp:sp>
    <dsp:sp modelId="{9A585303-CFF5-AE49-8E21-C025191F2F0C}">
      <dsp:nvSpPr>
        <dsp:cNvPr id="0" name=""/>
        <dsp:cNvSpPr/>
      </dsp:nvSpPr>
      <dsp:spPr>
        <a:xfrm>
          <a:off x="3885229" y="1321777"/>
          <a:ext cx="1811583" cy="1762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Resize</a:t>
          </a:r>
          <a:endParaRPr lang="en-US" sz="2800" kern="1200" dirty="0"/>
        </a:p>
      </dsp:txBody>
      <dsp:txXfrm>
        <a:off x="3971261" y="1407809"/>
        <a:ext cx="1639519" cy="1590306"/>
      </dsp:txXfrm>
    </dsp:sp>
    <dsp:sp modelId="{731F3475-917E-DA4F-8E8A-0533AF5C3DAB}">
      <dsp:nvSpPr>
        <dsp:cNvPr id="0" name=""/>
        <dsp:cNvSpPr/>
      </dsp:nvSpPr>
      <dsp:spPr>
        <a:xfrm>
          <a:off x="5827377" y="1321777"/>
          <a:ext cx="1811583" cy="1762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Recognize</a:t>
          </a:r>
          <a:endParaRPr lang="en-US" sz="2800" kern="1200" dirty="0"/>
        </a:p>
      </dsp:txBody>
      <dsp:txXfrm>
        <a:off x="5913409" y="1407809"/>
        <a:ext cx="1639519" cy="1590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0FAA508-F0CD-46EA-95FB-26B559A0B5D9}" type="datetimeFigureOut">
              <a:rPr lang="en-US" smtClean="0"/>
              <a:pPr/>
              <a:t>2013-06-27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2013-06-27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2013-06-27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2013-06-27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2013-06-27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0FAA508-F0CD-46EA-95FB-26B559A0B5D9}" type="datetimeFigureOut">
              <a:rPr lang="en-US" smtClean="0"/>
              <a:pPr/>
              <a:t>2013-06-27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0FAA508-F0CD-46EA-95FB-26B559A0B5D9}" type="datetimeFigureOut">
              <a:rPr lang="en-US" smtClean="0"/>
              <a:pPr/>
              <a:t>2013-06-27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2013-06-27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2013-06-27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2013-06-27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0FAA508-F0CD-46EA-95FB-26B559A0B5D9}" type="datetimeFigureOut">
              <a:rPr lang="en-US" smtClean="0"/>
              <a:pPr/>
              <a:t>2013-06-27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FAA508-F0CD-46EA-95FB-26B559A0B5D9}" type="datetimeFigureOut">
              <a:rPr lang="en-US" smtClean="0"/>
              <a:pPr/>
              <a:t>2013-06-27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3142"/>
            <a:ext cx="8915400" cy="14220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Augmediated</a:t>
            </a:r>
            <a:r>
              <a:rPr lang="en-US" dirty="0"/>
              <a:t> reality system based on 3D camera </a:t>
            </a:r>
            <a:r>
              <a:rPr lang="en-US" dirty="0" err="1"/>
              <a:t>selfgesture</a:t>
            </a:r>
            <a:r>
              <a:rPr lang="en-US" dirty="0"/>
              <a:t> sensing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600" dirty="0" smtClean="0"/>
              <a:t>Authors</a:t>
            </a:r>
          </a:p>
          <a:p>
            <a:r>
              <a:rPr lang="is-IS" sz="1600" dirty="0"/>
              <a:t>Raymond Lo, Alexander Chen, Valmiki Rampersad, Jason Huang, Han Wu, Steve Mann </a:t>
            </a:r>
          </a:p>
          <a:p>
            <a:pPr algn="ctr"/>
            <a:r>
              <a:rPr lang="en-US" sz="2400" dirty="0" smtClean="0"/>
              <a:t>Presenters</a:t>
            </a:r>
          </a:p>
          <a:p>
            <a:pPr algn="ctr"/>
            <a:r>
              <a:rPr lang="en-US" sz="2400" dirty="0" smtClean="0"/>
              <a:t>Alexander Chen</a:t>
            </a:r>
          </a:p>
          <a:p>
            <a:pPr algn="ctr"/>
            <a:r>
              <a:rPr lang="is-IS" sz="2400" dirty="0"/>
              <a:t>Valmiki Rampersad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122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Implementation(Segmentation)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24095" b="-240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1730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Implementation(Segmentation)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7858" r="-178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651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Implementation(Classification)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14424" y="2400328"/>
            <a:ext cx="7610476" cy="49989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Classification Algorithm</a:t>
            </a:r>
            <a:r>
              <a:rPr lang="en-US" b="1" dirty="0" smtClean="0"/>
              <a:t>:  Single Layer Neural Network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4739" y="2846516"/>
            <a:ext cx="6522234" cy="36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2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Implementation(Classification)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25142" b="-25142"/>
          <a:stretch>
            <a:fillRect/>
          </a:stretch>
        </p:blipFill>
        <p:spPr>
          <a:xfrm>
            <a:off x="2140224" y="1840454"/>
            <a:ext cx="4811104" cy="26528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224" y="4161345"/>
            <a:ext cx="4811104" cy="17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2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Implementation(Classification)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9333" r="-19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6518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Implementation(Classification)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21665" r="-216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1950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r>
              <a:rPr lang="en-US" sz="2800" b="1" dirty="0" smtClean="0"/>
              <a:t>Segmentation Aid for Object Recognition</a:t>
            </a:r>
          </a:p>
          <a:p>
            <a:r>
              <a:rPr lang="en-US" dirty="0" smtClean="0"/>
              <a:t>Demo</a:t>
            </a:r>
          </a:p>
          <a:p>
            <a:r>
              <a:rPr lang="en-US" dirty="0"/>
              <a:t>Privacy &amp; Social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88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Segmentation Aid For Object Recognition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Background: Image with lots of objects</a:t>
            </a:r>
            <a:endParaRPr lang="en-US" dirty="0"/>
          </a:p>
        </p:txBody>
      </p:sp>
      <p:pic>
        <p:nvPicPr>
          <p:cNvPr id="3" name="Picture 2" descr="zo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37" y="2171699"/>
            <a:ext cx="6629950" cy="373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18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Segmentation Aid For Object Recognition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Background: Neural Net on Multi-Object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2" y="2431488"/>
            <a:ext cx="3771900" cy="350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502" y="2431488"/>
            <a:ext cx="439698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90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Segmentation Aid For Object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14424" y="2226495"/>
            <a:ext cx="7610476" cy="42479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Our Approach: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424" y="2816266"/>
            <a:ext cx="7645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5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smtClean="0"/>
              <a:t>Implementation</a:t>
            </a:r>
          </a:p>
          <a:p>
            <a:r>
              <a:rPr lang="en-US" dirty="0" smtClean="0"/>
              <a:t>Segmentation Aid for Object </a:t>
            </a:r>
            <a:r>
              <a:rPr lang="en-US" dirty="0" smtClean="0"/>
              <a:t>Recognition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r>
              <a:rPr lang="en-US" dirty="0"/>
              <a:t>Privacy &amp; Social</a:t>
            </a:r>
          </a:p>
        </p:txBody>
      </p:sp>
    </p:spTree>
    <p:extLst>
      <p:ext uri="{BB962C8B-B14F-4D97-AF65-F5344CB8AC3E}">
        <p14:creationId xmlns:p14="http://schemas.microsoft.com/office/powerpoint/2010/main" val="1373803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Segmentation Aid for Object Recognition</a:t>
            </a:r>
          </a:p>
          <a:p>
            <a:r>
              <a:rPr lang="en-US" sz="2800" b="1" dirty="0" smtClean="0"/>
              <a:t>Demo</a:t>
            </a:r>
          </a:p>
          <a:p>
            <a:r>
              <a:rPr lang="en-US" sz="2800" dirty="0"/>
              <a:t>Privacy &amp; Social</a:t>
            </a:r>
          </a:p>
        </p:txBody>
      </p:sp>
    </p:spTree>
    <p:extLst>
      <p:ext uri="{BB962C8B-B14F-4D97-AF65-F5344CB8AC3E}">
        <p14:creationId xmlns:p14="http://schemas.microsoft.com/office/powerpoint/2010/main" val="177356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0" dirty="0" smtClean="0"/>
              <a:t>Demo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751536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Segmentation Aid for Object Recognition</a:t>
            </a:r>
          </a:p>
          <a:p>
            <a:r>
              <a:rPr lang="en-US" sz="2800" dirty="0" smtClean="0"/>
              <a:t>Demo</a:t>
            </a:r>
            <a:endParaRPr lang="en-US" sz="2800" dirty="0" smtClean="0"/>
          </a:p>
          <a:p>
            <a:r>
              <a:rPr lang="en-US" sz="2800" b="1" dirty="0"/>
              <a:t>Privacy &amp; Social</a:t>
            </a:r>
          </a:p>
        </p:txBody>
      </p:sp>
    </p:spTree>
    <p:extLst>
      <p:ext uri="{BB962C8B-B14F-4D97-AF65-F5344CB8AC3E}">
        <p14:creationId xmlns:p14="http://schemas.microsoft.com/office/powerpoint/2010/main" val="4127756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Privacy &amp; Social</a:t>
            </a:r>
            <a:endParaRPr lang="en-US" dirty="0"/>
          </a:p>
        </p:txBody>
      </p:sp>
      <p:pic>
        <p:nvPicPr>
          <p:cNvPr id="7" name="Content Placeholder 6" descr="warning_sign_no_camera_photo_sculpture-r0ccb694a96b245e2b78a79ca446d858b_x7saw_8byvr_512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678" r="-406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2068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&amp; Social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74887" y="2290762"/>
            <a:ext cx="4829175" cy="3114675"/>
          </a:xfrm>
        </p:spPr>
      </p:pic>
    </p:spTree>
    <p:extLst>
      <p:ext uri="{BB962C8B-B14F-4D97-AF65-F5344CB8AC3E}">
        <p14:creationId xmlns:p14="http://schemas.microsoft.com/office/powerpoint/2010/main" val="3060820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&amp; Social</a:t>
            </a:r>
          </a:p>
        </p:txBody>
      </p:sp>
      <p:pic>
        <p:nvPicPr>
          <p:cNvPr id="4" name="Content Placeholder 3" descr="ir.jpe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22" b="29322"/>
          <a:stretch>
            <a:fillRect/>
          </a:stretch>
        </p:blipFill>
        <p:spPr>
          <a:xfrm>
            <a:off x="612775" y="1600200"/>
            <a:ext cx="8153400" cy="4495800"/>
          </a:xfrm>
        </p:spPr>
      </p:pic>
    </p:spTree>
    <p:extLst>
      <p:ext uri="{BB962C8B-B14F-4D97-AF65-F5344CB8AC3E}">
        <p14:creationId xmlns:p14="http://schemas.microsoft.com/office/powerpoint/2010/main" val="4083046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&amp; Social</a:t>
            </a:r>
          </a:p>
        </p:txBody>
      </p:sp>
      <p:pic>
        <p:nvPicPr>
          <p:cNvPr id="4" name="Content Placeholder 3" descr="warnnings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22" b="29322"/>
          <a:stretch>
            <a:fillRect/>
          </a:stretch>
        </p:blipFill>
        <p:spPr>
          <a:xfrm>
            <a:off x="612648" y="1565878"/>
            <a:ext cx="8153400" cy="4495800"/>
          </a:xfrm>
        </p:spPr>
      </p:pic>
    </p:spTree>
    <p:extLst>
      <p:ext uri="{BB962C8B-B14F-4D97-AF65-F5344CB8AC3E}">
        <p14:creationId xmlns:p14="http://schemas.microsoft.com/office/powerpoint/2010/main" val="2052251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&amp; Social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8745" b="87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23984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&amp; Social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8342" b="83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8763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Content Placeholder 3" descr="IMG_0977.JP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5" b="8645"/>
          <a:stretch>
            <a:fillRect/>
          </a:stretch>
        </p:blipFill>
        <p:spPr>
          <a:xfrm>
            <a:off x="612648" y="1771811"/>
            <a:ext cx="8153400" cy="4495800"/>
          </a:xfrm>
        </p:spPr>
      </p:pic>
    </p:spTree>
    <p:extLst>
      <p:ext uri="{BB962C8B-B14F-4D97-AF65-F5344CB8AC3E}">
        <p14:creationId xmlns:p14="http://schemas.microsoft.com/office/powerpoint/2010/main" val="125080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r>
              <a:rPr lang="en-US" dirty="0"/>
              <a:t>(Hardware)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14424" y="2595562"/>
            <a:ext cx="3502631" cy="367076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Hardware:</a:t>
            </a:r>
          </a:p>
          <a:p>
            <a:pPr marL="0" indent="0">
              <a:buNone/>
            </a:pPr>
            <a:r>
              <a:rPr lang="en-US" b="1" dirty="0" smtClean="0"/>
              <a:t>Camera:</a:t>
            </a:r>
            <a:r>
              <a:rPr lang="en-US" dirty="0" smtClean="0"/>
              <a:t> </a:t>
            </a:r>
            <a:r>
              <a:rPr lang="en-US" dirty="0" err="1" smtClean="0"/>
              <a:t>PrimeSense</a:t>
            </a:r>
            <a:r>
              <a:rPr lang="en-US" dirty="0" smtClean="0"/>
              <a:t> </a:t>
            </a:r>
            <a:r>
              <a:rPr lang="en-US" dirty="0"/>
              <a:t>based 3D camera (</a:t>
            </a:r>
            <a:r>
              <a:rPr lang="en-US" dirty="0" err="1"/>
              <a:t>Kinect</a:t>
            </a:r>
            <a:r>
              <a:rPr lang="en-US" dirty="0"/>
              <a:t> or Asus </a:t>
            </a:r>
            <a:r>
              <a:rPr lang="en-US" dirty="0" err="1"/>
              <a:t>Xtion</a:t>
            </a:r>
            <a:r>
              <a:rPr lang="en-US" dirty="0"/>
              <a:t> Pro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s-ES_tradnl" b="1" dirty="0" err="1" smtClean="0"/>
              <a:t>Display</a:t>
            </a:r>
            <a:r>
              <a:rPr lang="es-ES_tradnl" b="1" dirty="0" smtClean="0"/>
              <a:t>:</a:t>
            </a:r>
            <a:r>
              <a:rPr lang="es-ES_tradnl" dirty="0" smtClean="0"/>
              <a:t> Epson </a:t>
            </a:r>
            <a:r>
              <a:rPr lang="es-ES_tradnl" dirty="0" err="1"/>
              <a:t>Moverio</a:t>
            </a:r>
            <a:r>
              <a:rPr lang="es-ES_tradnl" dirty="0"/>
              <a:t> BT-100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Processor:</a:t>
            </a:r>
            <a:r>
              <a:rPr lang="en-US" dirty="0" smtClean="0"/>
              <a:t> ODROID</a:t>
            </a:r>
            <a:r>
              <a:rPr lang="en-US" dirty="0"/>
              <a:t>-X2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348" y="3293966"/>
            <a:ext cx="3912237" cy="250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8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Implementation(Hardware)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42744" r="-427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1982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Implementation(Algorithm)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14424" y="2595562"/>
            <a:ext cx="7128428" cy="3670767"/>
          </a:xfrm>
        </p:spPr>
        <p:txBody>
          <a:bodyPr/>
          <a:lstStyle/>
          <a:p>
            <a:r>
              <a:rPr lang="en-US" dirty="0" smtClean="0"/>
              <a:t>Algorithms:</a:t>
            </a:r>
          </a:p>
          <a:p>
            <a:pPr marL="0" indent="0">
              <a:buNone/>
            </a:pPr>
            <a:r>
              <a:rPr lang="en-US" b="1" dirty="0" smtClean="0"/>
              <a:t>Segmentation:</a:t>
            </a:r>
          </a:p>
          <a:p>
            <a:pPr marL="0" indent="0">
              <a:buNone/>
            </a:pPr>
            <a:r>
              <a:rPr lang="en-US" dirty="0"/>
              <a:t>using depth and IR images </a:t>
            </a:r>
          </a:p>
          <a:p>
            <a:pPr marL="0" indent="0">
              <a:buNone/>
            </a:pPr>
            <a:r>
              <a:rPr lang="en-US" b="1" dirty="0" smtClean="0"/>
              <a:t>Classification: 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using neural </a:t>
            </a:r>
            <a:r>
              <a:rPr lang="en-US" dirty="0"/>
              <a:t>network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848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Implementation(Our Pipeline)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12011892"/>
              </p:ext>
            </p:extLst>
          </p:nvPr>
        </p:nvGraphicFramePr>
        <p:xfrm>
          <a:off x="983708" y="1842516"/>
          <a:ext cx="7639894" cy="4405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7590" y="5312327"/>
            <a:ext cx="800100" cy="800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160" y="5037902"/>
            <a:ext cx="1962875" cy="14906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0773" y="5198344"/>
            <a:ext cx="1441590" cy="12116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9858" y="5198344"/>
            <a:ext cx="2056190" cy="112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2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(Segmentation)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Background: Marker Based Segmentation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 descr="ss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03" y="2197100"/>
            <a:ext cx="4991499" cy="373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4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(Segmentation)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Background: Skin Tone Based Segmentation</a:t>
            </a:r>
            <a:endParaRPr lang="en-US" b="1" dirty="0"/>
          </a:p>
          <a:p>
            <a:endParaRPr lang="en-US" dirty="0"/>
          </a:p>
        </p:txBody>
      </p:sp>
      <p:pic>
        <p:nvPicPr>
          <p:cNvPr id="6" name="Picture 5" descr="colorbasedsegmen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88" y="2351188"/>
            <a:ext cx="5427829" cy="40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0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(Segmentation)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Background: Third Person Based Gesture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61" y="2362200"/>
            <a:ext cx="6667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28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420</TotalTime>
  <Words>265</Words>
  <Application>Microsoft Macintosh PowerPoint</Application>
  <PresentationFormat>On-screen Show (4:3)</PresentationFormat>
  <Paragraphs>72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Median</vt:lpstr>
      <vt:lpstr>Augmediated reality system based on 3D camera selfgesture sensing </vt:lpstr>
      <vt:lpstr>Table of Contents</vt:lpstr>
      <vt:lpstr>Implementation(Hardware)</vt:lpstr>
      <vt:lpstr>Implementation(Hardware)</vt:lpstr>
      <vt:lpstr>Implementation(Algorithm)</vt:lpstr>
      <vt:lpstr>Implementation(Our Pipeline)</vt:lpstr>
      <vt:lpstr>Implementation (Segmentation)</vt:lpstr>
      <vt:lpstr>Implementation (Segmentation)</vt:lpstr>
      <vt:lpstr>Implementation (Segmentation)</vt:lpstr>
      <vt:lpstr>Implementation(Segmentation)</vt:lpstr>
      <vt:lpstr>Implementation(Segmentation)</vt:lpstr>
      <vt:lpstr>Implementation(Classification)</vt:lpstr>
      <vt:lpstr>Implementation(Classification)</vt:lpstr>
      <vt:lpstr>Implementation(Classification)</vt:lpstr>
      <vt:lpstr>Implementation(Classification)</vt:lpstr>
      <vt:lpstr>Table of Contents</vt:lpstr>
      <vt:lpstr>Segmentation Aid For Object Recognition</vt:lpstr>
      <vt:lpstr>Segmentation Aid For Object Recognition</vt:lpstr>
      <vt:lpstr>Segmentation Aid For Object Recognition</vt:lpstr>
      <vt:lpstr>Table of Contents</vt:lpstr>
      <vt:lpstr>Demo</vt:lpstr>
      <vt:lpstr>Table of Contents</vt:lpstr>
      <vt:lpstr>Privacy &amp; Social</vt:lpstr>
      <vt:lpstr>Privacy &amp; Social</vt:lpstr>
      <vt:lpstr>Privacy &amp; Social</vt:lpstr>
      <vt:lpstr>Privacy &amp; Social</vt:lpstr>
      <vt:lpstr>Privacy &amp; Social</vt:lpstr>
      <vt:lpstr>Privacy &amp; Social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Augmediated reality system based on 3D camera selfgesture sensing </dc:title>
  <dc:creator>Alexander Chen</dc:creator>
  <cp:lastModifiedBy>Alexander Chen</cp:lastModifiedBy>
  <cp:revision>32</cp:revision>
  <dcterms:created xsi:type="dcterms:W3CDTF">2013-06-26T18:13:58Z</dcterms:created>
  <dcterms:modified xsi:type="dcterms:W3CDTF">2013-06-28T02:50:06Z</dcterms:modified>
</cp:coreProperties>
</file>