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2013-06-26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3142"/>
            <a:ext cx="8915400" cy="14220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Augmediated</a:t>
            </a:r>
            <a:r>
              <a:rPr lang="en-US" dirty="0"/>
              <a:t> reality system based on 3D camera </a:t>
            </a:r>
            <a:r>
              <a:rPr lang="en-US" dirty="0" err="1"/>
              <a:t>selfgesture</a:t>
            </a:r>
            <a:r>
              <a:rPr lang="en-US" dirty="0"/>
              <a:t> sensing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Authors</a:t>
            </a:r>
          </a:p>
          <a:p>
            <a:r>
              <a:rPr lang="is-IS" sz="1600" dirty="0"/>
              <a:t>Raymond Lo, Alexander Chen, Valmiki Rampersad, Jason Huang, Han Wu, Steve Mann </a:t>
            </a:r>
          </a:p>
          <a:p>
            <a:pPr algn="ctr"/>
            <a:r>
              <a:rPr lang="en-US" sz="2400" dirty="0" smtClean="0"/>
              <a:t>Presenters</a:t>
            </a:r>
          </a:p>
          <a:p>
            <a:pPr algn="ctr"/>
            <a:r>
              <a:rPr lang="en-US" sz="2400" dirty="0" smtClean="0"/>
              <a:t>Alexander Chen</a:t>
            </a:r>
          </a:p>
          <a:p>
            <a:pPr algn="ctr"/>
            <a:r>
              <a:rPr lang="is-IS" sz="2400" dirty="0"/>
              <a:t>Valmiki Rampersad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22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441951"/>
          </a:xfrm>
        </p:spPr>
        <p:txBody>
          <a:bodyPr/>
          <a:lstStyle/>
          <a:p>
            <a:r>
              <a:rPr lang="en-US" b="1" dirty="0" smtClean="0"/>
              <a:t>Early Stopping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35" y="3290909"/>
            <a:ext cx="7534896" cy="30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sz="2800" b="1" dirty="0" smtClean="0"/>
              <a:t>Segmentation Aid for Object Recognition</a:t>
            </a:r>
          </a:p>
          <a:p>
            <a:r>
              <a:rPr lang="en-US" dirty="0"/>
              <a:t>Computer Vision Lighting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Privacy &amp; Social Issue</a:t>
            </a:r>
          </a:p>
          <a:p>
            <a:r>
              <a:rPr lang="en-US" dirty="0" smtClean="0"/>
              <a:t>QR Code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Aid For Object Recognition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Aid For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26495"/>
            <a:ext cx="7610476" cy="424790"/>
          </a:xfrm>
        </p:spPr>
        <p:txBody>
          <a:bodyPr/>
          <a:lstStyle/>
          <a:p>
            <a:r>
              <a:rPr lang="en-US" dirty="0" smtClean="0"/>
              <a:t>Our Approach: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2816266"/>
            <a:ext cx="7645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sz="2800" b="1" dirty="0"/>
              <a:t>Computer Vision Lighting </a:t>
            </a:r>
            <a:r>
              <a:rPr lang="en-US" sz="2800" b="1" dirty="0" smtClean="0"/>
              <a:t>Challenge</a:t>
            </a:r>
          </a:p>
          <a:p>
            <a:r>
              <a:rPr lang="en-US" dirty="0" smtClean="0"/>
              <a:t>Privacy &amp; Social Issue</a:t>
            </a:r>
          </a:p>
          <a:p>
            <a:r>
              <a:rPr lang="en-US" dirty="0" smtClean="0"/>
              <a:t>QR Code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 Vision Lighting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dirty="0"/>
              <a:t>Computer Vision Lighting </a:t>
            </a:r>
            <a:r>
              <a:rPr lang="en-US" dirty="0" smtClean="0"/>
              <a:t>Challenge</a:t>
            </a:r>
          </a:p>
          <a:p>
            <a:r>
              <a:rPr lang="en-US" sz="2800" b="1" dirty="0" smtClean="0"/>
              <a:t>Privacy &amp; Social Issue</a:t>
            </a:r>
          </a:p>
          <a:p>
            <a:r>
              <a:rPr lang="en-US" dirty="0" smtClean="0"/>
              <a:t>QR Code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8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dirty="0"/>
              <a:t>Computer Vision Lighting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Privacy &amp; Social Issue</a:t>
            </a:r>
          </a:p>
          <a:p>
            <a:r>
              <a:rPr lang="en-US" sz="2800" b="1" dirty="0" smtClean="0"/>
              <a:t>QR Code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QR Code </a:t>
            </a:r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815" r="-18815"/>
          <a:stretch>
            <a:fillRect/>
          </a:stretch>
        </p:blipFill>
        <p:spPr>
          <a:xfrm>
            <a:off x="959950" y="259556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348206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860" r="-16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08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dirty="0"/>
              <a:t>Computer Vision Lighting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Privacy &amp; Social Issue</a:t>
            </a:r>
          </a:p>
          <a:p>
            <a:r>
              <a:rPr lang="en-US" dirty="0" smtClean="0"/>
              <a:t>QR Code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0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5467" b="-25467"/>
          <a:stretch>
            <a:fillRect/>
          </a:stretch>
        </p:blipFill>
        <p:spPr>
          <a:xfrm>
            <a:off x="429627" y="2265264"/>
            <a:ext cx="8295273" cy="4001066"/>
          </a:xfrm>
        </p:spPr>
      </p:pic>
    </p:spTree>
    <p:extLst>
      <p:ext uri="{BB962C8B-B14F-4D97-AF65-F5344CB8AC3E}">
        <p14:creationId xmlns:p14="http://schemas.microsoft.com/office/powerpoint/2010/main" val="162398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Implementation(Hardware)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0" r="-29720"/>
          <a:stretch>
            <a:fillRect/>
          </a:stretch>
        </p:blipFill>
        <p:spPr>
          <a:xfrm>
            <a:off x="92963" y="2179458"/>
            <a:ext cx="8820850" cy="4254568"/>
          </a:xfrm>
        </p:spPr>
      </p:pic>
    </p:spTree>
    <p:extLst>
      <p:ext uri="{BB962C8B-B14F-4D97-AF65-F5344CB8AC3E}">
        <p14:creationId xmlns:p14="http://schemas.microsoft.com/office/powerpoint/2010/main" val="261982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dirty="0"/>
              <a:t>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3502631" cy="3670767"/>
          </a:xfrm>
        </p:spPr>
        <p:txBody>
          <a:bodyPr/>
          <a:lstStyle/>
          <a:p>
            <a:r>
              <a:rPr lang="en-US" dirty="0" smtClean="0"/>
              <a:t>Hardware:</a:t>
            </a:r>
          </a:p>
          <a:p>
            <a:pPr marL="0" indent="0">
              <a:buNone/>
            </a:pPr>
            <a:r>
              <a:rPr lang="en-US" b="1" dirty="0" smtClean="0"/>
              <a:t>Camera:</a:t>
            </a:r>
            <a:r>
              <a:rPr lang="en-US" dirty="0" smtClean="0"/>
              <a:t> </a:t>
            </a:r>
            <a:r>
              <a:rPr lang="en-US" dirty="0" err="1" smtClean="0"/>
              <a:t>PrimeSense</a:t>
            </a:r>
            <a:r>
              <a:rPr lang="en-US" dirty="0" smtClean="0"/>
              <a:t> </a:t>
            </a:r>
            <a:r>
              <a:rPr lang="en-US" dirty="0"/>
              <a:t>based 3D camera (</a:t>
            </a:r>
            <a:r>
              <a:rPr lang="en-US" dirty="0" err="1"/>
              <a:t>Kinect</a:t>
            </a:r>
            <a:r>
              <a:rPr lang="en-US" dirty="0"/>
              <a:t> or Asus </a:t>
            </a:r>
            <a:r>
              <a:rPr lang="en-US" dirty="0" err="1"/>
              <a:t>Xtion</a:t>
            </a:r>
            <a:r>
              <a:rPr lang="en-US" dirty="0"/>
              <a:t> Pro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s-ES_tradnl" b="1" dirty="0" err="1" smtClean="0"/>
              <a:t>Display</a:t>
            </a:r>
            <a:r>
              <a:rPr lang="es-ES_tradnl" b="1" dirty="0" smtClean="0"/>
              <a:t>:</a:t>
            </a:r>
            <a:r>
              <a:rPr lang="es-ES_tradnl" dirty="0" smtClean="0"/>
              <a:t> Epson </a:t>
            </a:r>
            <a:r>
              <a:rPr lang="es-ES_tradnl" dirty="0" err="1"/>
              <a:t>Moverio</a:t>
            </a:r>
            <a:r>
              <a:rPr lang="es-ES_tradnl" dirty="0"/>
              <a:t> BT-100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Processor:</a:t>
            </a:r>
            <a:r>
              <a:rPr lang="en-US" dirty="0" smtClean="0"/>
              <a:t> ODROID</a:t>
            </a:r>
            <a:r>
              <a:rPr lang="en-US" dirty="0"/>
              <a:t>-X2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48" y="3293966"/>
            <a:ext cx="3912237" cy="25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3777251" cy="3670767"/>
          </a:xfrm>
        </p:spPr>
        <p:txBody>
          <a:bodyPr/>
          <a:lstStyle/>
          <a:p>
            <a:r>
              <a:rPr lang="en-US" dirty="0" smtClean="0"/>
              <a:t>Algorithms:</a:t>
            </a:r>
          </a:p>
          <a:p>
            <a:pPr marL="0" indent="0">
              <a:buNone/>
            </a:pPr>
            <a:r>
              <a:rPr lang="en-US" b="1" dirty="0" smtClean="0"/>
              <a:t>Segmentation:</a:t>
            </a:r>
          </a:p>
          <a:p>
            <a:pPr marL="0" indent="0">
              <a:buNone/>
            </a:pPr>
            <a:r>
              <a:rPr lang="en-US" dirty="0"/>
              <a:t>using depth and IR images </a:t>
            </a:r>
          </a:p>
          <a:p>
            <a:pPr marL="0" indent="0">
              <a:buNone/>
            </a:pPr>
            <a:r>
              <a:rPr lang="en-US" b="1" dirty="0" smtClean="0"/>
              <a:t>Classification: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using neural </a:t>
            </a:r>
            <a:r>
              <a:rPr lang="en-US" dirty="0"/>
              <a:t>network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75" y="2595562"/>
            <a:ext cx="36449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75" y="4089400"/>
            <a:ext cx="3644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Segmentation Background: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4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dirty="0"/>
              <a:t>(Segmentation)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2112365" cy="3670767"/>
          </a:xfrm>
        </p:spPr>
        <p:txBody>
          <a:bodyPr/>
          <a:lstStyle/>
          <a:p>
            <a:r>
              <a:rPr lang="en-US" b="1" dirty="0" smtClean="0"/>
              <a:t>Our Method: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502749"/>
            <a:ext cx="8902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78" y="377544"/>
            <a:ext cx="4812410" cy="6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400328"/>
            <a:ext cx="7610476" cy="499896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Algorithm</a:t>
            </a:r>
            <a:r>
              <a:rPr lang="en-US" b="1" dirty="0" smtClean="0"/>
              <a:t>:  Single Layer Neural Network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39" y="2846516"/>
            <a:ext cx="6522234" cy="36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407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76</TotalTime>
  <Words>244</Words>
  <Application>Microsoft Macintosh PowerPoint</Application>
  <PresentationFormat>On-screen Show 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Augmediated reality system based on 3D camera selfgesture sensing </vt:lpstr>
      <vt:lpstr>Table of Contents</vt:lpstr>
      <vt:lpstr>Implementation(Hardware)</vt:lpstr>
      <vt:lpstr>Implementation(Hardware)</vt:lpstr>
      <vt:lpstr>Implementation(Algorithm)</vt:lpstr>
      <vt:lpstr>Implementation (Segmentation)</vt:lpstr>
      <vt:lpstr>Implementation(Segmentation)</vt:lpstr>
      <vt:lpstr>PowerPoint Presentation</vt:lpstr>
      <vt:lpstr>Implementation(Classification)</vt:lpstr>
      <vt:lpstr>Implementation(Classification)</vt:lpstr>
      <vt:lpstr>Table of Contents</vt:lpstr>
      <vt:lpstr>Segmentation Aid For Object Recognition</vt:lpstr>
      <vt:lpstr>Segmentation Aid For Object Recognition</vt:lpstr>
      <vt:lpstr>Table of Contents</vt:lpstr>
      <vt:lpstr>Computer Vision Lighting Challenge</vt:lpstr>
      <vt:lpstr>Table of Contents</vt:lpstr>
      <vt:lpstr>Table of Contents</vt:lpstr>
      <vt:lpstr>QR Code Integration</vt:lpstr>
      <vt:lpstr>QR Code Integration</vt:lpstr>
      <vt:lpstr>QR Code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Augmediated reality system based on 3D camera selfgesture sensing </dc:title>
  <dc:creator>Alexander Chen</dc:creator>
  <cp:lastModifiedBy>Alexander Chen</cp:lastModifiedBy>
  <cp:revision>12</cp:revision>
  <dcterms:created xsi:type="dcterms:W3CDTF">2013-06-26T18:13:58Z</dcterms:created>
  <dcterms:modified xsi:type="dcterms:W3CDTF">2013-06-26T20:34:41Z</dcterms:modified>
</cp:coreProperties>
</file>