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67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4366D-2603-44A1-BAC4-B2884D10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E12C37-C343-492C-944C-8B7A0CFAC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876D4-500A-4AC4-BD75-EE70BFE6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A025-8FBE-4E09-9AF8-57A9D79F6B9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A853B-33D9-49E8-B045-4231FEE1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E40C9-4E5B-448B-A48C-0A319CAE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EF8F-27E0-4242-8450-66272B6D5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DF9E4-4A04-4EE5-B029-76598745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DC72E1-0363-433F-B83A-4A0794A3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01A1B-7B27-4A60-A79E-2849F061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A025-8FBE-4E09-9AF8-57A9D79F6B9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CD6EB-1559-4A45-9390-3E037014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8F773-066B-43B5-BE4F-AA4FACFC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EF8F-27E0-4242-8450-66272B6D5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4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4C101C-1912-4452-8F3F-ADAE36EE9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CB56F-D542-44C3-B1B7-D0A475F90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52ECC-96B8-4D41-97D8-899E02F6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A025-8FBE-4E09-9AF8-57A9D79F6B9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08507-A0EB-4FE8-A4D5-A2081B8B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3A0F6-DD38-4A5A-B260-FF9AC2A0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EF8F-27E0-4242-8450-66272B6D5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7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911FA-A37E-4E44-B554-AFD6E03E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AE8DA-3BC9-48BA-B7F4-54D2325E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389A6-44AA-440D-95AE-D09FB742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A025-8FBE-4E09-9AF8-57A9D79F6B9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6E4E5-09E3-4446-B108-B297BC27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00EE7-E276-4D51-B8D9-89B5E8EE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EF8F-27E0-4242-8450-66272B6D5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9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E75B0-C5FE-40BD-94B5-6FC9F54C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11777-9E41-4B3E-88F8-366F27D37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EF7BA-BC4F-42A6-B1DB-D98BEB9F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A025-8FBE-4E09-9AF8-57A9D79F6B9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374A5-4FEA-4089-877E-15BDA3DF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E4864-3A46-4B76-8507-D3B7D4EF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EF8F-27E0-4242-8450-66272B6D5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6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11006-B7A6-49FB-8551-C88E4EDE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8DECC-00DD-465B-9202-5D08BCF49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C86329-687D-4E55-A16A-8906BF7B9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3B298-3381-407B-8167-177EB587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A025-8FBE-4E09-9AF8-57A9D79F6B9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902DF3-4F19-4AB0-9AD0-455A876E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C5B54-7397-41A9-ADFE-F1B24F0B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EF8F-27E0-4242-8450-66272B6D5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4AC52-BD49-4A40-9C14-A91C8503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646CE1-1F21-4C2E-8CE9-CB708A3A0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1C3792-DF96-46F6-B05A-73CFB0909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43938E-32BE-444C-B3D3-7E67F85CB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81EC53-6649-496D-9C2D-058A3902E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6A8F39-BF0E-438A-BA1E-40CFAB15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A025-8FBE-4E09-9AF8-57A9D79F6B9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53C58B-A9EE-4F83-9EFE-0858140C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381E43-88BE-4EF3-ADED-0EB9659F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EF8F-27E0-4242-8450-66272B6D5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1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98EF5-D054-467F-B27F-2C66F655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99EA98-C5CA-4A33-B9AA-9EAEBBD6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A025-8FBE-4E09-9AF8-57A9D79F6B9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F18EB8-FC41-4135-89A8-1EFFD1DD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90B208-59E1-46C7-B35A-6C4F42C2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EF8F-27E0-4242-8450-66272B6D5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5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6295B7-083A-4CD6-8A6F-71B65636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A025-8FBE-4E09-9AF8-57A9D79F6B9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7FAF68-55EC-4ECF-96A8-A5287AF7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07D2C7-2305-42D2-A72E-373FDE45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EF8F-27E0-4242-8450-66272B6D5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26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45033-97F7-4C29-AB81-8F6001D3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F8767-4FF2-4260-9AD1-2AA5BAF33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7E170A-5D78-49E9-AA58-92864BC12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F5D36-CF91-4943-A9B8-64203877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A025-8FBE-4E09-9AF8-57A9D79F6B9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F25A5-E54B-4EA0-BE37-949B1846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67CE2-A1E8-4E3D-96FF-D070EF44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EF8F-27E0-4242-8450-66272B6D5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8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73141-BFD5-489F-90F0-560A4341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3A0FC6-F568-4E9F-A8EB-697291FB3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81CE9A-3635-44F4-BC4D-A7C31A2F4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B16E05-3D79-4646-8A4E-34A95ECD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A025-8FBE-4E09-9AF8-57A9D79F6B9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6B215-0851-4077-8CD1-5E4C7CD0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D16D3-06AE-4BA3-B61B-4454593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EF8F-27E0-4242-8450-66272B6D5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09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DF65B8-DA68-46B0-9EAA-4C7AA9D0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9C69FD-5CEB-442E-9E99-837FF3DAE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66C71-95D5-41C4-B55B-541AB1247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EA025-8FBE-4E09-9AF8-57A9D79F6B9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39427-5045-4C0E-A2FC-2C3E67ECA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DAA4D3-A83F-417F-8930-C2FCB0493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3EF8F-27E0-4242-8450-66272B6D5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2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截图图社交软件的信息&#10;&#10;描述已自动生成">
            <a:extLst>
              <a:ext uri="{FF2B5EF4-FFF2-40B4-BE49-F238E27FC236}">
                <a16:creationId xmlns:a16="http://schemas.microsoft.com/office/drawing/2014/main" id="{3FB13675-4DF5-4A1A-AFFF-0B5F94005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0829"/>
            <a:ext cx="316718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740A996-63E3-4718-8754-C27379462898}"/>
              </a:ext>
            </a:extLst>
          </p:cNvPr>
          <p:cNvSpPr txBox="1"/>
          <p:nvPr/>
        </p:nvSpPr>
        <p:spPr>
          <a:xfrm>
            <a:off x="5231876" y="329938"/>
            <a:ext cx="644599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Ags</a:t>
            </a:r>
            <a:r>
              <a:rPr lang="zh-CN" altLang="en-US" dirty="0"/>
              <a:t>现在的快递替换成，澳邮中环，澳邮中邮，不再要</a:t>
            </a:r>
            <a:endParaRPr lang="en-US" altLang="zh-CN" dirty="0"/>
          </a:p>
          <a:p>
            <a:r>
              <a:rPr lang="zh-CN" altLang="en-US" dirty="0"/>
              <a:t>价格优先，箱子数目优先。。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布局：</a:t>
            </a:r>
            <a:endParaRPr lang="en-US" altLang="zh-CN" dirty="0"/>
          </a:p>
          <a:p>
            <a:r>
              <a:rPr lang="zh-CN" altLang="en-US" dirty="0"/>
              <a:t>选择配送方式</a:t>
            </a:r>
            <a:endParaRPr lang="en-US" altLang="zh-CN" dirty="0"/>
          </a:p>
          <a:p>
            <a:r>
              <a:rPr lang="zh-CN" altLang="en-US" dirty="0"/>
              <a:t>澳洲直邮（按钮）</a:t>
            </a:r>
            <a:endParaRPr lang="en-US" altLang="zh-CN" dirty="0"/>
          </a:p>
          <a:p>
            <a:r>
              <a:rPr lang="zh-CN" altLang="en-US" dirty="0"/>
              <a:t>澳邮中环</a:t>
            </a:r>
            <a:endParaRPr lang="en-US" altLang="zh-CN" dirty="0"/>
          </a:p>
          <a:p>
            <a:r>
              <a:rPr lang="zh-CN" altLang="en-US" dirty="0"/>
              <a:t>包裹数：，总重量：，运费。                              （对号勾选）</a:t>
            </a:r>
            <a:endParaRPr lang="en-US" altLang="zh-CN" dirty="0"/>
          </a:p>
          <a:p>
            <a:r>
              <a:rPr lang="zh-CN" altLang="en-US" dirty="0"/>
              <a:t>澳邮中邮</a:t>
            </a:r>
            <a:endParaRPr lang="en-US" altLang="zh-CN" dirty="0"/>
          </a:p>
          <a:p>
            <a:r>
              <a:rPr lang="zh-CN" altLang="en-US" dirty="0"/>
              <a:t>包裹数：，总重量：，运费。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勾选之后下面显示出来具体箱子分箱情况。</a:t>
            </a:r>
            <a:endParaRPr lang="en-US" altLang="zh-CN" dirty="0"/>
          </a:p>
          <a:p>
            <a:r>
              <a:rPr lang="zh-CN" altLang="en-US" dirty="0"/>
              <a:t>包裹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包裹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                                                                   </a:t>
            </a:r>
            <a:r>
              <a:rPr lang="zh-CN" altLang="en-US" dirty="0"/>
              <a:t>确认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2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86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Shanguang Ping</dc:creator>
  <cp:lastModifiedBy>Shanguang Ping</cp:lastModifiedBy>
  <cp:revision>1</cp:revision>
  <dcterms:created xsi:type="dcterms:W3CDTF">2019-11-20T08:23:25Z</dcterms:created>
  <dcterms:modified xsi:type="dcterms:W3CDTF">2019-11-20T08:28:50Z</dcterms:modified>
</cp:coreProperties>
</file>