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6D5C5-07D1-469E-A480-FE82CED06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719605-9C7E-409C-A809-71F15DE57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ED6A0-FD1D-4164-9EF0-F01C41F7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3CBC-1C83-4799-8242-74F0FC7F54B6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1A69E-2460-4C40-AB62-0180A890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0FC6A-6E2A-4484-8311-A4500467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37BC-E208-4F8D-A46B-E09E3FEBB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2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4A8D3-7181-40BD-9BA8-2072EA8F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26E0A7-F853-4F94-B570-7D445B99E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481C2-D373-4FED-AE75-B373C8B1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3CBC-1C83-4799-8242-74F0FC7F54B6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DCDA0-1121-4049-9192-A44A863D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D46CE-2785-470D-923A-E29FA3C8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37BC-E208-4F8D-A46B-E09E3FEBB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1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C61EAD-5DE6-41F5-BA96-EE4095EA7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0AA8FE-65A3-49FE-A569-F33F9AD2D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33CF4-08E0-467E-B939-906A20EE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3CBC-1C83-4799-8242-74F0FC7F54B6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9FD8E-6C22-4D70-B77F-9A6E18563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00235-FB57-4FFB-B98B-F0B5054C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37BC-E208-4F8D-A46B-E09E3FEBB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66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BFABE-3F0D-45B3-AE45-1FD94961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5E08B-7181-4FCF-BFC4-EF7C30303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52318-44E6-4160-8220-47998166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3CBC-1C83-4799-8242-74F0FC7F54B6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EDB537-F26E-41D4-9F38-1A6625A2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10D94-32D1-40D1-8A87-ACD067DE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37BC-E208-4F8D-A46B-E09E3FEBB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13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94D10-C70F-44EE-8723-5880C084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E0B362-9079-4937-B905-99AD608BF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6F62E-2842-4E32-8425-85A0952E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3CBC-1C83-4799-8242-74F0FC7F54B6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AF96E-8694-4E1F-A623-10B8ABC8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DA7633-755C-4E4A-8BBE-047676C2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37BC-E208-4F8D-A46B-E09E3FEBB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76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FE528-ADED-4B1B-AA4A-0D1F0A54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5D9FE-1DFA-40DB-8205-14465F362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ECE301-58C8-42A6-9129-BEFEF3EC4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1A193A-93C0-4205-A6A7-24691B6F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3CBC-1C83-4799-8242-74F0FC7F54B6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D1B86C-91F6-41FE-8143-AA71D8D5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A21585-1BCE-4C21-A948-13BBB95B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37BC-E208-4F8D-A46B-E09E3FEBB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77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AD465-B8B4-4F1A-829B-E77C5F3B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EE236F-B29C-4A15-8BBB-3C5779741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C8BF6A-790A-4B69-8952-B31545F25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505E1D-1247-4539-9F75-012354D17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347E78-2023-46F2-97FF-DE5652E94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0B09BC-D12B-47B0-ADBC-60DD5DF2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3CBC-1C83-4799-8242-74F0FC7F54B6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B50894-686C-44E6-8582-FBA5EBD5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A1042-F71A-471B-A6C0-4A260E8C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37BC-E208-4F8D-A46B-E09E3FEBB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7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72CE9-F457-42F0-AC7E-0F97C2C0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DFD2E0-5861-411A-B850-0768D851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3CBC-1C83-4799-8242-74F0FC7F54B6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6AF005-C53F-4022-A3CC-FCE8AD94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9B6CC6-6BFC-4A25-8164-49F29A2B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37BC-E208-4F8D-A46B-E09E3FEBB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6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C64248-7A98-4766-B482-0344A331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3CBC-1C83-4799-8242-74F0FC7F54B6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4E58E9-1FAA-471E-8069-DAF03F62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CC72D-21EA-4FC6-8A8E-943DE5B9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37BC-E208-4F8D-A46B-E09E3FEBB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13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C689-F894-4C46-87B8-10F9B0E4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8A960-3064-4486-86C3-A5676D588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8BCEB0-A7FB-45C8-971D-270004E0F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67A52D-1E58-4F3A-B0A2-EB629100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3CBC-1C83-4799-8242-74F0FC7F54B6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BDD29C-B03C-4894-98A4-8D39BB39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75C45C-2A5A-4021-AB52-5CF23CD6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37BC-E208-4F8D-A46B-E09E3FEBB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4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42772-CAF7-4FDC-9E6F-BEC1D0CC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4852EF-563E-47FE-A79F-98956AA3E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3B8300-75E5-4F0C-92A2-D9366514B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64FDF-2104-4CD7-B067-A7993F2F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3CBC-1C83-4799-8242-74F0FC7F54B6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6D4EAB-9561-420C-82AF-224B4A24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F22575-78E1-4516-8D8C-FFD4B9BA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37BC-E208-4F8D-A46B-E09E3FEBB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7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E436E0-83B5-4047-A22A-3C668244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6AD7D2-ACE2-4697-A7A7-8838C6D38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067235-ED79-46AC-BFEE-EB0AC1A14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33CBC-1C83-4799-8242-74F0FC7F54B6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422A84-B97A-4BA9-890D-C42510AA1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01858-6A89-4951-85CD-2FAAE7573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37BC-E208-4F8D-A46B-E09E3FEBB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68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6B517CC7-3CEA-40C8-AB8D-A37BABE2B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6" y="237488"/>
            <a:ext cx="4972744" cy="3658111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450FCA9-9DBC-4F64-975C-2B218ADAC5EC}"/>
              </a:ext>
            </a:extLst>
          </p:cNvPr>
          <p:cNvCxnSpPr>
            <a:cxnSpLocks/>
          </p:cNvCxnSpPr>
          <p:nvPr/>
        </p:nvCxnSpPr>
        <p:spPr>
          <a:xfrm flipH="1">
            <a:off x="4522755" y="630936"/>
            <a:ext cx="1573245" cy="95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9C645C7-6634-4936-AC0C-BF1E4274342B}"/>
              </a:ext>
            </a:extLst>
          </p:cNvPr>
          <p:cNvSpPr txBox="1"/>
          <p:nvPr/>
        </p:nvSpPr>
        <p:spPr>
          <a:xfrm>
            <a:off x="6327648" y="63093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全部商品的这个按钮要替换</a:t>
            </a:r>
          </a:p>
        </p:txBody>
      </p:sp>
    </p:spTree>
    <p:extLst>
      <p:ext uri="{BB962C8B-B14F-4D97-AF65-F5344CB8AC3E}">
        <p14:creationId xmlns:p14="http://schemas.microsoft.com/office/powerpoint/2010/main" val="93445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C6D3A1AC-F461-42C6-A776-6BE446E25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75" y="266768"/>
            <a:ext cx="5010849" cy="4477375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ECFA70B-A01E-41B9-B4C6-AB30A0619F18}"/>
              </a:ext>
            </a:extLst>
          </p:cNvPr>
          <p:cNvCxnSpPr>
            <a:cxnSpLocks/>
          </p:cNvCxnSpPr>
          <p:nvPr/>
        </p:nvCxnSpPr>
        <p:spPr>
          <a:xfrm flipH="1">
            <a:off x="4187952" y="804672"/>
            <a:ext cx="2496312" cy="256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3BA58FA-88E1-4D82-A8A0-AB552671FBB7}"/>
              </a:ext>
            </a:extLst>
          </p:cNvPr>
          <p:cNvSpPr txBox="1"/>
          <p:nvPr/>
        </p:nvSpPr>
        <p:spPr>
          <a:xfrm>
            <a:off x="6894576" y="51206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客服点进去，没显示图片，后台单页面里面是有的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6A1049-788D-4D34-BE58-6727058F434B}"/>
              </a:ext>
            </a:extLst>
          </p:cNvPr>
          <p:cNvSpPr txBox="1"/>
          <p:nvPr/>
        </p:nvSpPr>
        <p:spPr>
          <a:xfrm>
            <a:off x="6684264" y="2660904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还有后面的隐私策略用户协议，关于我们。</a:t>
            </a:r>
            <a:endParaRPr lang="en-US" altLang="zh-CN" dirty="0"/>
          </a:p>
          <a:p>
            <a:r>
              <a:rPr lang="zh-CN" altLang="en-US" dirty="0"/>
              <a:t>都点进去没有内容</a:t>
            </a:r>
          </a:p>
        </p:txBody>
      </p:sp>
    </p:spTree>
    <p:extLst>
      <p:ext uri="{BB962C8B-B14F-4D97-AF65-F5344CB8AC3E}">
        <p14:creationId xmlns:p14="http://schemas.microsoft.com/office/powerpoint/2010/main" val="200828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电脑屏幕截图&#10;&#10;描述已自动生成">
            <a:extLst>
              <a:ext uri="{FF2B5EF4-FFF2-40B4-BE49-F238E27FC236}">
                <a16:creationId xmlns:a16="http://schemas.microsoft.com/office/drawing/2014/main" id="{56C03251-5371-4990-B92A-21FC5CFC2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2" y="429984"/>
            <a:ext cx="9536935" cy="27548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EFC3777-59E3-4F5E-87AC-8AD0C64A3C22}"/>
              </a:ext>
            </a:extLst>
          </p:cNvPr>
          <p:cNvSpPr txBox="1"/>
          <p:nvPr/>
        </p:nvSpPr>
        <p:spPr>
          <a:xfrm>
            <a:off x="1476260" y="4109292"/>
            <a:ext cx="8494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后台的已打印，未打印，显示不出来，已经打印了，但是还是显示是否打印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批量打印的时候，也只只打印了第一张快递面单，需要是这个订单的所有快递面单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打印后订单状需要修改成配货中</a:t>
            </a:r>
          </a:p>
        </p:txBody>
      </p:sp>
    </p:spTree>
    <p:extLst>
      <p:ext uri="{BB962C8B-B14F-4D97-AF65-F5344CB8AC3E}">
        <p14:creationId xmlns:p14="http://schemas.microsoft.com/office/powerpoint/2010/main" val="153033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电脑萤幕画面&#10;&#10;描述已自动生成">
            <a:extLst>
              <a:ext uri="{FF2B5EF4-FFF2-40B4-BE49-F238E27FC236}">
                <a16:creationId xmlns:a16="http://schemas.microsoft.com/office/drawing/2014/main" id="{8F427350-7069-4F07-9A3D-C38C69B0A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" y="506436"/>
            <a:ext cx="10591800" cy="292256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4CE3C1F-A8C6-4578-91C7-5913DCF999D6}"/>
              </a:ext>
            </a:extLst>
          </p:cNvPr>
          <p:cNvSpPr txBox="1"/>
          <p:nvPr/>
        </p:nvSpPr>
        <p:spPr>
          <a:xfrm>
            <a:off x="1819656" y="3913632"/>
            <a:ext cx="928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包裹管理导出</a:t>
            </a:r>
            <a:r>
              <a:rPr lang="en-US" altLang="zh-CN" dirty="0"/>
              <a:t>excel </a:t>
            </a:r>
            <a:r>
              <a:rPr lang="zh-CN" altLang="en-US" dirty="0"/>
              <a:t>的时候并没有导出，这个订单号里面的所有商品，好像是只导出了一个</a:t>
            </a:r>
          </a:p>
        </p:txBody>
      </p:sp>
    </p:spTree>
    <p:extLst>
      <p:ext uri="{BB962C8B-B14F-4D97-AF65-F5344CB8AC3E}">
        <p14:creationId xmlns:p14="http://schemas.microsoft.com/office/powerpoint/2010/main" val="250250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118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Shanguang Ping</dc:creator>
  <cp:lastModifiedBy>Shanguang Ping</cp:lastModifiedBy>
  <cp:revision>2</cp:revision>
  <dcterms:created xsi:type="dcterms:W3CDTF">2019-10-11T03:07:47Z</dcterms:created>
  <dcterms:modified xsi:type="dcterms:W3CDTF">2019-10-11T03:23:12Z</dcterms:modified>
</cp:coreProperties>
</file>