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9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BD290-8C5A-4C49-A19D-A5C2CA4AE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536AF0-1BE0-4C2B-B7A2-304C3AB26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6FDC6A-77A0-4D93-B9B1-E30DA66C9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D8E6-C545-413F-9C99-3F0BFF6688A2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EBAB58-8906-4E12-891C-0C1DF128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444232-CB30-4145-B663-B9E0AD72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B98C-1D09-445F-A495-A8B4B0A99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44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C5DE8-E595-4330-8230-E3317B1A5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3D11E5-CA59-4D62-923D-99804D9C9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2C17D4-177F-4366-9751-35983ABCF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D8E6-C545-413F-9C99-3F0BFF6688A2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D75F4D-2511-4CAB-B1C6-07004078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0F61AA-C831-4A34-9956-17B8D2AF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B98C-1D09-445F-A495-A8B4B0A99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8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61E1A0-7936-414F-A016-386F94B64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680B63-1338-4CF9-86E7-A18844957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3F04BE-2232-4784-ADD0-D20F813A3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D8E6-C545-413F-9C99-3F0BFF6688A2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32DB3B-3E4E-48AA-90E3-96C97FE76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6742FF-DEDD-4F03-B0F4-BFFF67D71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B98C-1D09-445F-A495-A8B4B0A99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66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E06F1-892C-4313-967F-A6476F3CD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635986-98D2-4ABB-9966-20BF0DC6F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BD1A98-3D64-411F-B478-6489FC130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D8E6-C545-413F-9C99-3F0BFF6688A2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A47677-1A0E-42FE-8EE0-7AA0155B7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BB806D-8199-4A0F-AF0F-E47EE8300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B98C-1D09-445F-A495-A8B4B0A99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18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3475E-1D1A-4E49-A7A4-DE84790F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6221A8-372A-41F1-A722-8424ABB6E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1464B5-410C-41D2-8808-20626F73A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D8E6-C545-413F-9C99-3F0BFF6688A2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37767D-D570-467C-8EA2-7BFD7CB95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ED125F-B14B-44AB-B16B-CEA24C108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B98C-1D09-445F-A495-A8B4B0A99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92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19713-3F98-4D64-93DC-296A57BA0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6ECE74-7BA6-40F1-AC9D-553A2CCB3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C5C901-F798-4807-8F39-C451798C5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095F3E-9DC8-44DF-9493-65156A93E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D8E6-C545-413F-9C99-3F0BFF6688A2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27683C-EA34-4F1F-81C1-4D2F496EE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B0EB5E-821F-4F1A-A2CE-95F23F5DA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B98C-1D09-445F-A495-A8B4B0A99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07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44A50-3B05-4D55-BF19-8B0CF153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A39945-26AD-4692-8685-2E546983F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F2B4C0-54CF-4DAD-BECC-9CF9EBA7F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923EFB-B14D-425F-BD63-9357C2642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FD267F-F72C-426C-9D57-FACED5EFD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D38749-22B6-408C-A064-C88E04FAD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D8E6-C545-413F-9C99-3F0BFF6688A2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049962-E104-4D79-9C76-C53D07747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9CFF7D-6BE8-4A42-9499-F3F790EA8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B98C-1D09-445F-A495-A8B4B0A99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027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3C94F-513B-4E5B-A090-B7AA3E283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D018EB-8ACC-48CB-89A7-1023997C2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D8E6-C545-413F-9C99-3F0BFF6688A2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CF8036-9402-4D6C-BC14-0116DCB4F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C98650-83F5-4377-8900-1808CEB8C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B98C-1D09-445F-A495-A8B4B0A99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73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E9427A-B9E7-43C0-AA81-C7A247FE0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D8E6-C545-413F-9C99-3F0BFF6688A2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154921-6ECC-47C7-BD5F-43754208C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43AF97-57CB-4DD8-B539-79796A43B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B98C-1D09-445F-A495-A8B4B0A99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283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A49DC-9512-4F34-958F-0D55F0996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0AC873-D86C-48E2-BA50-BF946913F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78B6EB-37E3-49A7-9B95-4D14392D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35D8A2-268F-4B96-B231-F49A6C74B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D8E6-C545-413F-9C99-3F0BFF6688A2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BFC1DD-0819-4688-B466-E8984BC28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F33F40-8F7B-4E4A-862E-7CD0AF361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B98C-1D09-445F-A495-A8B4B0A99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072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9AF61-8DAB-4D0B-B738-50F24E5B5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901932-829F-472C-9AB3-8944F82F34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2BD35E-047D-4D29-983B-9CA163341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D952D6-B086-4DC9-B3A1-70C99E7B0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D8E6-C545-413F-9C99-3F0BFF6688A2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0604E7-C125-4519-9342-C9FBF1C8B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665484-7F5B-4A03-9A46-02E5307C9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B98C-1D09-445F-A495-A8B4B0A99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524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7E809F-E424-4859-AD91-01E2F2C1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FCCFB7-7451-45B1-8BF9-0AF422F2B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27772A-C0D6-4930-9AE2-6260093F4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2D8E6-C545-413F-9C99-3F0BFF6688A2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FFC3A1-C9CF-4EEA-8F7B-6AEFB1903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17291D-E1F6-447C-B1A4-66B241E1A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BB98C-1D09-445F-A495-A8B4B0A99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40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手机截图图社交软件的信息&#10;&#10;描述已自动生成">
            <a:extLst>
              <a:ext uri="{FF2B5EF4-FFF2-40B4-BE49-F238E27FC236}">
                <a16:creationId xmlns:a16="http://schemas.microsoft.com/office/drawing/2014/main" id="{BD816C9D-15AF-4532-9585-2E7266679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66584" cy="6858000"/>
          </a:xfrm>
          <a:prstGeom prst="rect">
            <a:avLst/>
          </a:prstGeom>
        </p:spPr>
      </p:pic>
      <p:pic>
        <p:nvPicPr>
          <p:cNvPr id="4" name="图片 3" descr="社交网站的手机截图&#10;&#10;描述已自动生成">
            <a:extLst>
              <a:ext uri="{FF2B5EF4-FFF2-40B4-BE49-F238E27FC236}">
                <a16:creationId xmlns:a16="http://schemas.microsoft.com/office/drawing/2014/main" id="{B8E807A4-9FD5-4C0C-A1F0-6E344F6EC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584" y="0"/>
            <a:ext cx="3166584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23A2A44-6341-4378-BE3B-7A399EF5B815}"/>
              </a:ext>
            </a:extLst>
          </p:cNvPr>
          <p:cNvSpPr txBox="1"/>
          <p:nvPr/>
        </p:nvSpPr>
        <p:spPr>
          <a:xfrm>
            <a:off x="6611112" y="841248"/>
            <a:ext cx="470353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商品详情和购物车，找个地方把重量</a:t>
            </a:r>
            <a:endParaRPr lang="en-US" altLang="zh-CN" dirty="0"/>
          </a:p>
          <a:p>
            <a:r>
              <a:rPr lang="zh-CN" altLang="en-US" dirty="0"/>
              <a:t>放上去，购物车要显示下总种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</a:t>
            </a:r>
            <a:r>
              <a:rPr lang="en-US" altLang="zh-CN" dirty="0"/>
              <a:t>Au$43.2           1.1kg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约：￥</a:t>
            </a:r>
            <a:r>
              <a:rPr lang="en-US" altLang="zh-CN" dirty="0"/>
              <a:t>207.0   </a:t>
            </a:r>
            <a:r>
              <a:rPr lang="zh-CN" altLang="en-US" dirty="0"/>
              <a:t>总重约：</a:t>
            </a:r>
            <a:r>
              <a:rPr lang="en-US" altLang="zh-CN" dirty="0"/>
              <a:t>1.2kg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或者有其他比较好的显示方式，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商品详情里面，这个重量可以直接显示在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满</a:t>
            </a:r>
            <a:r>
              <a:rPr lang="en-US" altLang="zh-CN" dirty="0"/>
              <a:t>1kg</a:t>
            </a:r>
            <a:r>
              <a:rPr lang="zh-CN" altLang="en-US" dirty="0"/>
              <a:t>包邮的左侧。反正找个合适的位置放下</a:t>
            </a:r>
          </a:p>
        </p:txBody>
      </p:sp>
    </p:spTree>
    <p:extLst>
      <p:ext uri="{BB962C8B-B14F-4D97-AF65-F5344CB8AC3E}">
        <p14:creationId xmlns:p14="http://schemas.microsoft.com/office/powerpoint/2010/main" val="3778227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手机屏幕截图&#10;&#10;描述已自动生成">
            <a:extLst>
              <a:ext uri="{FF2B5EF4-FFF2-40B4-BE49-F238E27FC236}">
                <a16:creationId xmlns:a16="http://schemas.microsoft.com/office/drawing/2014/main" id="{663DFDF9-2D79-4D06-BD82-3999AEA02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66584" cy="6858000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7CD49BD-845F-43C0-B658-7C6B3E5A4A58}"/>
              </a:ext>
            </a:extLst>
          </p:cNvPr>
          <p:cNvCxnSpPr>
            <a:cxnSpLocks/>
          </p:cNvCxnSpPr>
          <p:nvPr/>
        </p:nvCxnSpPr>
        <p:spPr>
          <a:xfrm flipH="1" flipV="1">
            <a:off x="630936" y="2002536"/>
            <a:ext cx="3514076" cy="1563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B58CC955-61F5-427E-99C0-03CB62F227E2}"/>
              </a:ext>
            </a:extLst>
          </p:cNvPr>
          <p:cNvSpPr txBox="1"/>
          <p:nvPr/>
        </p:nvSpPr>
        <p:spPr>
          <a:xfrm>
            <a:off x="3188008" y="369417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这三个位置旁边加</a:t>
            </a:r>
            <a:endParaRPr lang="en-US" altLang="zh-CN" dirty="0"/>
          </a:p>
          <a:p>
            <a:r>
              <a:rPr lang="zh-CN" altLang="en-US" dirty="0"/>
              <a:t>一个向上的红箭头</a:t>
            </a:r>
          </a:p>
        </p:txBody>
      </p:sp>
      <p:pic>
        <p:nvPicPr>
          <p:cNvPr id="8" name="图片 7" descr="手机屏幕截图&#10;&#10;描述已自动生成">
            <a:extLst>
              <a:ext uri="{FF2B5EF4-FFF2-40B4-BE49-F238E27FC236}">
                <a16:creationId xmlns:a16="http://schemas.microsoft.com/office/drawing/2014/main" id="{7CE54665-BFD4-4938-B34A-0486EAD1F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824" y="0"/>
            <a:ext cx="3127178" cy="6772656"/>
          </a:xfrm>
          <a:prstGeom prst="rect">
            <a:avLst/>
          </a:prstGeom>
        </p:spPr>
      </p:pic>
      <p:pic>
        <p:nvPicPr>
          <p:cNvPr id="9" name="图片 8" descr="手机屏幕截图&#10;&#10;描述已自动生成">
            <a:extLst>
              <a:ext uri="{FF2B5EF4-FFF2-40B4-BE49-F238E27FC236}">
                <a16:creationId xmlns:a16="http://schemas.microsoft.com/office/drawing/2014/main" id="{3B6C4477-EC06-4728-8214-4982842D9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730" y="0"/>
            <a:ext cx="3166584" cy="6858000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0371721-E35D-482D-8AE6-0C4B06FD95C8}"/>
              </a:ext>
            </a:extLst>
          </p:cNvPr>
          <p:cNvCxnSpPr>
            <a:cxnSpLocks/>
          </p:cNvCxnSpPr>
          <p:nvPr/>
        </p:nvCxnSpPr>
        <p:spPr>
          <a:xfrm flipV="1">
            <a:off x="4166246" y="1453896"/>
            <a:ext cx="2609458" cy="211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DBDB41E-9BCF-4396-9A27-2B41C9AEBCB8}"/>
              </a:ext>
            </a:extLst>
          </p:cNvPr>
          <p:cNvCxnSpPr>
            <a:cxnSpLocks/>
          </p:cNvCxnSpPr>
          <p:nvPr/>
        </p:nvCxnSpPr>
        <p:spPr>
          <a:xfrm flipV="1">
            <a:off x="4166246" y="1453896"/>
            <a:ext cx="5380090" cy="211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84F7C76-CB49-411D-A3B9-0F49589A0A43}"/>
              </a:ext>
            </a:extLst>
          </p:cNvPr>
          <p:cNvCxnSpPr/>
          <p:nvPr/>
        </p:nvCxnSpPr>
        <p:spPr>
          <a:xfrm flipH="1" flipV="1">
            <a:off x="2103120" y="2002536"/>
            <a:ext cx="2041892" cy="1563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043FBFAD-943F-47EA-898C-8D5325B15E3B}"/>
              </a:ext>
            </a:extLst>
          </p:cNvPr>
          <p:cNvSpPr txBox="1"/>
          <p:nvPr/>
        </p:nvSpPr>
        <p:spPr>
          <a:xfrm>
            <a:off x="3410712" y="5010912"/>
            <a:ext cx="3185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另外东哥，你看下为啥</a:t>
            </a:r>
            <a:endParaRPr lang="en-US" altLang="zh-CN" dirty="0"/>
          </a:p>
          <a:p>
            <a:r>
              <a:rPr lang="zh-CN" altLang="en-US" dirty="0"/>
              <a:t>返利基金是负的，按说不可能</a:t>
            </a:r>
            <a:endParaRPr lang="en-US" altLang="zh-CN" dirty="0"/>
          </a:p>
          <a:p>
            <a:r>
              <a:rPr lang="zh-CN" altLang="en-US" dirty="0"/>
              <a:t>是负的，肯定有</a:t>
            </a:r>
            <a:r>
              <a:rPr lang="en-US" altLang="zh-CN" dirty="0"/>
              <a:t>bug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914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28B2111-CF74-4D7B-8C1C-2D7168A726FA}"/>
              </a:ext>
            </a:extLst>
          </p:cNvPr>
          <p:cNvSpPr txBox="1"/>
          <p:nvPr/>
        </p:nvSpPr>
        <p:spPr>
          <a:xfrm>
            <a:off x="475488" y="566928"/>
            <a:ext cx="8956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玛利亚后台要有所有商品的销量分析，销量排行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显示出来每一天都卖出去了什么商品，并可以一键导出今天的销量或者这两三天的销量</a:t>
            </a:r>
          </a:p>
        </p:txBody>
      </p:sp>
    </p:spTree>
    <p:extLst>
      <p:ext uri="{BB962C8B-B14F-4D97-AF65-F5344CB8AC3E}">
        <p14:creationId xmlns:p14="http://schemas.microsoft.com/office/powerpoint/2010/main" val="3771887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手机屏幕截图&#10;&#10;描述已自动生成">
            <a:extLst>
              <a:ext uri="{FF2B5EF4-FFF2-40B4-BE49-F238E27FC236}">
                <a16:creationId xmlns:a16="http://schemas.microsoft.com/office/drawing/2014/main" id="{542C1325-9C19-4739-967D-E6FB617F7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68" y="1845319"/>
            <a:ext cx="2829320" cy="77163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0DF7DAD-7F2F-447C-B67E-0D2641538FF4}"/>
              </a:ext>
            </a:extLst>
          </p:cNvPr>
          <p:cNvSpPr txBox="1"/>
          <p:nvPr/>
        </p:nvSpPr>
        <p:spPr>
          <a:xfrm>
            <a:off x="4462272" y="1965960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后台这个市场价，名称改一下，改成原价</a:t>
            </a:r>
          </a:p>
        </p:txBody>
      </p:sp>
    </p:spTree>
    <p:extLst>
      <p:ext uri="{BB962C8B-B14F-4D97-AF65-F5344CB8AC3E}">
        <p14:creationId xmlns:p14="http://schemas.microsoft.com/office/powerpoint/2010/main" val="4195428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B954530-32A5-466F-9A5A-C38D02FB0AF3}"/>
              </a:ext>
            </a:extLst>
          </p:cNvPr>
          <p:cNvSpPr txBox="1"/>
          <p:nvPr/>
        </p:nvSpPr>
        <p:spPr>
          <a:xfrm>
            <a:off x="1033272" y="557784"/>
            <a:ext cx="964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我详细说下玛利亚的利润计算方式，因为是老板跟别人合伙的，所以利润计算一定要清晰明了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645CA0-D4FB-43A6-A62E-3AFED0A94879}"/>
              </a:ext>
            </a:extLst>
          </p:cNvPr>
          <p:cNvSpPr txBox="1"/>
          <p:nvPr/>
        </p:nvSpPr>
        <p:spPr>
          <a:xfrm>
            <a:off x="932688" y="1801368"/>
            <a:ext cx="27238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老板要输入几个个信息：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进价</a:t>
            </a:r>
            <a:endParaRPr lang="en-US" altLang="zh-CN" dirty="0"/>
          </a:p>
          <a:p>
            <a:r>
              <a:rPr lang="zh-CN" altLang="en-US" dirty="0"/>
              <a:t>物流重量</a:t>
            </a:r>
            <a:endParaRPr lang="en-US" altLang="zh-CN" dirty="0"/>
          </a:p>
          <a:p>
            <a:r>
              <a:rPr lang="zh-CN" altLang="en-US" dirty="0"/>
              <a:t>中邮单价</a:t>
            </a:r>
            <a:endParaRPr lang="en-US" altLang="zh-CN" dirty="0"/>
          </a:p>
          <a:p>
            <a:r>
              <a:rPr lang="zh-CN" altLang="en-US" dirty="0"/>
              <a:t>中环单价</a:t>
            </a:r>
            <a:endParaRPr lang="en-US" altLang="zh-CN" dirty="0"/>
          </a:p>
          <a:p>
            <a:r>
              <a:rPr lang="zh-CN" altLang="en-US" dirty="0"/>
              <a:t>澳邮单价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DE1991-6200-4398-BB04-09E698F9CC30}"/>
              </a:ext>
            </a:extLst>
          </p:cNvPr>
          <p:cNvSpPr txBox="1"/>
          <p:nvPr/>
        </p:nvSpPr>
        <p:spPr>
          <a:xfrm>
            <a:off x="420624" y="4279392"/>
            <a:ext cx="3895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利润</a:t>
            </a:r>
            <a:r>
              <a:rPr lang="en-US" altLang="zh-CN" dirty="0"/>
              <a:t>=</a:t>
            </a:r>
            <a:r>
              <a:rPr lang="zh-CN" altLang="en-US" dirty="0"/>
              <a:t>收款</a:t>
            </a:r>
            <a:r>
              <a:rPr lang="en-US" altLang="zh-CN" dirty="0"/>
              <a:t>-</a:t>
            </a:r>
            <a:r>
              <a:rPr lang="zh-CN" altLang="en-US" dirty="0"/>
              <a:t>进价</a:t>
            </a:r>
            <a:r>
              <a:rPr lang="en-US" altLang="zh-CN" dirty="0"/>
              <a:t>-</a:t>
            </a:r>
            <a:r>
              <a:rPr lang="zh-CN" altLang="en-US" dirty="0"/>
              <a:t>物流重量*运费单价</a:t>
            </a:r>
          </a:p>
        </p:txBody>
      </p:sp>
      <p:pic>
        <p:nvPicPr>
          <p:cNvPr id="6" name="图片 5" descr="图片包含 游戏机, 截图&#10;&#10;描述已自动生成">
            <a:extLst>
              <a:ext uri="{FF2B5EF4-FFF2-40B4-BE49-F238E27FC236}">
                <a16:creationId xmlns:a16="http://schemas.microsoft.com/office/drawing/2014/main" id="{2B200851-D3C8-4A70-BCF3-9B3F04A13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950" y="1738071"/>
            <a:ext cx="6554115" cy="1171739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C338531-3474-4922-8C7F-FD39734D3CD0}"/>
              </a:ext>
            </a:extLst>
          </p:cNvPr>
          <p:cNvCxnSpPr>
            <a:cxnSpLocks/>
          </p:cNvCxnSpPr>
          <p:nvPr/>
        </p:nvCxnSpPr>
        <p:spPr>
          <a:xfrm flipV="1">
            <a:off x="6332900" y="2697480"/>
            <a:ext cx="351364" cy="102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807300B-3337-45D0-B92A-1730A140FB22}"/>
              </a:ext>
            </a:extLst>
          </p:cNvPr>
          <p:cNvSpPr txBox="1"/>
          <p:nvPr/>
        </p:nvSpPr>
        <p:spPr>
          <a:xfrm>
            <a:off x="5673169" y="3718679"/>
            <a:ext cx="572464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商品编辑页面，当输入物流重量的时候，</a:t>
            </a:r>
            <a:endParaRPr lang="en-US" altLang="zh-CN" dirty="0"/>
          </a:p>
          <a:p>
            <a:r>
              <a:rPr lang="zh-CN" altLang="en-US" dirty="0"/>
              <a:t>右侧直接显示出来下面个信息：</a:t>
            </a:r>
            <a:endParaRPr lang="en-US" altLang="zh-CN" dirty="0"/>
          </a:p>
          <a:p>
            <a:r>
              <a:rPr lang="zh-CN" altLang="en-US" dirty="0"/>
              <a:t>中邮成本，中环成本，如果是奶粉的话就显示澳邮成本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中邮毛利润， 中环毛利润， 澳邮毛利润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这个毛利润是直接用售价</a:t>
            </a:r>
            <a:r>
              <a:rPr lang="en-US" altLang="zh-CN" dirty="0"/>
              <a:t>-</a:t>
            </a:r>
            <a:r>
              <a:rPr lang="zh-CN" altLang="en-US" dirty="0"/>
              <a:t>进价</a:t>
            </a:r>
            <a:r>
              <a:rPr lang="en-US" altLang="zh-CN" dirty="0"/>
              <a:t>-</a:t>
            </a:r>
            <a:r>
              <a:rPr lang="zh-CN" altLang="en-US" dirty="0"/>
              <a:t>物流重量*运费单价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毛利润制作为参考，最终用户用过优惠券，砍价什么的</a:t>
            </a:r>
            <a:endParaRPr lang="en-US" altLang="zh-CN" dirty="0"/>
          </a:p>
          <a:p>
            <a:r>
              <a:rPr lang="zh-CN" altLang="en-US" dirty="0"/>
              <a:t>最终付款的钱，那个来计算真实利润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1638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6F86F53-815A-4071-BF7E-44D3E366F8F9}"/>
              </a:ext>
            </a:extLst>
          </p:cNvPr>
          <p:cNvSpPr txBox="1"/>
          <p:nvPr/>
        </p:nvSpPr>
        <p:spPr>
          <a:xfrm>
            <a:off x="465862" y="357401"/>
            <a:ext cx="10802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基金返利这块，要实时显示本月预估返利多少。老板想要实时知道当前的利润是多少。而不是月末才知道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 descr="电脑屏幕截图&#10;&#10;描述已自动生成">
            <a:extLst>
              <a:ext uri="{FF2B5EF4-FFF2-40B4-BE49-F238E27FC236}">
                <a16:creationId xmlns:a16="http://schemas.microsoft.com/office/drawing/2014/main" id="{719C51B0-A988-4046-821A-2E74CC1D3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3" y="819066"/>
            <a:ext cx="7396440" cy="4978230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A5F2AC4-F860-402A-8C46-0008DD490093}"/>
              </a:ext>
            </a:extLst>
          </p:cNvPr>
          <p:cNvCxnSpPr>
            <a:cxnSpLocks/>
          </p:cNvCxnSpPr>
          <p:nvPr/>
        </p:nvCxnSpPr>
        <p:spPr>
          <a:xfrm flipH="1" flipV="1">
            <a:off x="3063241" y="1737360"/>
            <a:ext cx="5073995" cy="11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26643B1-1F11-4393-9D65-37656122D95E}"/>
              </a:ext>
            </a:extLst>
          </p:cNvPr>
          <p:cNvSpPr txBox="1"/>
          <p:nvPr/>
        </p:nvSpPr>
        <p:spPr>
          <a:xfrm>
            <a:off x="8293609" y="1046023"/>
            <a:ext cx="387798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最好再加一个按钮，是按月</a:t>
            </a:r>
            <a:endParaRPr lang="en-US" altLang="zh-CN" dirty="0"/>
          </a:p>
          <a:p>
            <a:r>
              <a:rPr lang="zh-CN" altLang="en-US" dirty="0"/>
              <a:t>筛选的，而不是需要去选择哪一天</a:t>
            </a:r>
            <a:endParaRPr lang="en-US" altLang="zh-CN" dirty="0"/>
          </a:p>
          <a:p>
            <a:r>
              <a:rPr lang="zh-CN" altLang="en-US" dirty="0"/>
              <a:t>他们懒，也记不住上次选得哪一天</a:t>
            </a:r>
            <a:endParaRPr lang="en-US" altLang="zh-CN" dirty="0"/>
          </a:p>
          <a:p>
            <a:r>
              <a:rPr lang="zh-CN" altLang="en-US" dirty="0"/>
              <a:t>直接选择一个月份之后</a:t>
            </a:r>
            <a:endParaRPr lang="en-US" altLang="zh-CN" dirty="0"/>
          </a:p>
          <a:p>
            <a:r>
              <a:rPr lang="zh-CN" altLang="en-US" dirty="0"/>
              <a:t>显示下面这个表显示出来</a:t>
            </a:r>
            <a:endParaRPr lang="en-US" altLang="zh-CN" dirty="0"/>
          </a:p>
          <a:p>
            <a:r>
              <a:rPr lang="zh-CN" altLang="en-US" dirty="0"/>
              <a:t>这个月的每天的的情况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然后如果是这个月已经基金返利了</a:t>
            </a:r>
            <a:endParaRPr lang="en-US" altLang="zh-CN" dirty="0"/>
          </a:p>
          <a:p>
            <a:r>
              <a:rPr lang="zh-CN" altLang="en-US" dirty="0"/>
              <a:t>那么显示出来这个月基金返利了多少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如果当前这个月没过完，就显示</a:t>
            </a:r>
            <a:endParaRPr lang="en-US" altLang="zh-CN" dirty="0"/>
          </a:p>
          <a:p>
            <a:r>
              <a:rPr lang="zh-CN" altLang="en-US" dirty="0"/>
              <a:t>当前预估返利多少。。然后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最后都要计算出来本月利润</a:t>
            </a:r>
            <a:endParaRPr lang="en-US" altLang="zh-CN" dirty="0"/>
          </a:p>
          <a:p>
            <a:r>
              <a:rPr lang="zh-CN" altLang="en-US" dirty="0"/>
              <a:t>或者本月预估利润。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21FB3D0-CCDE-4BF1-87B5-47690DCFA40A}"/>
              </a:ext>
            </a:extLst>
          </p:cNvPr>
          <p:cNvSpPr txBox="1"/>
          <p:nvPr/>
        </p:nvSpPr>
        <p:spPr>
          <a:xfrm>
            <a:off x="508000" y="5811977"/>
            <a:ext cx="10423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订单总金额，优惠券，砍价，余额支付，实付金额，进价成本  物流成本   利润。。。。。然后最下面</a:t>
            </a:r>
            <a:endParaRPr lang="en-US" altLang="zh-CN" dirty="0"/>
          </a:p>
          <a:p>
            <a:r>
              <a:rPr lang="zh-CN" altLang="en-US" dirty="0"/>
              <a:t>显示合计。。。。。。。然后还有有一个单独的项目显示，当月预计返利，或者当月返利。 </a:t>
            </a:r>
          </a:p>
        </p:txBody>
      </p:sp>
    </p:spTree>
    <p:extLst>
      <p:ext uri="{BB962C8B-B14F-4D97-AF65-F5344CB8AC3E}">
        <p14:creationId xmlns:p14="http://schemas.microsoft.com/office/powerpoint/2010/main" val="3713353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C2A1DF6-849C-48E0-AFE1-3FB8E85E1517}"/>
              </a:ext>
            </a:extLst>
          </p:cNvPr>
          <p:cNvSpPr txBox="1"/>
          <p:nvPr/>
        </p:nvSpPr>
        <p:spPr>
          <a:xfrm>
            <a:off x="714786" y="345373"/>
            <a:ext cx="405476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允不允许负库存那个功能也要做出来，虽然目前有库存为</a:t>
            </a:r>
            <a:r>
              <a:rPr lang="en-US" altLang="zh-CN" dirty="0"/>
              <a:t>0</a:t>
            </a:r>
            <a:r>
              <a:rPr lang="zh-CN" altLang="en-US" dirty="0"/>
              <a:t>自动售罄，，，允许负库存这个功能要做。。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</a:t>
            </a:r>
            <a:r>
              <a:rPr lang="en-US" altLang="zh-CN" dirty="0"/>
              <a:t>app</a:t>
            </a:r>
            <a:r>
              <a:rPr lang="zh-CN" altLang="en-US" dirty="0"/>
              <a:t>的商品显示顺序要全部倒过来，，，，，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举个例子，目前后台录入的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段奶粉 对应排序</a:t>
            </a:r>
            <a:r>
              <a:rPr lang="en-US" altLang="zh-CN" dirty="0"/>
              <a:t>4</a:t>
            </a:r>
            <a:r>
              <a:rPr lang="zh-CN" altLang="en-US" dirty="0"/>
              <a:t>，，</a:t>
            </a:r>
            <a:r>
              <a:rPr lang="en-US" altLang="zh-CN" dirty="0"/>
              <a:t>app</a:t>
            </a:r>
            <a:r>
              <a:rPr lang="zh-CN" altLang="en-US" dirty="0"/>
              <a:t>显示的在第一位位置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实际上</a:t>
            </a:r>
            <a:r>
              <a:rPr lang="en-US" altLang="zh-CN" dirty="0"/>
              <a:t>app</a:t>
            </a:r>
            <a:r>
              <a:rPr lang="zh-CN" altLang="en-US" dirty="0"/>
              <a:t>应该显示的在最后位置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也就是说</a:t>
            </a:r>
            <a:r>
              <a:rPr lang="en-US" altLang="zh-CN" dirty="0"/>
              <a:t>app</a:t>
            </a:r>
            <a:r>
              <a:rPr lang="zh-CN" altLang="en-US" dirty="0"/>
              <a:t>显示顺序要和目前排序反过来</a:t>
            </a:r>
            <a:endParaRPr lang="en-US" altLang="zh-CN" dirty="0"/>
          </a:p>
        </p:txBody>
      </p:sp>
      <p:pic>
        <p:nvPicPr>
          <p:cNvPr id="4" name="图片 3" descr="图片包含 游戏机, 文字, 截图&#10;&#10;描述已自动生成">
            <a:extLst>
              <a:ext uri="{FF2B5EF4-FFF2-40B4-BE49-F238E27FC236}">
                <a16:creationId xmlns:a16="http://schemas.microsoft.com/office/drawing/2014/main" id="{856D4514-4222-42F4-A818-9BCF42B37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310" y="267855"/>
            <a:ext cx="2139213" cy="4632036"/>
          </a:xfrm>
          <a:prstGeom prst="rect">
            <a:avLst/>
          </a:prstGeom>
        </p:spPr>
      </p:pic>
      <p:pic>
        <p:nvPicPr>
          <p:cNvPr id="6" name="图片 5" descr="截图里有图片&#10;&#10;描述已自动生成">
            <a:extLst>
              <a:ext uri="{FF2B5EF4-FFF2-40B4-BE49-F238E27FC236}">
                <a16:creationId xmlns:a16="http://schemas.microsoft.com/office/drawing/2014/main" id="{C779248D-73FE-4269-B566-5B71001CDF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500" y="5529321"/>
            <a:ext cx="7555276" cy="98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73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554</Words>
  <Application>Microsoft Office PowerPoint</Application>
  <PresentationFormat>宽屏</PresentationFormat>
  <Paragraphs>75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Shanguang Ping</dc:creator>
  <cp:lastModifiedBy>Shanguang Ping</cp:lastModifiedBy>
  <cp:revision>32</cp:revision>
  <dcterms:created xsi:type="dcterms:W3CDTF">2019-09-30T02:17:00Z</dcterms:created>
  <dcterms:modified xsi:type="dcterms:W3CDTF">2019-10-16T12:52:35Z</dcterms:modified>
</cp:coreProperties>
</file>