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0A8F5-43DF-41E2-A9B1-6C12DC14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58E3C-CCDA-40C0-B8D3-FDCDCFAF3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C35BA-90F3-4198-BB41-836D53D8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39A79-3294-41D0-B515-504C5CB7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C130D-CD3C-449D-A3F1-B97DD7C3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0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23800-6C4C-4808-B168-BD9844B2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D2DC5-E12F-4678-A975-07824EF4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9E849-AF79-40B8-A217-27B170BD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448A6-2B2C-4FC2-BC76-9C7DD0FB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37476-E484-47BF-8DDF-39FA38B0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DDC491-C16E-4559-8211-F4F96942C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C9EED5-EF57-410C-AE59-0145CB09B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4C2EF-F7C6-4072-A348-581421D3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A53E8-9CF1-4F95-BDD7-E2B698E9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BA8D3-9F47-42BD-BCAE-79E571DD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0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A3D2-3012-491B-B62F-3068D05E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5ECE2-8974-42B1-9152-3F94DABB0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9F434-BED3-498F-B893-04304617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A76F3-1AD9-4DC6-8AA7-B8331E3A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6338A-13A1-4F00-A6F9-8803E1D9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58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0558C-AAE6-42A1-9CB4-AF255ABB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0951A-5A91-4F13-B4DB-7F91C8D4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24BDF-36F4-4445-9C26-81D63EC4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498CD-0C89-4F56-A0F8-07EB643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9D62B-8796-465E-A8C2-C192B85E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1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0112D-E04D-497E-8EDD-3EB49666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57F2E-5C49-456F-A568-B88A918AA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58342-6ED2-47AF-83F9-E599D4544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3EE04-38CB-409E-8439-5DC85B75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C60F5-E0EB-4506-AE25-728C6378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3808F-89F2-4404-ABB8-03CD2248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8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E2E3A-6534-4B52-978D-B22501C9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CB196-D30A-47DE-9CD6-75ED8A38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26E8C-8052-4CED-A2EC-CDB64A13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F3896B-7078-4EFA-8A53-C1307A23D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862660-AD80-40C8-B8BD-878464BDE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0E7DFE-6F1A-46EE-AC14-AEE3B6A9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0C4773-2875-4D5A-9A86-53DBC591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6AF8D2-8A62-478A-AA4F-4B48D919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A6395-4FA3-4111-B852-BF50D18E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349DBB-F2C0-4745-900A-8EEC81A8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D6A92-6661-4B7A-B487-A36E2F90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8DFCE1-C8E1-4B60-9923-1E7813D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4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BC9E11-F003-4C27-A590-3B77BEBC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4487FC-4EC6-428F-862C-10639791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D0A97-0AFF-4E84-9005-01850A4C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3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44783-60F5-495E-BA2A-B6C0C916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E4055-35B3-4483-8B3C-FFCD9E3F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E5A11B-F5D5-4E62-A77E-DD11F103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3107C-1D0F-4082-AE25-69417151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051A5-E62C-400D-B7A8-25FC91E9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4A1933-55E9-4B3C-ABD2-6CA9895F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5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F226A-5E6D-490F-81B2-9654BBF6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D163BC-241F-44DB-AA71-767664546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EBD030-6C1C-4C84-92BA-356AB2150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19341-B2F9-4657-B322-4FC1099D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90B35-D78F-4E94-9264-E8473A3C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9CEC7-9A96-44D7-803D-08459A77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3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016DEA-8C59-40FE-B49C-B1DCEC61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0A2E38-63C7-4944-9A0F-9C7A0912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38DA9-8A27-4CA4-9323-53B481E32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A1591-A6FF-481E-ADB0-F550EAC130BE}" type="datetimeFigureOut">
              <a:rPr lang="zh-CN" altLang="en-US" smtClean="0"/>
              <a:t>2019/9/30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9BC0D-C7FF-4871-973C-56D8D112B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C2385-F520-40FB-A09F-9BFF01C76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2798-8EFB-4E0B-8133-E26B89A33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F0F390AB-320F-4B70-8E23-CC50D55C5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0" y="375148"/>
            <a:ext cx="2848373" cy="2391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DC70E6-F5FC-4353-8C13-41FF64612753}"/>
              </a:ext>
            </a:extLst>
          </p:cNvPr>
          <p:cNvSpPr txBox="1"/>
          <p:nvPr/>
        </p:nvSpPr>
        <p:spPr>
          <a:xfrm>
            <a:off x="4404852" y="37514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待付款的订单单独列出来</a:t>
            </a:r>
          </a:p>
        </p:txBody>
      </p:sp>
    </p:spTree>
    <p:extLst>
      <p:ext uri="{BB962C8B-B14F-4D97-AF65-F5344CB8AC3E}">
        <p14:creationId xmlns:p14="http://schemas.microsoft.com/office/powerpoint/2010/main" val="370077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电脑萤幕&#10;&#10;描述已自动生成">
            <a:extLst>
              <a:ext uri="{FF2B5EF4-FFF2-40B4-BE49-F238E27FC236}">
                <a16:creationId xmlns:a16="http://schemas.microsoft.com/office/drawing/2014/main" id="{70CC0755-92E4-45FB-B527-DE476F848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4" y="396106"/>
            <a:ext cx="8780206" cy="25881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AE88536-A622-4C86-B34A-E88C8B97001D}"/>
              </a:ext>
            </a:extLst>
          </p:cNvPr>
          <p:cNvSpPr txBox="1"/>
          <p:nvPr/>
        </p:nvSpPr>
        <p:spPr>
          <a:xfrm>
            <a:off x="1327355" y="374609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这些订单应该在待配货里面，打印了之后才变成配货中</a:t>
            </a:r>
          </a:p>
        </p:txBody>
      </p:sp>
    </p:spTree>
    <p:extLst>
      <p:ext uri="{BB962C8B-B14F-4D97-AF65-F5344CB8AC3E}">
        <p14:creationId xmlns:p14="http://schemas.microsoft.com/office/powerpoint/2010/main" val="326375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电脑萤幕画面&#10;&#10;描述已自动生成">
            <a:extLst>
              <a:ext uri="{FF2B5EF4-FFF2-40B4-BE49-F238E27FC236}">
                <a16:creationId xmlns:a16="http://schemas.microsoft.com/office/drawing/2014/main" id="{5FF7C770-6C0F-4827-A776-DA9C91398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8388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480D0F-9B4E-4C7F-9645-B7E42846CD0B}"/>
              </a:ext>
            </a:extLst>
          </p:cNvPr>
          <p:cNvSpPr txBox="1"/>
          <p:nvPr/>
        </p:nvSpPr>
        <p:spPr>
          <a:xfrm>
            <a:off x="806245" y="5063613"/>
            <a:ext cx="6359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批量打印目前不能用，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砍价。待付款的订单不能出现在包裹定位里面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目前好像不能在订单详情直接修改订单状态，需要能修改。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1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Shanguang Ping</dc:creator>
  <cp:lastModifiedBy>Shanguang Ping</cp:lastModifiedBy>
  <cp:revision>1</cp:revision>
  <dcterms:created xsi:type="dcterms:W3CDTF">2019-09-30T04:25:48Z</dcterms:created>
  <dcterms:modified xsi:type="dcterms:W3CDTF">2019-09-30T04:33:26Z</dcterms:modified>
</cp:coreProperties>
</file>