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51DE-5267-4F33-A06D-5B5BB913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4D2CC-C233-490C-8D7A-CD9C7B35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D5505-FA6D-4D15-BC4D-454F6F92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892FB-E813-4895-8466-C0BF627A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3BEF4-D9F5-4C16-85E8-B46AB948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1592-8187-461C-A52F-1170D515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15B49-E1D5-46FC-B621-AC20626E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72695-EACC-46E3-A4E1-FEBFEBB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1A064-A95F-4AB4-ADBE-BD932423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9363F-100A-4CF5-9DC0-129FDF4B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A16492-5691-49E8-9576-238412569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EA366-6550-4482-9B72-EDFAE9B0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E059A-E966-46BC-96F6-907F752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724E-E764-4586-9AC9-8EF65889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77583-DF16-4F0E-8C9E-9A003C3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3500-68C9-4BAF-B9E3-675E087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FB762-E83E-498D-BE8F-D921C809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F74FB-2D68-43E1-AF93-4D74A648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20B0D-43BE-4464-B83F-492C8FA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650D5-ECE5-4701-80B8-385CE44D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5BF8B-0ECD-4945-8768-614A4A31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EB121-E376-4CE0-A53E-67D06050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A1682-9961-469C-820A-04CEE1CD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05372-31A3-44FC-9081-D005A005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12B5-44ED-425E-A5AD-E292933E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1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ECED-96B5-4D85-8083-CD5ECA94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87100-28EE-4832-B18B-4C450647B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B6C4E-350A-429C-A8AA-4C26AE43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9002E-D833-44BF-9D83-E988E11A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B8F7-4115-469B-BD23-A0FC4B54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65388-45BA-40BE-BB48-41ACAC25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1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9DABB-9711-4900-BA70-E88B17CF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38925-BB41-4F36-BE1F-3218C83FB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E3CD4-92C0-4892-9DA3-AD20469A8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DE472-EB9F-45AA-8BD0-1ED4650DF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D7A5E3-01B1-4DB0-8B29-0DBE195A5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664ACC-BF28-4CFB-8003-798F123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92A21A-A403-4D26-B187-ECA0437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794EEC-4BB5-4553-9C08-9D1FF9D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36D7-16B7-4097-B184-343071DA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77107-DD67-4DC9-B825-D0CF5776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45DB-CD9F-4135-9763-4BAEE639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4D2BC-56B6-4FC6-8FB4-20805FEB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9BDBD8-44B2-47FE-AD94-898BE0B2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28B59-99F4-4566-93A7-AF270EBA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3040D-D759-44E2-A9FC-8E6CAD8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B32C7-5FD8-49F1-B486-C2A1093C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F0F96-F45F-4190-9F66-8C77DEB2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4A2D6-B1F9-4A0F-A0E8-FCE6CA44B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1AD9E-84BE-4E96-8250-8D5DAD6D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37F8B-7B65-451B-931F-458A89C6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651DF-EEC5-4990-8DC2-2F433482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2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0DD1-6CBF-4447-9FCE-538523C7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E783C-669A-4EB1-AF49-48CB30A23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BA9BE-A10E-4EBF-8FAC-BB907524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413C9-3F62-4947-9341-CEF8F754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EC910-6389-4FD7-991F-B86043AA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F1DF0-C1C4-4219-9BAE-7611F175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637FB9-7576-402B-9F19-40C51D8A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49563-A158-45B4-BF11-20833651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15526-7913-46DE-B308-569346CAB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BD1A-1FE8-4DDD-BE3B-FFEAD7E5FA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1C4D4-924F-4F45-834F-3908DC867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D5C5B-CD31-4C80-BEF0-F6970256B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CF88-0313-4B6B-9070-7A73FC921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umar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632D54-7071-4585-AF59-EEA9C1876531}"/>
              </a:ext>
            </a:extLst>
          </p:cNvPr>
          <p:cNvSpPr txBox="1"/>
          <p:nvPr/>
        </p:nvSpPr>
        <p:spPr>
          <a:xfrm>
            <a:off x="4030825" y="139960"/>
            <a:ext cx="757130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玛丽亚的后台调整了下。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拿掉返利余额</a:t>
            </a:r>
            <a:br>
              <a:rPr lang="en-US" altLang="zh-CN" dirty="0"/>
            </a:br>
            <a:r>
              <a:rPr lang="zh-CN" altLang="en-US" dirty="0"/>
              <a:t>拿掉本月返利基金</a:t>
            </a:r>
            <a:endParaRPr lang="en-US" altLang="zh-CN" dirty="0"/>
          </a:p>
          <a:p>
            <a:r>
              <a:rPr lang="zh-CN" altLang="en-US" dirty="0"/>
              <a:t>拿掉预计返利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变成一个正规的商城。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然后根据累计消费额和积分来兑换神秘礼品，，会有三个神秘礼品在积分</a:t>
            </a:r>
            <a:endParaRPr lang="en-US" altLang="zh-CN" dirty="0"/>
          </a:p>
          <a:p>
            <a:r>
              <a:rPr lang="zh-CN" altLang="en-US" dirty="0"/>
              <a:t>进度条上。（</a:t>
            </a:r>
            <a:r>
              <a:rPr lang="zh-CN" altLang="en-US" dirty="0">
                <a:solidFill>
                  <a:srgbClr val="FF0000"/>
                </a:solidFill>
              </a:rPr>
              <a:t>礼物的图标需要后台能够替换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神秘礼物的激活，需要积分达到一定数额，累计消费达到一定数额才能</a:t>
            </a:r>
            <a:endParaRPr lang="en-US" altLang="zh-CN" dirty="0"/>
          </a:p>
          <a:p>
            <a:r>
              <a:rPr lang="zh-CN" altLang="en-US" dirty="0"/>
              <a:t>激活。。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激活后点击神秘礼品，会领取，然后直接到订单结算页面。。</a:t>
            </a:r>
            <a:endParaRPr lang="en-US" altLang="zh-CN" dirty="0"/>
          </a:p>
          <a:p>
            <a:r>
              <a:rPr lang="zh-CN" altLang="en-US" dirty="0"/>
              <a:t>神秘礼品做个合适的图标，激活后可以是动态显示，订单页面和我的</a:t>
            </a:r>
            <a:endParaRPr lang="en-US" altLang="zh-CN" dirty="0"/>
          </a:p>
          <a:p>
            <a:r>
              <a:rPr lang="zh-CN" altLang="en-US" dirty="0"/>
              <a:t>页面都不需要让客户</a:t>
            </a:r>
            <a:endParaRPr lang="en-US" altLang="zh-CN" dirty="0"/>
          </a:p>
          <a:p>
            <a:r>
              <a:rPr lang="zh-CN" altLang="en-US" dirty="0"/>
              <a:t>知道这个神秘礼物具体是什么，只说有神秘礼物就好。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所以会有个积分进度条和累积消费记录，二者同时达成，激活神秘礼物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A86E9E-68A3-4BEE-BE90-0DC6EB20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296"/>
            <a:ext cx="3840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B3753C-27EB-45A1-945E-D7690B0FAC1F}"/>
              </a:ext>
            </a:extLst>
          </p:cNvPr>
          <p:cNvSpPr txBox="1"/>
          <p:nvPr/>
        </p:nvSpPr>
        <p:spPr>
          <a:xfrm>
            <a:off x="4273420" y="531846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神秘礼物激活之后，用户点击礼物，提示确认领取。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领取之后，积分和累计消费清零。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这个页面顶部需要改动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3D66CD-F57A-47F8-BF80-10ABDB9B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" y="-82296"/>
            <a:ext cx="414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3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882111-BF00-4B44-BA12-8C98316CEAD9}"/>
              </a:ext>
            </a:extLst>
          </p:cNvPr>
          <p:cNvSpPr txBox="1"/>
          <p:nvPr/>
        </p:nvSpPr>
        <p:spPr>
          <a:xfrm>
            <a:off x="3834881" y="51318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寄件人管理拿掉，收件人管理，变成我的地址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DDA0-5B4E-4049-9ABB-68D427B5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296"/>
            <a:ext cx="3840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E40B4D94-B4DA-4582-AD0C-D2D3E6EE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9A517C-6185-430F-A1EF-A7246EAE3BED}"/>
              </a:ext>
            </a:extLst>
          </p:cNvPr>
          <p:cNvSpPr txBox="1"/>
          <p:nvPr/>
        </p:nvSpPr>
        <p:spPr>
          <a:xfrm>
            <a:off x="3674533" y="397934"/>
            <a:ext cx="84818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优惠券页面，需要新增一个功能。。功能描述：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每个人都有一个自己的优惠券邀请码，可以分享邀请码给朋友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然后朋友用这个邀请码，可以兑换一张优惠券，然后朋友使用了这张优惠券</a:t>
            </a:r>
            <a:endParaRPr lang="en-US" altLang="zh-CN" dirty="0"/>
          </a:p>
          <a:p>
            <a:r>
              <a:rPr lang="zh-CN" altLang="en-US" dirty="0"/>
              <a:t>那么分享的那个人同样获得一张优惠券。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A</a:t>
            </a:r>
            <a:r>
              <a:rPr lang="zh-CN" altLang="en-US" dirty="0"/>
              <a:t>分享给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兑换一个优惠券，此时</a:t>
            </a:r>
            <a:r>
              <a:rPr lang="en-US" altLang="zh-CN" dirty="0"/>
              <a:t>A</a:t>
            </a:r>
            <a:r>
              <a:rPr lang="zh-CN" altLang="en-US" dirty="0"/>
              <a:t>没有优惠券，只有当</a:t>
            </a:r>
            <a:r>
              <a:rPr lang="en-US" altLang="zh-CN" dirty="0"/>
              <a:t>B</a:t>
            </a:r>
            <a:r>
              <a:rPr lang="zh-CN" altLang="en-US" dirty="0"/>
              <a:t>使用了这张优惠券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A</a:t>
            </a:r>
            <a:r>
              <a:rPr lang="zh-CN" altLang="en-US" dirty="0"/>
              <a:t>才会自动获得一张优惠券。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分享出去兑换的优惠券和</a:t>
            </a:r>
            <a:r>
              <a:rPr lang="en-US" altLang="zh-CN" dirty="0"/>
              <a:t>A</a:t>
            </a:r>
            <a:r>
              <a:rPr lang="zh-CN" altLang="en-US" dirty="0"/>
              <a:t>自动获取的优惠券，需要能后台设置不同金额，满多少</a:t>
            </a:r>
            <a:endParaRPr lang="en-US" altLang="zh-CN" dirty="0"/>
          </a:p>
          <a:p>
            <a:r>
              <a:rPr lang="zh-CN" altLang="en-US" dirty="0"/>
              <a:t>减多少的那种。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每个人的邀请码是一串数字，分享出去大概右侧样子，后台需要能改</a:t>
            </a:r>
            <a:endParaRPr lang="en-US" altLang="zh-CN" dirty="0"/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954ED42A-5898-40A5-878F-FA265B91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17" y="4764015"/>
            <a:ext cx="3400900" cy="10383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2CECCE-98DC-4B9B-A93E-96C18F5F66DF}"/>
              </a:ext>
            </a:extLst>
          </p:cNvPr>
          <p:cNvSpPr txBox="1"/>
          <p:nvPr/>
        </p:nvSpPr>
        <p:spPr>
          <a:xfrm>
            <a:off x="7442200" y="4764015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邀请您使用玛丽亚商城购物，尽享澳洲</a:t>
            </a:r>
            <a:endParaRPr lang="en-US" altLang="zh-CN" dirty="0"/>
          </a:p>
          <a:p>
            <a:r>
              <a:rPr lang="zh-CN" altLang="en-US" dirty="0"/>
              <a:t>优选商品，请使用邀请码：</a:t>
            </a:r>
            <a:r>
              <a:rPr lang="en-US" altLang="zh-CN" dirty="0"/>
              <a:t>465655</a:t>
            </a:r>
            <a:r>
              <a:rPr lang="zh-CN" altLang="en-US" dirty="0"/>
              <a:t>，兑换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元优惠券。请访问</a:t>
            </a:r>
            <a:r>
              <a:rPr lang="en-US" altLang="zh-CN" dirty="0">
                <a:hlinkClick r:id="rId4"/>
              </a:rPr>
              <a:t>www.aumaria.com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5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截图&#10;&#10;描述已自动生成">
            <a:extLst>
              <a:ext uri="{FF2B5EF4-FFF2-40B4-BE49-F238E27FC236}">
                <a16:creationId xmlns:a16="http://schemas.microsoft.com/office/drawing/2014/main" id="{BFD13BF8-4F6B-4142-8E64-99B22006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pic>
        <p:nvPicPr>
          <p:cNvPr id="4" name="图片 3" descr="白色的游戏机&#10;&#10;描述已自动生成">
            <a:extLst>
              <a:ext uri="{FF2B5EF4-FFF2-40B4-BE49-F238E27FC236}">
                <a16:creationId xmlns:a16="http://schemas.microsoft.com/office/drawing/2014/main" id="{A8A1136C-2C39-4A4D-A124-D832E5A72E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5" t="9630" r="32552" b="22592"/>
          <a:stretch/>
        </p:blipFill>
        <p:spPr>
          <a:xfrm>
            <a:off x="3166584" y="93133"/>
            <a:ext cx="2074283" cy="3661675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0807DD8A-C1C8-4083-8256-263DF1BABF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2" t="5803" r="11439"/>
          <a:stretch/>
        </p:blipFill>
        <p:spPr>
          <a:xfrm>
            <a:off x="5240867" y="0"/>
            <a:ext cx="2235149" cy="3858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FFD6D2-A31D-4AC1-AC33-9CCE773BD745}"/>
              </a:ext>
            </a:extLst>
          </p:cNvPr>
          <p:cNvSpPr txBox="1"/>
          <p:nvPr/>
        </p:nvSpPr>
        <p:spPr>
          <a:xfrm>
            <a:off x="3166584" y="419946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需要展示，我的邀请码。然后还要有分享图标，。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然后还要有个说明的页面</a:t>
            </a:r>
          </a:p>
        </p:txBody>
      </p:sp>
    </p:spTree>
    <p:extLst>
      <p:ext uri="{BB962C8B-B14F-4D97-AF65-F5344CB8AC3E}">
        <p14:creationId xmlns:p14="http://schemas.microsoft.com/office/powerpoint/2010/main" val="160631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87B2EB07-E99C-4EDD-AB04-DF1BBF80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36" y="0"/>
            <a:ext cx="3166584" cy="685800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987D7EB7-3D28-4309-9A1A-0B551EC1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76" y="0"/>
            <a:ext cx="3166584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115DD7-2D8F-4D2D-A3CC-C0462BA8A9EE}"/>
              </a:ext>
            </a:extLst>
          </p:cNvPr>
          <p:cNvSpPr txBox="1"/>
          <p:nvPr/>
        </p:nvSpPr>
        <p:spPr>
          <a:xfrm>
            <a:off x="3379711" y="1170432"/>
            <a:ext cx="3877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寄件人拿掉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价格优先，数量优先拿掉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返利金拿掉，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然后这个页面会加一个商品税的选项</a:t>
            </a:r>
          </a:p>
        </p:txBody>
      </p:sp>
    </p:spTree>
    <p:extLst>
      <p:ext uri="{BB962C8B-B14F-4D97-AF65-F5344CB8AC3E}">
        <p14:creationId xmlns:p14="http://schemas.microsoft.com/office/powerpoint/2010/main" val="25440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A4B963-04A1-4BA9-9CED-E0EBACA17009}"/>
              </a:ext>
            </a:extLst>
          </p:cNvPr>
          <p:cNvSpPr txBox="1"/>
          <p:nvPr/>
        </p:nvSpPr>
        <p:spPr>
          <a:xfrm>
            <a:off x="704088" y="795528"/>
            <a:ext cx="6186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后台物流方面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中邮澳邮全部拿掉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包裹价值不超过 </a:t>
            </a:r>
            <a:r>
              <a:rPr lang="en-US" altLang="zh-CN" dirty="0"/>
              <a:t>5000RMB</a:t>
            </a:r>
            <a:r>
              <a:rPr lang="zh-CN" altLang="en-US" dirty="0"/>
              <a:t>即可，没有打包规则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用的是另外一个快递，需要对接，也会生成单号和快递面单</a:t>
            </a:r>
          </a:p>
        </p:txBody>
      </p:sp>
    </p:spTree>
    <p:extLst>
      <p:ext uri="{BB962C8B-B14F-4D97-AF65-F5344CB8AC3E}">
        <p14:creationId xmlns:p14="http://schemas.microsoft.com/office/powerpoint/2010/main" val="11552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463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20</cp:revision>
  <dcterms:created xsi:type="dcterms:W3CDTF">2019-11-15T10:03:37Z</dcterms:created>
  <dcterms:modified xsi:type="dcterms:W3CDTF">2019-12-09T11:52:49Z</dcterms:modified>
</cp:coreProperties>
</file>