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4B6DA-5398-445F-A83D-D95E726D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B1DA25-BD59-48BF-8FC5-9B1F08BC1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F9ECA-2390-4CC5-90B9-64F82898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68B72-6C14-4FB5-978F-26E6918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DB487-7D8D-4C40-97CA-67399EDE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9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EB8B3-FDE8-4318-97CD-10CE7F65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F0521-668D-4772-82C5-8A1E27A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8794E-BE62-43CD-AAA8-E759F144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CB9C-3E34-42A6-8EE0-A8C087A8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6D279-46AD-4E21-AA39-F0404F76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2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BA2918-6204-46C4-9E9A-CE00FBD96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BDE82-ADA0-45E9-A925-9BB426B2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2F8D2-4F44-4643-B096-AC1E9F76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A60BA-18FD-4913-B0FD-95040CDE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6C9BA-153B-4C30-84E6-3261DC6C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9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0B37B-CB7D-4550-84E9-B71B0DDB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11F2A-9E7F-416A-9755-1BF7853C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1A1F-41B2-43A2-B83D-BE27DB77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4F803-F4CD-4D39-ADEA-6B8CFDF8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BDD6-4B9C-47DF-AB8A-01C23C3C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6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D730-7ADB-491B-A8D1-06D308BD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7A34A-D74A-4A4D-A7E3-66DFAECB0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9D8F-15A6-47EA-92FD-A9021DF4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71EF3-0976-44BC-B2A9-3D6730C1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BCF22-AB21-48AC-B221-3E51BB55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3851-BED4-45A2-96C8-E6C93FED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9DABE-FC47-49B1-ABBA-32FFAFE69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E5BB8-2437-428C-BBB4-CB4814D2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A66C3-1CB0-48B2-A711-73FE1288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16377-66A1-46C7-A6E4-4881996C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451D1-A579-47E3-AFF5-8481C46C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5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A863E-15DC-494D-B9F5-E3EF1388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C49F6-A4F9-440A-8105-E7C4EB0E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D949F-45B6-4029-B6A5-9DC95BCDB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93CBD9-9CF9-4297-8C33-37FD59B66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59CEAE-FBEF-4B22-8CA5-527C46FC8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47FB3-B200-4DB5-875D-3FB39DFB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FB783D-1239-4C55-9432-6FA406A7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49A7C9-C8CE-42C1-8721-E108AF1A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6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BADEF-6CDC-4025-A9FB-6501094A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EE2B26-97EA-4596-BC36-6E43679A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29F9B5-C05E-4BB1-BB1F-58F5C2AB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099CFE-AA5C-40AB-ACB4-6E1D0D78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5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D70FD-4AFA-4075-9263-BF510FA6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F79211-186C-43AB-91B8-F9B3ACB9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BD6A3-EB5E-4A0D-9499-309F1D12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7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D2511-E18E-4B8A-AE1A-6BE0B606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D5C94-8F1D-46AD-9E35-FB3031F6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B8D2F-0519-4EEE-B599-C306A238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A971A-2738-4C02-94F7-F1FCAE0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3AB9C-F788-4E00-9420-9CA2E79D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A20A81-BCB4-48C6-BB6E-1BCC2D70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4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85C5F-E7EA-46D4-BE35-3EFBECB8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3D89C8-D2EA-4CC3-B4D1-53A07F44C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E2655-AE91-4CB3-818D-CA6A0735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09BF7-7860-4174-B38A-49EFE89A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35CF2-8232-4667-B497-0DB8765D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1C6D76-06C1-4882-B274-31564F83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AD2E7E-FDD6-4F2B-89F3-B480D972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C6363-C1CB-481F-BA32-7C62ED482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1707F-96E0-4EAD-8FB6-BD1C4A289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B106-E875-4BD1-99F5-3859246407E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9A584-2B75-4261-A930-2649184D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82B95-B4C2-4D86-A179-033B9E87C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3520-1D33-4939-AFD1-753BDF216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E3F557CA-EEF0-4C64-A2DB-CFD4CB8E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0" y="733575"/>
            <a:ext cx="4663844" cy="28044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A2293B-D9D9-4E89-9AC3-60C47609AA69}"/>
              </a:ext>
            </a:extLst>
          </p:cNvPr>
          <p:cNvSpPr txBox="1"/>
          <p:nvPr/>
        </p:nvSpPr>
        <p:spPr>
          <a:xfrm>
            <a:off x="6963508" y="1072662"/>
            <a:ext cx="4705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这个时间应该是后台设置的，每天</a:t>
            </a:r>
            <a:endParaRPr lang="en-US" altLang="zh-CN" dirty="0"/>
          </a:p>
          <a:p>
            <a:r>
              <a:rPr lang="zh-CN" altLang="en-US" dirty="0"/>
              <a:t>早上</a:t>
            </a:r>
            <a:r>
              <a:rPr lang="en-US" altLang="zh-CN" dirty="0"/>
              <a:t>8</a:t>
            </a:r>
            <a:r>
              <a:rPr lang="zh-CN" altLang="en-US" dirty="0"/>
              <a:t>点，到晚上</a:t>
            </a:r>
            <a:r>
              <a:rPr lang="en-US" altLang="zh-CN" dirty="0"/>
              <a:t>12</a:t>
            </a:r>
            <a:r>
              <a:rPr lang="zh-CN" altLang="en-US" dirty="0"/>
              <a:t>点，是可以抢的时间。。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暂时先这么设定，所以那个距离结束</a:t>
            </a:r>
            <a:endParaRPr lang="en-US" altLang="zh-CN" dirty="0"/>
          </a:p>
          <a:p>
            <a:r>
              <a:rPr lang="zh-CN" altLang="en-US" dirty="0"/>
              <a:t>需要返回给</a:t>
            </a:r>
            <a:r>
              <a:rPr lang="en-US" altLang="zh-CN" dirty="0"/>
              <a:t>app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0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8770B874-F5B4-4BB7-A75D-C06A10CF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5" y="214864"/>
            <a:ext cx="4496190" cy="29796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FA0BF5-A398-44EC-9954-12E968BC4069}"/>
              </a:ext>
            </a:extLst>
          </p:cNvPr>
          <p:cNvSpPr txBox="1"/>
          <p:nvPr/>
        </p:nvSpPr>
        <p:spPr>
          <a:xfrm>
            <a:off x="6466114" y="1354965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这些小图片和分类，都是后台推荐的，都可以设置</a:t>
            </a:r>
          </a:p>
        </p:txBody>
      </p:sp>
    </p:spTree>
    <p:extLst>
      <p:ext uri="{BB962C8B-B14F-4D97-AF65-F5344CB8AC3E}">
        <p14:creationId xmlns:p14="http://schemas.microsoft.com/office/powerpoint/2010/main" val="85161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DB8CB4-839A-4230-9887-2E0A94F8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29" y="424471"/>
            <a:ext cx="4115157" cy="16460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DD01FB-202B-42B5-B191-C902AAA65556}"/>
              </a:ext>
            </a:extLst>
          </p:cNvPr>
          <p:cNvSpPr txBox="1"/>
          <p:nvPr/>
        </p:nvSpPr>
        <p:spPr>
          <a:xfrm>
            <a:off x="5603965" y="1293221"/>
            <a:ext cx="5724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推荐，每日精选，特惠什么的都可以后台随意设置商品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这里的这这些分类，和上一张</a:t>
            </a:r>
            <a:r>
              <a:rPr lang="en-US" altLang="zh-CN" dirty="0"/>
              <a:t>ppt</a:t>
            </a:r>
            <a:r>
              <a:rPr lang="zh-CN" altLang="en-US" dirty="0"/>
              <a:t>的不冲突。。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这些分类乐意推荐到这个位置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82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D52B7AA3-B42F-423D-9D43-687EEFBE3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43" y="0"/>
            <a:ext cx="316658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A166AA-F747-4696-B60B-169844171ABA}"/>
              </a:ext>
            </a:extLst>
          </p:cNvPr>
          <p:cNvSpPr txBox="1"/>
          <p:nvPr/>
        </p:nvSpPr>
        <p:spPr>
          <a:xfrm>
            <a:off x="4950823" y="901337"/>
            <a:ext cx="64171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这个只能识别我看了下，，感觉没那么复杂。。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姓名，电话，地址，就这三个，，，检测到数字的就是电话</a:t>
            </a:r>
            <a:endParaRPr lang="en-US" altLang="zh-CN" dirty="0"/>
          </a:p>
          <a:p>
            <a:r>
              <a:rPr lang="zh-CN" altLang="en-US" dirty="0"/>
              <a:t>检测到两个或者三个字和逗号的就是姓名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地址也好检测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要不然就固定好，逗号分开，或者空格分开，都行，反正要有</a:t>
            </a:r>
            <a:endParaRPr lang="en-US" altLang="zh-CN" dirty="0"/>
          </a:p>
          <a:p>
            <a:r>
              <a:rPr lang="zh-CN" altLang="en-US" dirty="0"/>
              <a:t>分开，，这样好拆分</a:t>
            </a:r>
          </a:p>
        </p:txBody>
      </p:sp>
    </p:spTree>
    <p:extLst>
      <p:ext uri="{BB962C8B-B14F-4D97-AF65-F5344CB8AC3E}">
        <p14:creationId xmlns:p14="http://schemas.microsoft.com/office/powerpoint/2010/main" val="380601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9703A0-BD99-40AD-9671-53054CEF6E69}"/>
              </a:ext>
            </a:extLst>
          </p:cNvPr>
          <p:cNvSpPr txBox="1"/>
          <p:nvPr/>
        </p:nvSpPr>
        <p:spPr>
          <a:xfrm>
            <a:off x="1580606" y="1031966"/>
            <a:ext cx="976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另外</a:t>
            </a:r>
            <a:r>
              <a:rPr lang="en-US" altLang="zh-CN" dirty="0" err="1"/>
              <a:t>ags</a:t>
            </a:r>
            <a:r>
              <a:rPr lang="zh-CN" altLang="en-US" dirty="0"/>
              <a:t>有一点要修改的是，选择收件人的时候，需要价格搜索，因为，有些客户收件人太多了</a:t>
            </a:r>
            <a:endParaRPr lang="en-US" altLang="zh-CN" dirty="0"/>
          </a:p>
          <a:p>
            <a:r>
              <a:rPr lang="zh-CN" altLang="en-US" dirty="0"/>
              <a:t>需要搜下</a:t>
            </a:r>
          </a:p>
        </p:txBody>
      </p:sp>
    </p:spTree>
    <p:extLst>
      <p:ext uri="{BB962C8B-B14F-4D97-AF65-F5344CB8AC3E}">
        <p14:creationId xmlns:p14="http://schemas.microsoft.com/office/powerpoint/2010/main" val="9004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188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3</cp:revision>
  <dcterms:created xsi:type="dcterms:W3CDTF">2019-07-26T09:31:36Z</dcterms:created>
  <dcterms:modified xsi:type="dcterms:W3CDTF">2019-07-26T09:40:09Z</dcterms:modified>
</cp:coreProperties>
</file>