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3325C-35FE-4C9C-8E3B-0AC34796B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A08B4-BAD3-4AE7-B654-290ED5F13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A0E5D-BC52-4B92-9315-A3CDDDD4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1412-A66E-4CFF-8B2A-1CCC7C9DF47B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CF206-92B0-4748-B6B2-4239A6EC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36BE6-0406-4226-83FB-32C50CBB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BA56-DEEE-4603-BFD7-7A547A5BD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67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AAAEE-3BD5-4F50-A440-32E88143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63EAD-04C3-45DD-A23A-AA8B95CB8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7053C-2859-4895-88C4-7624B30A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1412-A66E-4CFF-8B2A-1CCC7C9DF47B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2123C-3E08-4281-A266-494A64F7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0DEC9-8CDA-481D-8D89-4B568FCD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BA56-DEEE-4603-BFD7-7A547A5BD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91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7BBC53-A5A4-4C57-9DDC-2A127AF08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19DEA9-2D1A-458B-8E58-3CA4E4B13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06347-9142-4DBB-80C4-840A0064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1412-A66E-4CFF-8B2A-1CCC7C9DF47B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99C82-FF1E-4234-B8D9-AFBA4870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9D257-9B56-4831-87D6-6B19D478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BA56-DEEE-4603-BFD7-7A547A5BD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994E8-B376-4191-860D-98A50374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8C5D1-53FC-4563-BEAC-4B6960F08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ABB6B-4F24-4B4B-BB9F-A116EB02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1412-A66E-4CFF-8B2A-1CCC7C9DF47B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F0603-E8CA-4AF4-B827-6C0F8B98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25926-0283-4677-B0A5-58C9CDCD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BA56-DEEE-4603-BFD7-7A547A5BD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88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D62D8-423B-4E9A-B934-A53BD77C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B818CC-B79C-4B88-89F3-DF0E3A7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F3AA7-B041-4C2B-BF8D-6B7F5627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1412-A66E-4CFF-8B2A-1CCC7C9DF47B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24051-8A38-4291-8DB5-3CF71222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F1B54-E8BB-4516-963E-658B02FD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BA56-DEEE-4603-BFD7-7A547A5BD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76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79B43-63B6-454A-AF27-092521CF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2B16D-EB54-442E-B37E-FDAF5B284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645E87-AEF1-418F-B0C9-5B83F113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3C27CC-B63F-4126-89A5-66BC7420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1412-A66E-4CFF-8B2A-1CCC7C9DF47B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7D0D2-E520-44B3-A298-5352C59E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B7A4D-FDEE-45D4-9DA8-2B692683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BA56-DEEE-4603-BFD7-7A547A5BD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0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A6BEA-A764-4F77-8651-1F9CACC3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741DF7-4C18-4C54-9B7B-B3F7C8E24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54068-95F5-4942-9269-7E7B432EF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7A1FCF-0120-48E1-B82E-5B7E87C15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F5D0EE-267A-4DA9-8573-4A633CBD2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35CD25-11C8-4278-BC1A-81CC4603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1412-A66E-4CFF-8B2A-1CCC7C9DF47B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790AFE-59A5-4628-96FA-8362646D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C68ED3-1A7A-47BC-AC55-E14687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BA56-DEEE-4603-BFD7-7A547A5BD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67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72C9D-8AEF-4009-BF97-ECA33B72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EC4D79-E1A8-4465-BF43-63ACC60B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1412-A66E-4CFF-8B2A-1CCC7C9DF47B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A2B4F2-21CC-47D7-970D-A49212CE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024EBC-7CF5-4E8B-950D-F4D83BB0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BA56-DEEE-4603-BFD7-7A547A5BD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4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CAAC1C-5B12-4D22-8EF0-D9FDB2A4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1412-A66E-4CFF-8B2A-1CCC7C9DF47B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69E748-B7E9-4963-A86C-94D66412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575194-951E-4F8E-ADE9-DCA87EE2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BA56-DEEE-4603-BFD7-7A547A5BD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896CA-A226-458D-8320-B6C2BC1C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D171F-E081-46B1-9404-2DEC505D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B943-B30E-4394-AE95-94E6D7068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BB1D7D-6E33-4ADD-AB53-F7C6C2D9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1412-A66E-4CFF-8B2A-1CCC7C9DF47B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8C2F2-22B3-494E-89E3-DE2770DD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0CCB1-8544-4DBA-B679-974D6236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BA56-DEEE-4603-BFD7-7A547A5BD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05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42CF4-5720-47D7-881E-F8A5D4EA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4EDFC2-3244-4F1C-8286-D5E3494C7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E4403C-E7F7-4DD8-BD0F-FE04F606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4C8B4-DA6A-468A-942D-F4E64202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1412-A66E-4CFF-8B2A-1CCC7C9DF47B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FFDE4-78DB-4E81-8C70-31803A90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ABC594-160D-489A-A205-5CC5D1F0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BA56-DEEE-4603-BFD7-7A547A5BD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21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B1E015-0EAD-43CB-92FA-F6E1ACC9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513706-D61D-42C4-AC47-A04383D0C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61384-6418-4179-B7AB-30974B7A6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D1412-A66E-4CFF-8B2A-1CCC7C9DF47B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B822C-B3D5-43AA-B54B-DBED0B275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6EEF6-07C2-46E0-A058-E8AF41117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BBA56-DEEE-4603-BFD7-7A547A5BD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63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68D5AC7D-246D-4569-8F50-F7D84C0DF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570" y="108810"/>
            <a:ext cx="3166584" cy="6858000"/>
          </a:xfrm>
          <a:prstGeom prst="rect">
            <a:avLst/>
          </a:prstGeom>
        </p:spPr>
      </p:pic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B5C4AFBD-AFC4-412F-9C72-2B42036D0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273" y="0"/>
            <a:ext cx="3166584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900A9ED-1FA4-4DF5-BACA-A1A3623CF795}"/>
              </a:ext>
            </a:extLst>
          </p:cNvPr>
          <p:cNvSpPr txBox="1"/>
          <p:nvPr/>
        </p:nvSpPr>
        <p:spPr>
          <a:xfrm>
            <a:off x="3569191" y="977982"/>
            <a:ext cx="4003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</a:t>
            </a:r>
            <a:r>
              <a:rPr lang="zh-CN" altLang="en-US" dirty="0"/>
              <a:t>修改，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优惠券这两个页面的显示形式要统一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建议采用目前</a:t>
            </a:r>
            <a:r>
              <a:rPr lang="en-US" altLang="zh-CN" dirty="0"/>
              <a:t>app</a:t>
            </a:r>
            <a:r>
              <a:rPr lang="zh-CN" altLang="en-US" dirty="0"/>
              <a:t>，左侧的显示效果</a:t>
            </a:r>
          </a:p>
        </p:txBody>
      </p:sp>
    </p:spTree>
    <p:extLst>
      <p:ext uri="{BB962C8B-B14F-4D97-AF65-F5344CB8AC3E}">
        <p14:creationId xmlns:p14="http://schemas.microsoft.com/office/powerpoint/2010/main" val="196203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E7549B60-96D2-43D6-B998-6C2F038A8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8" y="0"/>
            <a:ext cx="3166584" cy="68580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A772998-44A9-4A44-8F04-78F82F12641F}"/>
              </a:ext>
            </a:extLst>
          </p:cNvPr>
          <p:cNvCxnSpPr>
            <a:cxnSpLocks/>
          </p:cNvCxnSpPr>
          <p:nvPr/>
        </p:nvCxnSpPr>
        <p:spPr>
          <a:xfrm flipH="1">
            <a:off x="2854960" y="1386348"/>
            <a:ext cx="1225427" cy="105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0E7C72A-4892-4595-AD10-000BE741FAAB}"/>
              </a:ext>
            </a:extLst>
          </p:cNvPr>
          <p:cNvSpPr txBox="1"/>
          <p:nvPr/>
        </p:nvSpPr>
        <p:spPr>
          <a:xfrm>
            <a:off x="4159045" y="1052052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这个地方计算是错误的，应该是乘以</a:t>
            </a:r>
            <a:r>
              <a:rPr lang="en-US" altLang="zh-CN" dirty="0"/>
              <a:t>0.05</a:t>
            </a:r>
            <a:r>
              <a:rPr lang="zh-CN" altLang="en-US" dirty="0"/>
              <a:t>，它乘成了</a:t>
            </a:r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CD5C24C-89D7-41DB-8315-AF37447B04D3}"/>
              </a:ext>
            </a:extLst>
          </p:cNvPr>
          <p:cNvCxnSpPr>
            <a:stCxn id="7" idx="1"/>
          </p:cNvCxnSpPr>
          <p:nvPr/>
        </p:nvCxnSpPr>
        <p:spPr>
          <a:xfrm flipH="1">
            <a:off x="2536723" y="1236718"/>
            <a:ext cx="1622322" cy="43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2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A42824A7-B466-4B82-BB2D-7EDEA6F43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658"/>
            <a:ext cx="3855697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C453C7C-FD3A-4B6A-B6F7-28E23A81CC7D}"/>
              </a:ext>
            </a:extLst>
          </p:cNvPr>
          <p:cNvSpPr txBox="1"/>
          <p:nvPr/>
        </p:nvSpPr>
        <p:spPr>
          <a:xfrm>
            <a:off x="4257368" y="855406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积分求助，需要能返回到商城主页。左上角需要有个明显的主页按钮</a:t>
            </a:r>
          </a:p>
        </p:txBody>
      </p:sp>
    </p:spTree>
    <p:extLst>
      <p:ext uri="{BB962C8B-B14F-4D97-AF65-F5344CB8AC3E}">
        <p14:creationId xmlns:p14="http://schemas.microsoft.com/office/powerpoint/2010/main" val="111448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截图图社交软件的信息&#10;&#10;描述已自动生成">
            <a:extLst>
              <a:ext uri="{FF2B5EF4-FFF2-40B4-BE49-F238E27FC236}">
                <a16:creationId xmlns:a16="http://schemas.microsoft.com/office/drawing/2014/main" id="{68880109-5DB7-4478-A967-A182538AE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658"/>
            <a:ext cx="3166584" cy="6858000"/>
          </a:xfrm>
          <a:prstGeom prst="rect">
            <a:avLst/>
          </a:prstGeom>
        </p:spPr>
      </p:pic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E3105C9D-FA39-4B5F-880C-89860A4AC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281" y="0"/>
            <a:ext cx="3166584" cy="6858000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A877E225-A0C9-4A91-BF16-743ECBCFD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416" y="0"/>
            <a:ext cx="3166584" cy="685800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576C0EB-D0CC-401C-8DB6-2C2D7709C016}"/>
              </a:ext>
            </a:extLst>
          </p:cNvPr>
          <p:cNvCxnSpPr>
            <a:cxnSpLocks/>
          </p:cNvCxnSpPr>
          <p:nvPr/>
        </p:nvCxnSpPr>
        <p:spPr>
          <a:xfrm flipH="1">
            <a:off x="412956" y="2369574"/>
            <a:ext cx="2871018" cy="358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8EA8E53-7880-4514-ADAF-28997E7400F5}"/>
              </a:ext>
            </a:extLst>
          </p:cNvPr>
          <p:cNvSpPr txBox="1"/>
          <p:nvPr/>
        </p:nvSpPr>
        <p:spPr>
          <a:xfrm>
            <a:off x="3372465" y="2222090"/>
            <a:ext cx="2723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还有身份证同步的问题</a:t>
            </a:r>
            <a:endParaRPr lang="en-US" altLang="zh-CN" dirty="0"/>
          </a:p>
          <a:p>
            <a:r>
              <a:rPr lang="zh-CN" altLang="en-US" dirty="0"/>
              <a:t>订单列表，订单详情</a:t>
            </a:r>
            <a:endParaRPr lang="en-US" altLang="zh-CN" dirty="0"/>
          </a:p>
          <a:p>
            <a:r>
              <a:rPr lang="zh-CN" altLang="en-US" dirty="0"/>
              <a:t>地址管理，任意一个地方</a:t>
            </a:r>
            <a:endParaRPr lang="en-US" altLang="zh-CN" dirty="0"/>
          </a:p>
          <a:p>
            <a:r>
              <a:rPr lang="zh-CN" altLang="en-US" dirty="0"/>
              <a:t>上传了身份证</a:t>
            </a:r>
            <a:endParaRPr lang="en-US" altLang="zh-CN" dirty="0"/>
          </a:p>
          <a:p>
            <a:r>
              <a:rPr lang="zh-CN" altLang="en-US" dirty="0"/>
              <a:t>需要同步到其他地方，</a:t>
            </a:r>
            <a:endParaRPr lang="en-US" altLang="zh-CN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6F09837-637F-4388-B418-14A0DFEC2C75}"/>
              </a:ext>
            </a:extLst>
          </p:cNvPr>
          <p:cNvCxnSpPr>
            <a:cxnSpLocks/>
          </p:cNvCxnSpPr>
          <p:nvPr/>
        </p:nvCxnSpPr>
        <p:spPr>
          <a:xfrm flipV="1">
            <a:off x="5053781" y="1641988"/>
            <a:ext cx="3618271" cy="32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57948E1-E506-4877-8B60-90828C3B244E}"/>
              </a:ext>
            </a:extLst>
          </p:cNvPr>
          <p:cNvSpPr txBox="1"/>
          <p:nvPr/>
        </p:nvSpPr>
        <p:spPr>
          <a:xfrm>
            <a:off x="3247742" y="475881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已经上传了，</a:t>
            </a:r>
            <a:endParaRPr lang="en-US" altLang="zh-CN" dirty="0"/>
          </a:p>
          <a:p>
            <a:r>
              <a:rPr lang="zh-CN" altLang="en-US" dirty="0"/>
              <a:t>但是还是提示需要补传</a:t>
            </a:r>
          </a:p>
        </p:txBody>
      </p:sp>
    </p:spTree>
    <p:extLst>
      <p:ext uri="{BB962C8B-B14F-4D97-AF65-F5344CB8AC3E}">
        <p14:creationId xmlns:p14="http://schemas.microsoft.com/office/powerpoint/2010/main" val="1176846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84E6BC65-BFA3-403A-85E9-63BFD4A55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E90DCD1-65C2-4917-9875-14CB32665B73}"/>
              </a:ext>
            </a:extLst>
          </p:cNvPr>
          <p:cNvCxnSpPr/>
          <p:nvPr/>
        </p:nvCxnSpPr>
        <p:spPr>
          <a:xfrm flipH="1" flipV="1">
            <a:off x="2015613" y="3814916"/>
            <a:ext cx="3932903" cy="2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50E1F36-100B-499A-85F3-4FC26D535450}"/>
              </a:ext>
            </a:extLst>
          </p:cNvPr>
          <p:cNvCxnSpPr>
            <a:cxnSpLocks/>
          </p:cNvCxnSpPr>
          <p:nvPr/>
        </p:nvCxnSpPr>
        <p:spPr>
          <a:xfrm flipH="1">
            <a:off x="2772698" y="1676400"/>
            <a:ext cx="1641986" cy="111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084A43-D703-460E-A55F-44AC78E9BC64}"/>
              </a:ext>
            </a:extLst>
          </p:cNvPr>
          <p:cNvSpPr txBox="1"/>
          <p:nvPr/>
        </p:nvSpPr>
        <p:spPr>
          <a:xfrm>
            <a:off x="4532671" y="148467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字有点大（逗号或空格作为间隔）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5D4E534-8593-4CF1-84CB-27F91D036895}"/>
              </a:ext>
            </a:extLst>
          </p:cNvPr>
          <p:cNvCxnSpPr>
            <a:cxnSpLocks/>
          </p:cNvCxnSpPr>
          <p:nvPr/>
        </p:nvCxnSpPr>
        <p:spPr>
          <a:xfrm flipH="1">
            <a:off x="2910348" y="2694039"/>
            <a:ext cx="2271849" cy="26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D991134-A327-431B-8998-AD7987D2E6E8}"/>
              </a:ext>
            </a:extLst>
          </p:cNvPr>
          <p:cNvSpPr txBox="1"/>
          <p:nvPr/>
        </p:nvSpPr>
        <p:spPr>
          <a:xfrm>
            <a:off x="5319252" y="25662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少了半个括号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B472B8-B2E4-4CA7-A24C-7DCF24AC3697}"/>
              </a:ext>
            </a:extLst>
          </p:cNvPr>
          <p:cNvSpPr txBox="1"/>
          <p:nvPr/>
        </p:nvSpPr>
        <p:spPr>
          <a:xfrm>
            <a:off x="6223819" y="404105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这个灰色的字是不是没对齐，字还是有点大。</a:t>
            </a:r>
            <a:endParaRPr lang="en-US" altLang="zh-CN" dirty="0"/>
          </a:p>
          <a:p>
            <a:r>
              <a:rPr lang="zh-CN" altLang="en-US" dirty="0"/>
              <a:t>请输入身份证号（选填）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E120AE8-D79D-47C4-AA6D-BBDB48CFDC79}"/>
              </a:ext>
            </a:extLst>
          </p:cNvPr>
          <p:cNvCxnSpPr>
            <a:cxnSpLocks/>
          </p:cNvCxnSpPr>
          <p:nvPr/>
        </p:nvCxnSpPr>
        <p:spPr>
          <a:xfrm flipH="1" flipV="1">
            <a:off x="845575" y="4247535"/>
            <a:ext cx="3136489" cy="50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0C05CD8-7FC4-4692-8F9A-388B0FEF5E67}"/>
              </a:ext>
            </a:extLst>
          </p:cNvPr>
          <p:cNvSpPr txBox="1"/>
          <p:nvPr/>
        </p:nvSpPr>
        <p:spPr>
          <a:xfrm>
            <a:off x="3643449" y="4775085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身份证照片应该是黑色的字吧</a:t>
            </a:r>
            <a:endParaRPr lang="en-US" altLang="zh-CN" dirty="0"/>
          </a:p>
          <a:p>
            <a:r>
              <a:rPr lang="zh-CN" altLang="en-US" dirty="0"/>
              <a:t>下面加一行灰色小字：应中国海关要求，跨境购物需上传身份证信息。</a:t>
            </a:r>
          </a:p>
        </p:txBody>
      </p:sp>
    </p:spTree>
    <p:extLst>
      <p:ext uri="{BB962C8B-B14F-4D97-AF65-F5344CB8AC3E}">
        <p14:creationId xmlns:p14="http://schemas.microsoft.com/office/powerpoint/2010/main" val="1739537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1B49D3C9-CD40-4D3E-BDFA-4806D536C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2" y="-98322"/>
            <a:ext cx="3166584" cy="68580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7DE941D-6260-4A5F-9156-FFADEDD5F3AC}"/>
              </a:ext>
            </a:extLst>
          </p:cNvPr>
          <p:cNvCxnSpPr>
            <a:cxnSpLocks/>
          </p:cNvCxnSpPr>
          <p:nvPr/>
        </p:nvCxnSpPr>
        <p:spPr>
          <a:xfrm flipH="1">
            <a:off x="1887794" y="2712404"/>
            <a:ext cx="4021393" cy="208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DA6001D-5D97-4309-A34B-77FB06AE1A19}"/>
              </a:ext>
            </a:extLst>
          </p:cNvPr>
          <p:cNvSpPr txBox="1"/>
          <p:nvPr/>
        </p:nvSpPr>
        <p:spPr>
          <a:xfrm>
            <a:off x="6096000" y="2389239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下面加灰色小字：</a:t>
            </a:r>
            <a:endParaRPr lang="en-US" altLang="zh-CN" dirty="0"/>
          </a:p>
          <a:p>
            <a:r>
              <a:rPr lang="zh-CN" altLang="en-US" dirty="0"/>
              <a:t>应中国海关要求，跨境购物需上传身份证信息。</a:t>
            </a:r>
          </a:p>
        </p:txBody>
      </p:sp>
    </p:spTree>
    <p:extLst>
      <p:ext uri="{BB962C8B-B14F-4D97-AF65-F5344CB8AC3E}">
        <p14:creationId xmlns:p14="http://schemas.microsoft.com/office/powerpoint/2010/main" val="240549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社交网络的手机截图&#10;&#10;描述已自动生成">
            <a:extLst>
              <a:ext uri="{FF2B5EF4-FFF2-40B4-BE49-F238E27FC236}">
                <a16:creationId xmlns:a16="http://schemas.microsoft.com/office/drawing/2014/main" id="{9E3A5747-3B92-4E2F-9B01-0422146A2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EB5CCA8-BC75-4441-BCE1-7F18F3D69484}"/>
              </a:ext>
            </a:extLst>
          </p:cNvPr>
          <p:cNvCxnSpPr>
            <a:cxnSpLocks/>
          </p:cNvCxnSpPr>
          <p:nvPr/>
        </p:nvCxnSpPr>
        <p:spPr>
          <a:xfrm flipH="1">
            <a:off x="2326640" y="528320"/>
            <a:ext cx="1920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3B13709-FFA0-4C3A-BD4F-B5450723C7A7}"/>
              </a:ext>
            </a:extLst>
          </p:cNvPr>
          <p:cNvSpPr txBox="1"/>
          <p:nvPr/>
        </p:nvSpPr>
        <p:spPr>
          <a:xfrm>
            <a:off x="4526851" y="343654"/>
            <a:ext cx="28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高度应该和右侧一样</a:t>
            </a:r>
            <a:endParaRPr lang="en-US" altLang="zh-CN" dirty="0"/>
          </a:p>
          <a:p>
            <a:r>
              <a:rPr lang="zh-CN" altLang="en-US" dirty="0"/>
              <a:t>右侧是</a:t>
            </a:r>
            <a:r>
              <a:rPr lang="en-US" altLang="zh-CN" dirty="0"/>
              <a:t>iphone6</a:t>
            </a:r>
            <a:r>
              <a:rPr lang="zh-CN" altLang="en-US" dirty="0"/>
              <a:t>显示的样子</a:t>
            </a:r>
          </a:p>
        </p:txBody>
      </p:sp>
      <p:pic>
        <p:nvPicPr>
          <p:cNvPr id="9" name="图片 8" descr="社交网站的手机截图&#10;&#10;描述已自动生成">
            <a:extLst>
              <a:ext uri="{FF2B5EF4-FFF2-40B4-BE49-F238E27FC236}">
                <a16:creationId xmlns:a16="http://schemas.microsoft.com/office/drawing/2014/main" id="{75C44B60-A851-4F03-9CC9-BFEE9A80D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564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0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BB6568C8-2D0D-450B-A46B-3957A87AC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E44128-CD88-41D8-B04D-B3A085F5D0C5}"/>
              </a:ext>
            </a:extLst>
          </p:cNvPr>
          <p:cNvSpPr txBox="1"/>
          <p:nvPr/>
        </p:nvSpPr>
        <p:spPr>
          <a:xfrm>
            <a:off x="3613421" y="353961"/>
            <a:ext cx="48526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但凡涉及到</a:t>
            </a:r>
            <a:r>
              <a:rPr lang="en-US" altLang="zh-CN" dirty="0"/>
              <a:t>H5</a:t>
            </a:r>
            <a:r>
              <a:rPr lang="zh-CN" altLang="en-US" dirty="0"/>
              <a:t>的页面，目前都是先金色菊花，</a:t>
            </a:r>
            <a:endParaRPr lang="en-US" altLang="zh-CN" dirty="0"/>
          </a:p>
          <a:p>
            <a:r>
              <a:rPr lang="zh-CN" altLang="en-US" dirty="0"/>
              <a:t>然后再白色圆圈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需要把白色圆圈去掉</a:t>
            </a:r>
          </a:p>
        </p:txBody>
      </p:sp>
      <p:pic>
        <p:nvPicPr>
          <p:cNvPr id="6" name="图片 5" descr="社交网站的手机截图&#10;&#10;描述已自动生成">
            <a:extLst>
              <a:ext uri="{FF2B5EF4-FFF2-40B4-BE49-F238E27FC236}">
                <a16:creationId xmlns:a16="http://schemas.microsoft.com/office/drawing/2014/main" id="{14DB6987-CCE2-444D-B404-5F5E7E368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01" y="0"/>
            <a:ext cx="3166584" cy="68580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C01821F-9E12-4F7E-A0C7-04FFC5A2F495}"/>
              </a:ext>
            </a:extLst>
          </p:cNvPr>
          <p:cNvCxnSpPr>
            <a:cxnSpLocks/>
          </p:cNvCxnSpPr>
          <p:nvPr/>
        </p:nvCxnSpPr>
        <p:spPr>
          <a:xfrm>
            <a:off x="6742879" y="3030483"/>
            <a:ext cx="3446304" cy="68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DE41C11-82AB-4CE5-BF8C-65E49BD239C2}"/>
              </a:ext>
            </a:extLst>
          </p:cNvPr>
          <p:cNvSpPr txBox="1"/>
          <p:nvPr/>
        </p:nvSpPr>
        <p:spPr>
          <a:xfrm>
            <a:off x="3844254" y="2806488"/>
            <a:ext cx="43396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整个这一块完全拿掉不显示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所有的</a:t>
            </a:r>
            <a:r>
              <a:rPr lang="en-US" altLang="zh-CN" dirty="0"/>
              <a:t>H5</a:t>
            </a:r>
            <a:r>
              <a:rPr lang="zh-CN" altLang="en-US" dirty="0"/>
              <a:t>，都拿掉。。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或者同一位置，换成同样的金色菊花样式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5C8E18-F89F-45FA-B47F-66838432C0D3}"/>
              </a:ext>
            </a:extLst>
          </p:cNvPr>
          <p:cNvSpPr txBox="1"/>
          <p:nvPr/>
        </p:nvSpPr>
        <p:spPr>
          <a:xfrm>
            <a:off x="3608439" y="5063613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页面包括：</a:t>
            </a:r>
            <a:endParaRPr lang="en-US" altLang="zh-CN" dirty="0"/>
          </a:p>
          <a:p>
            <a:r>
              <a:rPr lang="zh-CN" altLang="en-US" dirty="0"/>
              <a:t>领优惠券，签到，购物须知，客服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287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社交网络的手机截图&#10;&#10;描述已自动生成">
            <a:extLst>
              <a:ext uri="{FF2B5EF4-FFF2-40B4-BE49-F238E27FC236}">
                <a16:creationId xmlns:a16="http://schemas.microsoft.com/office/drawing/2014/main" id="{631A9F24-2E02-4D01-9182-5F7A4D2D1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998B448-FB09-4775-BA73-B7AFDE271642}"/>
              </a:ext>
            </a:extLst>
          </p:cNvPr>
          <p:cNvCxnSpPr>
            <a:cxnSpLocks/>
          </p:cNvCxnSpPr>
          <p:nvPr/>
        </p:nvCxnSpPr>
        <p:spPr>
          <a:xfrm flipH="1" flipV="1">
            <a:off x="1877961" y="894736"/>
            <a:ext cx="2802194" cy="15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6CB4DCB-314B-4940-B033-53125F6EE753}"/>
              </a:ext>
            </a:extLst>
          </p:cNvPr>
          <p:cNvSpPr txBox="1"/>
          <p:nvPr/>
        </p:nvSpPr>
        <p:spPr>
          <a:xfrm>
            <a:off x="4788310" y="89473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该替换成金色圆圈的，都替换下</a:t>
            </a:r>
          </a:p>
        </p:txBody>
      </p:sp>
    </p:spTree>
    <p:extLst>
      <p:ext uri="{BB962C8B-B14F-4D97-AF65-F5344CB8AC3E}">
        <p14:creationId xmlns:p14="http://schemas.microsoft.com/office/powerpoint/2010/main" val="291085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26540334-DD3D-4E66-9B2A-54FB8CAA6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2" y="0"/>
            <a:ext cx="3166584" cy="6858000"/>
          </a:xfrm>
          <a:prstGeom prst="rect">
            <a:avLst/>
          </a:prstGeom>
        </p:spPr>
      </p:pic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9E1C5F0B-3694-4794-BBC8-6EE1D4AFC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147" y="0"/>
            <a:ext cx="3166584" cy="68580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F4FDFC3-6D4E-4D00-AD56-4B570E5EFC80}"/>
              </a:ext>
            </a:extLst>
          </p:cNvPr>
          <p:cNvCxnSpPr>
            <a:cxnSpLocks/>
          </p:cNvCxnSpPr>
          <p:nvPr/>
        </p:nvCxnSpPr>
        <p:spPr>
          <a:xfrm flipH="1">
            <a:off x="4798143" y="1917290"/>
            <a:ext cx="2222089" cy="58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98BE506-804D-40DD-B423-5082CBC630B3}"/>
              </a:ext>
            </a:extLst>
          </p:cNvPr>
          <p:cNvSpPr txBox="1"/>
          <p:nvPr/>
        </p:nvSpPr>
        <p:spPr>
          <a:xfrm>
            <a:off x="7148052" y="1602658"/>
            <a:ext cx="5194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选择分箱方式这个应该是个</a:t>
            </a:r>
            <a:r>
              <a:rPr lang="en-US" altLang="zh-CN" dirty="0"/>
              <a:t>bug</a:t>
            </a:r>
            <a:r>
              <a:rPr lang="zh-CN" altLang="en-US" dirty="0"/>
              <a:t>，只需要选择一次</a:t>
            </a:r>
            <a:endParaRPr lang="en-US" altLang="zh-CN" dirty="0"/>
          </a:p>
          <a:p>
            <a:r>
              <a:rPr lang="zh-CN" altLang="en-US" dirty="0"/>
              <a:t>价格优先还是数量优先就好了。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罐奶粉的时候出现了三次选择。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75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5e0547446404ea204f36d2002724065">
            <a:hlinkClick r:id="" action="ppaction://media"/>
            <a:extLst>
              <a:ext uri="{FF2B5EF4-FFF2-40B4-BE49-F238E27FC236}">
                <a16:creationId xmlns:a16="http://schemas.microsoft.com/office/drawing/2014/main" id="{4940FF34-D799-431E-8505-F8DE8A0833F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11586"/>
            <a:ext cx="3200400" cy="6858000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6F7E881-D772-44B0-96CE-8A571E9E7FD9}"/>
              </a:ext>
            </a:extLst>
          </p:cNvPr>
          <p:cNvCxnSpPr>
            <a:cxnSpLocks/>
          </p:cNvCxnSpPr>
          <p:nvPr/>
        </p:nvCxnSpPr>
        <p:spPr>
          <a:xfrm flipH="1">
            <a:off x="2782529" y="1366684"/>
            <a:ext cx="1504336" cy="47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9A15EAC-DA28-433F-8E91-CA943A8852FD}"/>
              </a:ext>
            </a:extLst>
          </p:cNvPr>
          <p:cNvSpPr txBox="1"/>
          <p:nvPr/>
        </p:nvSpPr>
        <p:spPr>
          <a:xfrm>
            <a:off x="4513006" y="1130710"/>
            <a:ext cx="52629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这是个视频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修改和商品数量都要转动下金色菊花，然后等两秒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肯定要改下，，修改数量不能有等待。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322D5DB-5C87-4965-A79A-4469E3536111}"/>
              </a:ext>
            </a:extLst>
          </p:cNvPr>
          <p:cNvCxnSpPr>
            <a:cxnSpLocks/>
          </p:cNvCxnSpPr>
          <p:nvPr/>
        </p:nvCxnSpPr>
        <p:spPr>
          <a:xfrm flipH="1">
            <a:off x="1700981" y="3730600"/>
            <a:ext cx="3215148" cy="228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4A13AE6-6051-4A8B-9A0A-DF202BC43B40}"/>
              </a:ext>
            </a:extLst>
          </p:cNvPr>
          <p:cNvSpPr txBox="1"/>
          <p:nvPr/>
        </p:nvSpPr>
        <p:spPr>
          <a:xfrm>
            <a:off x="5024284" y="3540586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这个地方合计显示</a:t>
            </a:r>
            <a:r>
              <a:rPr lang="en-US" altLang="zh-CN" dirty="0"/>
              <a:t>1</a:t>
            </a:r>
            <a:r>
              <a:rPr lang="zh-CN" altLang="en-US" dirty="0"/>
              <a:t>位小数就好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20EF4AD-CBF3-43B5-B69F-17EEA679C938}"/>
              </a:ext>
            </a:extLst>
          </p:cNvPr>
          <p:cNvCxnSpPr/>
          <p:nvPr/>
        </p:nvCxnSpPr>
        <p:spPr>
          <a:xfrm flipH="1">
            <a:off x="1700981" y="373626"/>
            <a:ext cx="4395019" cy="122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818D602-50ED-4914-9BA3-C5E2FDAC857E}"/>
              </a:ext>
            </a:extLst>
          </p:cNvPr>
          <p:cNvSpPr txBox="1"/>
          <p:nvPr/>
        </p:nvSpPr>
        <p:spPr>
          <a:xfrm>
            <a:off x="6390968" y="28514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价格也都显示一位小数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AA976C1-8335-4C95-BBF6-43023173D54F}"/>
              </a:ext>
            </a:extLst>
          </p:cNvPr>
          <p:cNvCxnSpPr>
            <a:cxnSpLocks/>
          </p:cNvCxnSpPr>
          <p:nvPr/>
        </p:nvCxnSpPr>
        <p:spPr>
          <a:xfrm flipH="1">
            <a:off x="1700981" y="4873971"/>
            <a:ext cx="3411793" cy="132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9180BCC-F08F-4F59-B94A-79789C1AE2CA}"/>
              </a:ext>
            </a:extLst>
          </p:cNvPr>
          <p:cNvSpPr txBox="1"/>
          <p:nvPr/>
        </p:nvSpPr>
        <p:spPr>
          <a:xfrm>
            <a:off x="5112774" y="4758813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因为还没有计算邮费，所以这里不能写到手价约</a:t>
            </a:r>
            <a:endParaRPr lang="en-US" altLang="zh-CN" dirty="0"/>
          </a:p>
          <a:p>
            <a:r>
              <a:rPr lang="zh-CN" altLang="en-US" dirty="0"/>
              <a:t>应该直接说：约：￥</a:t>
            </a:r>
            <a:r>
              <a:rPr lang="en-US" altLang="zh-CN" dirty="0"/>
              <a:t>144.7</a:t>
            </a:r>
            <a:r>
              <a:rPr lang="zh-CN" altLang="en-US" dirty="0"/>
              <a:t>，，，一位小数就好</a:t>
            </a:r>
          </a:p>
        </p:txBody>
      </p:sp>
    </p:spTree>
    <p:extLst>
      <p:ext uri="{BB962C8B-B14F-4D97-AF65-F5344CB8AC3E}">
        <p14:creationId xmlns:p14="http://schemas.microsoft.com/office/powerpoint/2010/main" val="303569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社交网站的手机截图&#10;&#10;描述已自动生成">
            <a:extLst>
              <a:ext uri="{FF2B5EF4-FFF2-40B4-BE49-F238E27FC236}">
                <a16:creationId xmlns:a16="http://schemas.microsoft.com/office/drawing/2014/main" id="{F2188CAC-4454-47EF-9E4B-B18DEEEC0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8FDD4C6-3DB9-4D38-9429-850A2151460D}"/>
              </a:ext>
            </a:extLst>
          </p:cNvPr>
          <p:cNvCxnSpPr>
            <a:cxnSpLocks/>
          </p:cNvCxnSpPr>
          <p:nvPr/>
        </p:nvCxnSpPr>
        <p:spPr>
          <a:xfrm flipH="1">
            <a:off x="1484671" y="786581"/>
            <a:ext cx="2389240" cy="191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5E0DD36-DCA7-40D6-AE2D-E815428EC0CB}"/>
              </a:ext>
            </a:extLst>
          </p:cNvPr>
          <p:cNvSpPr txBox="1"/>
          <p:nvPr/>
        </p:nvSpPr>
        <p:spPr>
          <a:xfrm>
            <a:off x="4034377" y="601915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这个地方澳币价格要显示</a:t>
            </a:r>
            <a:r>
              <a:rPr lang="en-US" altLang="zh-CN" dirty="0"/>
              <a:t>1</a:t>
            </a:r>
            <a:r>
              <a:rPr lang="zh-CN" altLang="en-US" dirty="0"/>
              <a:t>位小数。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1242944-2332-4DF8-A6D5-1FABDE3ECB7E}"/>
              </a:ext>
            </a:extLst>
          </p:cNvPr>
          <p:cNvCxnSpPr>
            <a:cxnSpLocks/>
          </p:cNvCxnSpPr>
          <p:nvPr/>
        </p:nvCxnSpPr>
        <p:spPr>
          <a:xfrm flipH="1">
            <a:off x="983227" y="2635045"/>
            <a:ext cx="2969341" cy="96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8079BFE-6593-440C-91E3-AF48E6E13727}"/>
              </a:ext>
            </a:extLst>
          </p:cNvPr>
          <p:cNvSpPr txBox="1"/>
          <p:nvPr/>
        </p:nvSpPr>
        <p:spPr>
          <a:xfrm>
            <a:off x="3952568" y="2277778"/>
            <a:ext cx="8032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这一块换成三张图片吧，让他们自己后台上传，点进去之后</a:t>
            </a:r>
            <a:endParaRPr lang="en-US" altLang="zh-CN" dirty="0"/>
          </a:p>
          <a:p>
            <a:r>
              <a:rPr lang="zh-CN" altLang="en-US" dirty="0"/>
              <a:t>显示对应的分类就好了。。后台新建的推送分类加个图片属性，来替换这里的</a:t>
            </a:r>
            <a:endParaRPr lang="en-US" altLang="zh-CN" dirty="0"/>
          </a:p>
          <a:p>
            <a:r>
              <a:rPr lang="zh-CN" altLang="en-US" dirty="0"/>
              <a:t>显示</a:t>
            </a:r>
          </a:p>
        </p:txBody>
      </p:sp>
    </p:spTree>
    <p:extLst>
      <p:ext uri="{BB962C8B-B14F-4D97-AF65-F5344CB8AC3E}">
        <p14:creationId xmlns:p14="http://schemas.microsoft.com/office/powerpoint/2010/main" val="339240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社交网络的手机截图&#10;&#10;描述已自动生成">
            <a:extLst>
              <a:ext uri="{FF2B5EF4-FFF2-40B4-BE49-F238E27FC236}">
                <a16:creationId xmlns:a16="http://schemas.microsoft.com/office/drawing/2014/main" id="{8F6DAAEC-E1B9-4ADC-A2C8-16F5E71C0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F59D026-0276-4992-AB97-1C1491C3A849}"/>
              </a:ext>
            </a:extLst>
          </p:cNvPr>
          <p:cNvCxnSpPr>
            <a:cxnSpLocks/>
          </p:cNvCxnSpPr>
          <p:nvPr/>
        </p:nvCxnSpPr>
        <p:spPr>
          <a:xfrm flipH="1" flipV="1">
            <a:off x="1917291" y="1376516"/>
            <a:ext cx="1848464" cy="20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3BD1E50-E47F-4106-907E-32897EF13A57}"/>
              </a:ext>
            </a:extLst>
          </p:cNvPr>
          <p:cNvCxnSpPr>
            <a:cxnSpLocks/>
          </p:cNvCxnSpPr>
          <p:nvPr/>
        </p:nvCxnSpPr>
        <p:spPr>
          <a:xfrm flipH="1">
            <a:off x="1406014" y="1582994"/>
            <a:ext cx="2359741" cy="32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0C48C3C-2675-4EEA-A3D8-01DEC1418A36}"/>
              </a:ext>
            </a:extLst>
          </p:cNvPr>
          <p:cNvSpPr txBox="1"/>
          <p:nvPr/>
        </p:nvSpPr>
        <p:spPr>
          <a:xfrm>
            <a:off x="4011561" y="14797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都显示一位小数</a:t>
            </a:r>
          </a:p>
        </p:txBody>
      </p:sp>
    </p:spTree>
    <p:extLst>
      <p:ext uri="{BB962C8B-B14F-4D97-AF65-F5344CB8AC3E}">
        <p14:creationId xmlns:p14="http://schemas.microsoft.com/office/powerpoint/2010/main" val="296899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社交网络的手机截图&#10;&#10;描述已自动生成">
            <a:extLst>
              <a:ext uri="{FF2B5EF4-FFF2-40B4-BE49-F238E27FC236}">
                <a16:creationId xmlns:a16="http://schemas.microsoft.com/office/drawing/2014/main" id="{C790C5C8-1EFC-43F9-9EC2-A4044E607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84" y="0"/>
            <a:ext cx="3166584" cy="6858000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C964E1F6-0FAE-46AB-8699-9743DE4B0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34385A5-8DFA-47E5-A0E0-2BF9B9CC9EE7}"/>
              </a:ext>
            </a:extLst>
          </p:cNvPr>
          <p:cNvSpPr txBox="1"/>
          <p:nvPr/>
        </p:nvSpPr>
        <p:spPr>
          <a:xfrm>
            <a:off x="8026400" y="843280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从待支付，支付完成之后，依旧</a:t>
            </a:r>
            <a:endParaRPr lang="en-US" altLang="zh-CN" dirty="0"/>
          </a:p>
          <a:p>
            <a:r>
              <a:rPr lang="zh-CN" altLang="en-US" dirty="0"/>
              <a:t>显示的是左侧的页面，</a:t>
            </a:r>
            <a:endParaRPr lang="en-US" altLang="zh-CN" dirty="0"/>
          </a:p>
          <a:p>
            <a:r>
              <a:rPr lang="zh-CN" altLang="en-US" dirty="0"/>
              <a:t>没有提示支付完成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如果直接下单付款，是会到支付完成</a:t>
            </a:r>
            <a:endParaRPr lang="en-US" altLang="zh-CN" dirty="0"/>
          </a:p>
          <a:p>
            <a:r>
              <a:rPr lang="zh-CN" altLang="en-US" dirty="0"/>
              <a:t>的页面的</a:t>
            </a:r>
          </a:p>
        </p:txBody>
      </p:sp>
    </p:spTree>
    <p:extLst>
      <p:ext uri="{BB962C8B-B14F-4D97-AF65-F5344CB8AC3E}">
        <p14:creationId xmlns:p14="http://schemas.microsoft.com/office/powerpoint/2010/main" val="237498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464</Words>
  <Application>Microsoft Office PowerPoint</Application>
  <PresentationFormat>宽屏</PresentationFormat>
  <Paragraphs>63</Paragraphs>
  <Slides>14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Shanguang Ping</dc:creator>
  <cp:lastModifiedBy>Shanguang Ping</cp:lastModifiedBy>
  <cp:revision>20</cp:revision>
  <dcterms:created xsi:type="dcterms:W3CDTF">2019-09-26T09:54:17Z</dcterms:created>
  <dcterms:modified xsi:type="dcterms:W3CDTF">2019-09-26T12:53:19Z</dcterms:modified>
</cp:coreProperties>
</file>