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40501-BF53-4A80-A0FF-C7F5ED86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7FE210-3ED0-4F7F-999E-1FCF20F10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2B25D-B1A6-42D1-B5DA-9ECB7075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5EAC-549A-4031-8A15-1F64225D566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E24AA-3D07-4515-8094-1792FB1E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812F0-E5F2-47EB-B452-405C4FD3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58C5-3CAC-43F4-83A9-52E297696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14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B801E-BE42-4118-8F0C-FD4DE175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270F04-0064-4568-8BDB-A624649CC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FEE12-B21F-4D19-B3DD-A71DD619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5EAC-549A-4031-8A15-1F64225D566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91D6C-E4B1-4469-9B6F-591FF6C3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E0A56-39C2-4577-BCFF-FDC9DD46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58C5-3CAC-43F4-83A9-52E297696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6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7DD757-32B2-4903-B70A-B8E74BC5C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585FA2-094B-4181-A438-6B2FD87CA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64F71-1CBD-4E8D-908E-C91FC867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5EAC-549A-4031-8A15-1F64225D566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42B5C-11D1-422C-BFC5-573A6082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AE2B1-A818-4DD3-988B-AC102B1E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58C5-3CAC-43F4-83A9-52E297696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15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0AA6F-F2A7-47D5-9315-E09854A2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50807-E1E4-40AB-B735-5FDAE14B6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A89C0-0D91-4B2E-805A-9CE95FBF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5EAC-549A-4031-8A15-1F64225D566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57FDE-B409-41E5-A253-FF0D0A16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7C40F-BEA2-4073-99AD-6BEEA99B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58C5-3CAC-43F4-83A9-52E297696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4CBD8-A71D-402B-9597-9B53ADCB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9A536-00B5-48C7-8960-5CF29420B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549C9-B33D-4874-B81C-500D1A9C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5EAC-549A-4031-8A15-1F64225D566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0CAFB-F1BA-40A6-8EEB-C9A9FD03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A2913-18E2-4070-B100-EE5F07AC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58C5-3CAC-43F4-83A9-52E297696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2D05A-5BE7-4048-B11A-04147BBF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91D24-8DB0-482B-9870-E63E670D4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AC5BE4-E8C7-4E85-92EC-ABCEF185A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9B51A-D554-4F6B-9147-4E07B982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5EAC-549A-4031-8A15-1F64225D566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893C3E-C498-4EDD-9471-69324321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505730-2E3C-41E1-AE8D-E73CF635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58C5-3CAC-43F4-83A9-52E297696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24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26AE8-8D02-4997-9145-4A5363C8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6C68D7-378C-4A2B-9C14-A5F44A14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E05211-9765-4CFC-A295-E06F3D117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1863A5-EFB1-485F-9DCE-1536B088B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35CE96-9874-4023-8C63-A99113184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40BF8B-BA0C-4CE7-9BAE-BC6CC855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5EAC-549A-4031-8A15-1F64225D566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D7A4C7-0456-4A3F-A0BA-BB100284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99CB25-EE1E-43C3-B225-0277B124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58C5-3CAC-43F4-83A9-52E297696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5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C813C-3330-43D9-8F79-BC7DB5F0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EE2E13-AC6A-4433-87A5-30AF38EA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5EAC-549A-4031-8A15-1F64225D566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783E17-08DA-4F38-B4FB-3B4AFE58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650726-66AE-4401-A7D9-1F5AE2FA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58C5-3CAC-43F4-83A9-52E297696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31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D61AE8-64BA-4CE6-BCDA-9FF6C81C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5EAC-549A-4031-8A15-1F64225D566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626A9F-DFF3-4553-873E-FEF35FE9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F6EC1E-1AE5-40BF-BB63-A222F043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58C5-3CAC-43F4-83A9-52E297696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5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1DE8C-9BD8-45EA-86AB-4FC1AA8E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C0853-8D67-41B0-9A30-F653CBE1D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8584FC-E57E-4351-82EE-BC46D6F38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400430-BBA0-49FB-95F8-BC9D8BBF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5EAC-549A-4031-8A15-1F64225D566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7AA7B-CFCF-4E88-95F4-00034C67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2ABDA-09AA-477F-A24C-21FEB11F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58C5-3CAC-43F4-83A9-52E297696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62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0BA1C-9743-49FF-8B3E-63C07473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2E93C6-1261-4A5E-9D04-6B5FD5BB3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398B4E-BFB3-4C1C-B872-55906B6C8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7BBB4-1630-4AC3-8DD6-673A5A30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5EAC-549A-4031-8A15-1F64225D566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108A23-8FB9-44CC-B9F5-F855DE93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0022A6-154F-455C-BCDE-A96AB38F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58C5-3CAC-43F4-83A9-52E297696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05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3C958E-A2AE-4684-A5CF-0AAD1733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6DC4B5-752A-4BAE-ABC5-12B4F3441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079F6-7080-4FB6-9A7F-A611CCB69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15EAC-549A-4031-8A15-1F64225D566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9A99F-728C-410D-B24E-AF4F326F6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C2E9-FD66-4731-9251-6304A4ADC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B58C5-3CAC-43F4-83A9-52E297696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1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9FA040-EB0A-429B-B46A-13A6019F6016}"/>
              </a:ext>
            </a:extLst>
          </p:cNvPr>
          <p:cNvSpPr txBox="1"/>
          <p:nvPr/>
        </p:nvSpPr>
        <p:spPr>
          <a:xfrm>
            <a:off x="806245" y="1179870"/>
            <a:ext cx="98507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要求能批量修改商品价格和文字等基本信息。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商品多种分类设置。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商品多选项，有套餐，颜色</a:t>
            </a:r>
            <a:r>
              <a:rPr lang="en-US" altLang="zh-CN" dirty="0"/>
              <a:t>/</a:t>
            </a:r>
            <a:r>
              <a:rPr lang="zh-CN" altLang="en-US" dirty="0"/>
              <a:t>型号，尺码，贴心服务，等各种选项，选项套餐对应商品主图，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单品套餐，组合套餐，包邮，水印，标签，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今日抢购，明日预告，倒计时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商品价格状态显示，普通价格，活动价格，参考到手价三个小时一变</a:t>
            </a:r>
            <a:r>
              <a:rPr lang="en-US" altLang="zh-CN" dirty="0"/>
              <a:t>=</a:t>
            </a:r>
            <a:r>
              <a:rPr lang="zh-CN" altLang="en-US" dirty="0"/>
              <a:t>澳币价格*汇率。。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积分实时计算，每月返利，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分享砍价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优惠券兑换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利润计算，每个商品有成本价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仓库对接（待定）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157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115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Shanguang Ping</dc:creator>
  <cp:lastModifiedBy>Shanguang Ping</cp:lastModifiedBy>
  <cp:revision>4</cp:revision>
  <dcterms:created xsi:type="dcterms:W3CDTF">2019-06-05T13:13:35Z</dcterms:created>
  <dcterms:modified xsi:type="dcterms:W3CDTF">2019-06-05T13:32:42Z</dcterms:modified>
</cp:coreProperties>
</file>