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407E-A097-4758-A151-E4352998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0FCE5-22A0-4F79-88D8-34EC1BE5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630D-1FCB-459D-BF91-6D92A932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B8785-5AA9-444D-851C-BA7BD03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063C9-364B-4E22-99D5-4FF63E63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1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EC69-7F21-4F38-9865-56C71C1F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310C7-F805-483F-8AE8-410C0D40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851D3-A51A-4BA8-874A-BFDF231D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1DEA-9F4B-4D88-9257-05DD5C41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94D2-DC55-4286-8B85-7C2BD5AE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EFFA02-0068-46E2-8502-5D73CCCA0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B7785-4480-4BEA-B53F-EB333DDE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92D73-9218-436E-831D-2CD9EFF4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7EBD-8757-4B30-909D-8BF797BC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39479-4700-4658-9DE7-6FC2327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1646D-32FB-4F4F-BA1E-58B22B52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EE1BD-8606-4D27-ADCF-FC7320D3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3AA57-B4CD-40CC-8217-CCBB097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B5321-7F59-4173-8BDD-D3E10D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2CD28-5E09-4798-B634-C11AD10B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52A79-1D75-4618-813C-B0A7BEAF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131C9-966E-4E6C-8E27-A3485B94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F6954-A386-483B-893C-124A1F95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F7A11-7515-47D1-9C06-57B136F6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06BFC-F070-4E36-98F7-81D06E87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4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C494-E989-4798-8E5D-4F5FB3D6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F4314-4CE6-4A39-ADF2-BB60EB0F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C5D8F-E533-412E-8927-73EC9B6A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77E71-E852-4321-87C5-63927484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0C00F-5CCE-4B70-9823-A106760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30553-3489-429C-B1D9-9057EF5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CFDD-E011-44FA-8218-730719AC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7FF40-CF54-494C-B07D-8164922F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1A2E8-F64F-4B0F-96D6-25BCC0EF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6D5FA-D287-4DE2-9671-69DA8537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4D493-5908-4465-B97D-6078F3788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7115D-45FF-4289-9B00-1C7C0E96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7DE0D9-5AA2-403C-A984-5B37086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2F983E-4D31-4749-9472-3202AF2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24CD-7972-4229-89B6-D04C7F8A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8A606-7AB6-4FAB-895B-241C240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96604-11A4-4EA8-8408-5B91E1E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3DAF5-81FF-46A7-A553-CDC42A1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166BD-8D04-49E3-9EE8-976D2392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A2260-1679-4862-82CA-010D3514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F9F86-2208-406E-AA67-6BA38A67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846C-6839-4237-84D6-C9BEF9B5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FF53F-9324-4459-9BB2-B5E6FF95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0560D-D30B-46D6-A84A-8D313FD5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9E6A5-9B33-46A5-8499-E489B0BC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B7D88-D1AB-49AE-A0F4-00CB1C3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1552F-555B-4B4A-8210-032752F7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509C-BCB0-4C30-890B-D05BF7E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CBF24-14CC-4B40-9A07-5284FBE7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88244-D6BE-454E-AFC0-B4A302123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AFD89-3345-45A2-9DAA-7A19DE6D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1BC94-4E9B-496F-BFD5-E81093A4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3AEFF-7BD0-43AC-9373-2EC6ADD7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3EDDA-D33E-4714-AA9F-6A4B2DF8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74DFD-CA2A-48DE-AFC8-D338CD23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011E5-F0A8-4822-8E08-B84E28F2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B07C-85FB-44DF-BD1E-45D59840AD3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2E10-9B05-4297-BFB4-A532C38F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2CE7D-5CC9-49FA-9A19-1F916C4C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B6A0-B9DE-4D83-B0D4-64FFD9B25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2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白板&#10;&#10;描述已自动生成">
            <a:extLst>
              <a:ext uri="{FF2B5EF4-FFF2-40B4-BE49-F238E27FC236}">
                <a16:creationId xmlns:a16="http://schemas.microsoft.com/office/drawing/2014/main" id="{93FC18B9-C2A1-4BC6-BD6F-80B44427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5855" y="-1022985"/>
            <a:ext cx="6755130" cy="90068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E7175E-8919-4B70-833B-2AC4483ACC54}"/>
              </a:ext>
            </a:extLst>
          </p:cNvPr>
          <p:cNvSpPr/>
          <p:nvPr/>
        </p:nvSpPr>
        <p:spPr>
          <a:xfrm>
            <a:off x="7612380" y="189845"/>
            <a:ext cx="4354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产品金额无论中邮或者中环不超过</a:t>
            </a:r>
            <a:r>
              <a:rPr lang="en-US" altLang="zh-CN" dirty="0"/>
              <a:t>$180 </a:t>
            </a:r>
            <a:r>
              <a:rPr lang="zh-CN" altLang="en-US" dirty="0"/>
              <a:t>中环限重</a:t>
            </a:r>
            <a:r>
              <a:rPr lang="en-US" altLang="zh-CN" dirty="0"/>
              <a:t>3kg</a:t>
            </a:r>
            <a:r>
              <a:rPr lang="zh-CN" altLang="en-US" dirty="0"/>
              <a:t>（我们实际大约限</a:t>
            </a:r>
            <a:r>
              <a:rPr lang="en-US" altLang="zh-CN" dirty="0"/>
              <a:t>3.3kg</a:t>
            </a:r>
            <a:r>
              <a:rPr lang="zh-CN" altLang="en-US" dirty="0"/>
              <a:t>）中邮限重</a:t>
            </a:r>
            <a:r>
              <a:rPr lang="en-US" altLang="zh-CN" dirty="0"/>
              <a:t>4kg</a:t>
            </a:r>
            <a:r>
              <a:rPr lang="zh-CN" altLang="en-US" dirty="0"/>
              <a:t>（我们实际大约限重</a:t>
            </a:r>
            <a:r>
              <a:rPr lang="en-US" altLang="zh-CN" dirty="0"/>
              <a:t>4.4kg</a:t>
            </a:r>
            <a:r>
              <a:rPr lang="zh-CN" altLang="en-US" dirty="0"/>
              <a:t>）商品总数中环</a:t>
            </a:r>
            <a:r>
              <a:rPr lang="en-US" altLang="zh-CN" dirty="0"/>
              <a:t>10</a:t>
            </a:r>
            <a:r>
              <a:rPr lang="zh-CN" altLang="en-US" dirty="0"/>
              <a:t>个 中邮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A033D9-A7D2-41FD-80CF-5051B4187993}"/>
              </a:ext>
            </a:extLst>
          </p:cNvPr>
          <p:cNvSpPr/>
          <p:nvPr/>
        </p:nvSpPr>
        <p:spPr>
          <a:xfrm>
            <a:off x="7766684" y="1561445"/>
            <a:ext cx="4531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种类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a1</a:t>
            </a:r>
            <a:r>
              <a:rPr lang="zh-CN" altLang="en-US" dirty="0"/>
              <a:t>之间不能互混 其他之间都能互混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E</a:t>
            </a:r>
            <a:r>
              <a:rPr lang="zh-CN" altLang="en-US" dirty="0"/>
              <a:t>类（当一个包裹内仅有</a:t>
            </a:r>
            <a:r>
              <a:rPr lang="en-US" altLang="zh-CN" dirty="0"/>
              <a:t>E</a:t>
            </a:r>
            <a:r>
              <a:rPr lang="zh-CN" altLang="en-US" dirty="0"/>
              <a:t>类物品是）数量中环限</a:t>
            </a:r>
            <a:r>
              <a:rPr lang="en-US" altLang="zh-CN" dirty="0"/>
              <a:t>15</a:t>
            </a:r>
            <a:r>
              <a:rPr lang="zh-CN" altLang="en-US" dirty="0"/>
              <a:t>个 中邮限</a:t>
            </a:r>
            <a:r>
              <a:rPr lang="en-US" altLang="zh-CN" dirty="0"/>
              <a:t>20</a:t>
            </a:r>
            <a:r>
              <a:rPr lang="zh-CN" altLang="en-US" dirty="0"/>
              <a:t>个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类也是当一箱内只有</a:t>
            </a:r>
            <a:r>
              <a:rPr lang="en-US" altLang="zh-CN" dirty="0"/>
              <a:t>F</a:t>
            </a:r>
            <a:r>
              <a:rPr lang="zh-CN" altLang="en-US" dirty="0"/>
              <a:t>类商品是 中环限</a:t>
            </a:r>
            <a:r>
              <a:rPr lang="en-US" altLang="zh-CN" dirty="0"/>
              <a:t>10</a:t>
            </a:r>
            <a:r>
              <a:rPr lang="zh-CN" altLang="en-US" dirty="0"/>
              <a:t>个 中邮限</a:t>
            </a:r>
            <a:r>
              <a:rPr lang="en-US" altLang="zh-CN" dirty="0"/>
              <a:t>15</a:t>
            </a:r>
            <a:r>
              <a:rPr lang="zh-CN" altLang="en-US" dirty="0"/>
              <a:t>个 </a:t>
            </a:r>
          </a:p>
        </p:txBody>
      </p:sp>
    </p:spTree>
    <p:extLst>
      <p:ext uri="{BB962C8B-B14F-4D97-AF65-F5344CB8AC3E}">
        <p14:creationId xmlns:p14="http://schemas.microsoft.com/office/powerpoint/2010/main" val="40549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3</cp:revision>
  <dcterms:created xsi:type="dcterms:W3CDTF">2019-09-06T06:38:00Z</dcterms:created>
  <dcterms:modified xsi:type="dcterms:W3CDTF">2019-09-06T07:48:48Z</dcterms:modified>
</cp:coreProperties>
</file>