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5A45F-EE36-477A-A20F-7BDADC40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C60845-1CC0-4025-AE91-6DC63C12D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CCEF6-A3FE-4E9F-85F4-84EF6C12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787A8-EF37-4690-8E7F-60B03C9E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1524-C30F-45E4-A1FC-B41B1E7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A5894-1A5A-4BE6-A88B-3923272C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1F65E-DBC9-4D77-BF32-E689396A2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A1FB8-6581-4DC9-8C95-CB943A95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45CAB-7EB3-4C11-9B3A-13F2F963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00ABD-CCDB-4D5C-B112-5A06363D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3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DA9C5-9F16-420E-8A38-ECA438AC9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684C4-80BA-42E3-92F6-3EAF4D2E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631FB-6D5A-4DAE-AC97-FBA15C3C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1CD02-552B-4AD7-A3DB-263ED9A5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5F9CD-8049-4E91-AD2C-06C0999E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B260F-B1C6-42BD-BB84-5FD81578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A4E78-95B6-4028-84C8-38A1D3CF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816E4-7ED0-44AC-892E-F0BC69A8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83B95-C174-4B3A-A3D4-3EF60389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403A1-A8DE-4F57-B821-1381A3F0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3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E2F46-F731-49C6-9DFE-C2A040A6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5F21A-4C60-4EC0-9497-D369C7D7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760DB-3C4B-48E1-9FBB-49B95668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B4C47-6D61-4EF9-8EAC-ED8303BD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FE6C7-D94A-4EF0-B12A-FF48A355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B0FC5-505E-403B-BF31-6D5EBB05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F1C7D-8D06-4169-B033-0829A7E74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C7DD8-F001-405B-89C4-AB4DD5BA9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226CE-0B74-478E-8E56-CC7F7310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816EA-66D1-43C8-975E-756AB706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C8150-79EC-4560-AE1E-CE2E90A6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3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1222C-0A61-4E74-AE10-E9A883F7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088C4-C13B-4E19-9216-FAAA3D14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7879A4-7833-4E17-A987-DDB65BA86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5E6F3-F197-47B0-87C8-D200675BD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0E483C-3D84-4FA2-A378-6FBC3CB42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2B019-87B5-457F-BAA1-620D351F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A3737D-FB03-45A5-85D6-C56CC7B0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F1579C-FA55-4DEB-8598-52E92E29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7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33C50-3D08-47EA-9A82-45D0BB5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C8A410-71C5-4C65-A8B0-FD3A819F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88749D-839B-474C-8F2B-573DCBCF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B5DDFC-1D1F-48A4-B125-C8784E48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9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F74C6-8CE8-47C3-8621-05A4A3E9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0449D4-02C0-46B1-B37B-5C1B6B73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64591-B97D-470C-95ED-D2C39249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3427-DAF0-4F9F-99D7-DE0C6A87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4F1F3-500B-4550-8293-DC62BCA9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E4A480-6F6C-482F-A5B8-7980809C0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17E8F-BD0E-4AB5-8C88-D3CE1AD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5504A-9C8A-4FAD-A1E7-53BAAF8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089B1-DED2-44B6-815F-014764AD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E6F1A-A385-4D80-BA23-B4519F77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9F693-6AC6-4AAA-BED9-1B51D289C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ED93F-3EC8-4770-B716-2FEBF639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81A90-551B-48AB-9929-652434F9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4E767-0F06-4AE2-9FF7-C53A76E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2D16D-CDD0-42D3-88DE-B7A1DEB0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9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CB1FB7-3726-4DD1-A0BA-6B390507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D2A72-45EA-46E8-8812-B24894EB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ED825-FF2B-4F28-A620-8487F22A6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A7BB-A102-4EF5-8C8E-A95E23FC107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7D90E-27F7-4E87-9F5C-9AF707EE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06DCB-5787-4EBA-B301-25071D3F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8BF7-1FF4-468A-A0C0-A3E50C52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3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item.jumei.com/d190603p3538462.html?from=index_hotdeals3_pos005_d1_new_onsa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z.jumei.com/" TargetMode="External"/><Relationship Id="rId2" Type="http://schemas.openxmlformats.org/officeDocument/2006/relationships/hyperlink" Target="http://www.ausomg.com/home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iwibuy.com/" TargetMode="External"/><Relationship Id="rId4" Type="http://schemas.openxmlformats.org/officeDocument/2006/relationships/hyperlink" Target="https://aomai.com.au/?sindex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14236C4A-7532-4C1E-A6F9-A9E1869E7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"/>
          <a:stretch/>
        </p:blipFill>
        <p:spPr>
          <a:xfrm>
            <a:off x="0" y="1546424"/>
            <a:ext cx="6129258" cy="53115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58EDD9-121A-4DFB-B96C-E722F22A0425}"/>
              </a:ext>
            </a:extLst>
          </p:cNvPr>
          <p:cNvSpPr/>
          <p:nvPr/>
        </p:nvSpPr>
        <p:spPr>
          <a:xfrm>
            <a:off x="238470" y="375404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http://www.ausomg.com/home.htm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42F272-99DC-4E7A-A7FF-7F324667B67C}"/>
              </a:ext>
            </a:extLst>
          </p:cNvPr>
          <p:cNvSpPr txBox="1"/>
          <p:nvPr/>
        </p:nvSpPr>
        <p:spPr>
          <a:xfrm>
            <a:off x="6086618" y="563378"/>
            <a:ext cx="5493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老板喜欢，清新卡通风格，居中，不需要太宽的界面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68F8A-D990-4C39-8799-9F0A3A532FCA}"/>
              </a:ext>
            </a:extLst>
          </p:cNvPr>
          <p:cNvSpPr txBox="1"/>
          <p:nvPr/>
        </p:nvSpPr>
        <p:spPr>
          <a:xfrm>
            <a:off x="6548283" y="1344900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主界面类似左边的，顶部加个功能横幅，。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5385A8-F91A-4FF7-8838-144AAFE37EBF}"/>
              </a:ext>
            </a:extLst>
          </p:cNvPr>
          <p:cNvCxnSpPr>
            <a:cxnSpLocks/>
          </p:cNvCxnSpPr>
          <p:nvPr/>
        </p:nvCxnSpPr>
        <p:spPr>
          <a:xfrm flipH="1">
            <a:off x="1071716" y="2746753"/>
            <a:ext cx="6322142" cy="15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D2ADFE5-C0E0-4CD1-B150-4AE64EB4E88D}"/>
              </a:ext>
            </a:extLst>
          </p:cNvPr>
          <p:cNvSpPr txBox="1"/>
          <p:nvPr/>
        </p:nvSpPr>
        <p:spPr>
          <a:xfrm>
            <a:off x="7498080" y="1762549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分类这个样子就好。。。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商品有：</a:t>
            </a:r>
            <a:endParaRPr lang="en-US" altLang="zh-CN" dirty="0"/>
          </a:p>
          <a:p>
            <a:r>
              <a:rPr lang="zh-CN" altLang="en-US" dirty="0"/>
              <a:t>类型分类</a:t>
            </a:r>
            <a:endParaRPr lang="en-US" altLang="zh-CN" dirty="0"/>
          </a:p>
          <a:p>
            <a:r>
              <a:rPr lang="zh-CN" altLang="en-US" dirty="0"/>
              <a:t>功效分类</a:t>
            </a:r>
            <a:endParaRPr lang="en-US" altLang="zh-CN" dirty="0"/>
          </a:p>
          <a:p>
            <a:r>
              <a:rPr lang="zh-CN" altLang="en-US" dirty="0"/>
              <a:t>品牌分类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5A0F61-046C-45AC-8B1C-25F244BF9FF3}"/>
              </a:ext>
            </a:extLst>
          </p:cNvPr>
          <p:cNvCxnSpPr>
            <a:cxnSpLocks/>
          </p:cNvCxnSpPr>
          <p:nvPr/>
        </p:nvCxnSpPr>
        <p:spPr>
          <a:xfrm flipH="1" flipV="1">
            <a:off x="2939846" y="2310582"/>
            <a:ext cx="4558234" cy="189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938C0E8-7D5D-4E79-823B-BC78CC92E055}"/>
              </a:ext>
            </a:extLst>
          </p:cNvPr>
          <p:cNvSpPr txBox="1"/>
          <p:nvPr/>
        </p:nvSpPr>
        <p:spPr>
          <a:xfrm>
            <a:off x="7498080" y="3893574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顶部这个放常用品牌</a:t>
            </a:r>
            <a:r>
              <a:rPr lang="en-US" altLang="zh-CN" dirty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68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BA840E-0F91-4A6B-A3D1-663238DAB189}"/>
              </a:ext>
            </a:extLst>
          </p:cNvPr>
          <p:cNvSpPr txBox="1"/>
          <p:nvPr/>
        </p:nvSpPr>
        <p:spPr>
          <a:xfrm>
            <a:off x="516588" y="432012"/>
            <a:ext cx="86100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商品有卖家，有成本价，后台计算利润，销售额，各种图表分析，日月分析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中邮分箱，中邮身份证对接，自动单号，面单，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购物车，个人地址。结账，下订单，等各个界面，卡通设计，该加图标加图标。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用户有积分，实际付款金额</a:t>
            </a:r>
            <a:r>
              <a:rPr lang="en-US" altLang="zh-CN" dirty="0"/>
              <a:t>=</a:t>
            </a:r>
            <a:r>
              <a:rPr lang="zh-CN" altLang="en-US" dirty="0"/>
              <a:t>积分数量。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组合套餐，水印，包邮标签。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鞋类产品发布，点击鞋的型号按钮主图图片会变化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今日抢购，明日预告，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客服二维码展示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356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F910DA29-A4D1-4880-B112-B26982F0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655" y="171450"/>
            <a:ext cx="6247655" cy="3577589"/>
          </a:xfrm>
          <a:prstGeom prst="rect">
            <a:avLst/>
          </a:prstGeom>
        </p:spPr>
      </p:pic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FE494065-B0C2-4F41-97C9-16B39B0CD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07" y="327223"/>
            <a:ext cx="5260963" cy="3730834"/>
          </a:xfrm>
          <a:prstGeom prst="rect">
            <a:avLst/>
          </a:prstGeom>
        </p:spPr>
      </p:pic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F1287887-AC5D-4689-9A8C-E58BC2327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4" y="3973873"/>
            <a:ext cx="5506985" cy="27126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F95FC9-39E8-46BB-B827-C8C60E22F22F}"/>
              </a:ext>
            </a:extLst>
          </p:cNvPr>
          <p:cNvSpPr txBox="1"/>
          <p:nvPr/>
        </p:nvSpPr>
        <p:spPr>
          <a:xfrm>
            <a:off x="6366510" y="453771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主要参照左上角的做，，有大类，有功效，</a:t>
            </a:r>
            <a:endParaRPr lang="en-US" altLang="zh-CN" dirty="0"/>
          </a:p>
          <a:p>
            <a:r>
              <a:rPr lang="zh-CN" altLang="en-US" dirty="0"/>
              <a:t>还缺个品牌推荐和查看全部品牌。</a:t>
            </a:r>
          </a:p>
        </p:txBody>
      </p:sp>
    </p:spTree>
    <p:extLst>
      <p:ext uri="{BB962C8B-B14F-4D97-AF65-F5344CB8AC3E}">
        <p14:creationId xmlns:p14="http://schemas.microsoft.com/office/powerpoint/2010/main" val="202522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14236C4A-7532-4C1E-A6F9-A9E1869E7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"/>
          <a:stretch/>
        </p:blipFill>
        <p:spPr>
          <a:xfrm>
            <a:off x="0" y="1546424"/>
            <a:ext cx="6129258" cy="53115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58EDD9-121A-4DFB-B96C-E722F22A0425}"/>
              </a:ext>
            </a:extLst>
          </p:cNvPr>
          <p:cNvSpPr/>
          <p:nvPr/>
        </p:nvSpPr>
        <p:spPr>
          <a:xfrm>
            <a:off x="238470" y="375404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http://www.ausomg.com/home.htm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296FFB-EE43-428F-86F8-5C1E1BB8B3B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547446" y="1823423"/>
            <a:ext cx="5512548" cy="287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851E7D9-3B8F-4BC2-82C5-F2E59E4C90F3}"/>
              </a:ext>
            </a:extLst>
          </p:cNvPr>
          <p:cNvSpPr txBox="1"/>
          <p:nvPr/>
        </p:nvSpPr>
        <p:spPr>
          <a:xfrm>
            <a:off x="7059994" y="115263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就按照这样的层叠选项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需要有</a:t>
            </a:r>
            <a:r>
              <a:rPr lang="zh-CN" altLang="en-US" dirty="0">
                <a:solidFill>
                  <a:srgbClr val="FF0000"/>
                </a:solidFill>
              </a:rPr>
              <a:t>限时抢购，明日预告，价格需要显示俩澳币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其中一个划横线删除，意思就是代表便宜了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其他并列的都是自己可以随意设置的分类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商品显示澳币价格，还有参考到手价</a:t>
            </a:r>
            <a:endParaRPr lang="en-US" altLang="zh-CN" dirty="0"/>
          </a:p>
          <a:p>
            <a:r>
              <a:rPr lang="zh-CN" altLang="en-US" dirty="0"/>
              <a:t>这个价格是根据</a:t>
            </a:r>
            <a:r>
              <a:rPr lang="en-US" altLang="zh-CN" dirty="0" err="1"/>
              <a:t>Omipay</a:t>
            </a:r>
            <a:r>
              <a:rPr lang="zh-CN" altLang="en-US" dirty="0"/>
              <a:t>实时汇率变动的</a:t>
            </a:r>
            <a:endParaRPr lang="en-US" altLang="zh-CN" dirty="0"/>
          </a:p>
          <a:p>
            <a:r>
              <a:rPr lang="zh-CN" altLang="en-US" dirty="0"/>
              <a:t>每三个小时一变</a:t>
            </a:r>
            <a:endParaRPr lang="en-US" altLang="zh-CN" dirty="0"/>
          </a:p>
          <a:p>
            <a:r>
              <a:rPr lang="zh-CN" altLang="en-US" dirty="0"/>
              <a:t>右下角有个返回顶部，右侧还有个购物车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105B099-B0BF-4339-B45F-F3321B944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60" y="3713364"/>
            <a:ext cx="3734321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8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7D4F9C70-2156-4400-8BA7-398EC17DA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87" y="1507299"/>
            <a:ext cx="5421399" cy="31560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AABA2F-B64C-43AD-9453-823A71E2C64E}"/>
              </a:ext>
            </a:extLst>
          </p:cNvPr>
          <p:cNvSpPr txBox="1"/>
          <p:nvPr/>
        </p:nvSpPr>
        <p:spPr>
          <a:xfrm>
            <a:off x="2074606" y="442452"/>
            <a:ext cx="713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贴心服务还是要有，套餐还是要有， 界面简洁吧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组合套餐。。。就是一个套餐有好几件商品，组合在一起有折扣，</a:t>
            </a:r>
          </a:p>
        </p:txBody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282F0353-74DF-4FCE-BF79-91AB8C088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6" y="4710178"/>
            <a:ext cx="8239432" cy="170537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E9EDDDD-CCEF-456C-B42A-D239C599D229}"/>
              </a:ext>
            </a:extLst>
          </p:cNvPr>
          <p:cNvCxnSpPr/>
          <p:nvPr/>
        </p:nvCxnSpPr>
        <p:spPr>
          <a:xfrm>
            <a:off x="1917290" y="4473677"/>
            <a:ext cx="1229033" cy="108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1C8BFA8-EF47-4F1C-A231-6CFCA84BB164}"/>
              </a:ext>
            </a:extLst>
          </p:cNvPr>
          <p:cNvSpPr txBox="1"/>
          <p:nvPr/>
        </p:nvSpPr>
        <p:spPr>
          <a:xfrm>
            <a:off x="1101213" y="4070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来自聚美优品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046FA1-CE4F-4FBD-895A-744129BC869C}"/>
              </a:ext>
            </a:extLst>
          </p:cNvPr>
          <p:cNvSpPr/>
          <p:nvPr/>
        </p:nvSpPr>
        <p:spPr>
          <a:xfrm>
            <a:off x="157316" y="5562863"/>
            <a:ext cx="28611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http://item.jumei.com/d190603p3538462.html?from=index_hotdeals3_pos005_d1_new_onsale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7992E64-7953-4F2D-9FB1-6507D8B6598B}"/>
              </a:ext>
            </a:extLst>
          </p:cNvPr>
          <p:cNvCxnSpPr>
            <a:cxnSpLocks/>
          </p:cNvCxnSpPr>
          <p:nvPr/>
        </p:nvCxnSpPr>
        <p:spPr>
          <a:xfrm flipH="1">
            <a:off x="9645445" y="3608439"/>
            <a:ext cx="39329" cy="140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7CC7E5-AD06-4A70-A979-F40243760438}"/>
              </a:ext>
            </a:extLst>
          </p:cNvPr>
          <p:cNvSpPr txBox="1"/>
          <p:nvPr/>
        </p:nvSpPr>
        <p:spPr>
          <a:xfrm>
            <a:off x="9226483" y="285092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每个商品都会省几块钱</a:t>
            </a:r>
            <a:endParaRPr lang="en-US" altLang="zh-CN" dirty="0"/>
          </a:p>
          <a:p>
            <a:r>
              <a:rPr lang="zh-CN" altLang="en-US" dirty="0"/>
              <a:t>然后这边显示一共省多少</a:t>
            </a:r>
          </a:p>
        </p:txBody>
      </p:sp>
    </p:spTree>
    <p:extLst>
      <p:ext uri="{BB962C8B-B14F-4D97-AF65-F5344CB8AC3E}">
        <p14:creationId xmlns:p14="http://schemas.microsoft.com/office/powerpoint/2010/main" val="240099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A2790AA8-26AC-4466-B561-45636858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12" y="1865982"/>
            <a:ext cx="8032296" cy="482932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FE2E9D-0025-497E-822B-4EE1A2CC95AB}"/>
              </a:ext>
            </a:extLst>
          </p:cNvPr>
          <p:cNvSpPr/>
          <p:nvPr/>
        </p:nvSpPr>
        <p:spPr>
          <a:xfrm>
            <a:off x="3450843" y="2916862"/>
            <a:ext cx="2503170" cy="4826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DB19F17-A5D4-4C10-86AE-FD5AC855F726}"/>
              </a:ext>
            </a:extLst>
          </p:cNvPr>
          <p:cNvCxnSpPr/>
          <p:nvPr/>
        </p:nvCxnSpPr>
        <p:spPr>
          <a:xfrm>
            <a:off x="2241755" y="2202426"/>
            <a:ext cx="1209088" cy="79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B242F55-5964-451E-B254-E6311BE932AD}"/>
              </a:ext>
            </a:extLst>
          </p:cNvPr>
          <p:cNvSpPr txBox="1"/>
          <p:nvPr/>
        </p:nvSpPr>
        <p:spPr>
          <a:xfrm>
            <a:off x="1573161" y="16813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需要有</a:t>
            </a:r>
          </a:p>
        </p:txBody>
      </p:sp>
      <p:pic>
        <p:nvPicPr>
          <p:cNvPr id="11" name="图片 10" descr="图片包含 屏幕截图&#10;&#10;描述已自动生成">
            <a:extLst>
              <a:ext uri="{FF2B5EF4-FFF2-40B4-BE49-F238E27FC236}">
                <a16:creationId xmlns:a16="http://schemas.microsoft.com/office/drawing/2014/main" id="{3D137FEF-5D95-470B-8B78-F9326CE20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08" y="34224"/>
            <a:ext cx="3896971" cy="2016424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02F0AF-12A8-4D9D-A2D6-2BB6D07DB8E8}"/>
              </a:ext>
            </a:extLst>
          </p:cNvPr>
          <p:cNvSpPr/>
          <p:nvPr/>
        </p:nvSpPr>
        <p:spPr>
          <a:xfrm>
            <a:off x="6228456" y="630862"/>
            <a:ext cx="2503170" cy="4826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37CC-7FD9-4F70-A729-1725D059B8AB}"/>
              </a:ext>
            </a:extLst>
          </p:cNvPr>
          <p:cNvCxnSpPr/>
          <p:nvPr/>
        </p:nvCxnSpPr>
        <p:spPr>
          <a:xfrm flipV="1">
            <a:off x="2450324" y="3608439"/>
            <a:ext cx="6693676" cy="154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EF23196-5E7A-4573-9887-3F0AB52E048B}"/>
              </a:ext>
            </a:extLst>
          </p:cNvPr>
          <p:cNvSpPr txBox="1"/>
          <p:nvPr/>
        </p:nvSpPr>
        <p:spPr>
          <a:xfrm>
            <a:off x="757084" y="4522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来自聚美</a:t>
            </a:r>
          </a:p>
        </p:txBody>
      </p:sp>
    </p:spTree>
    <p:extLst>
      <p:ext uri="{BB962C8B-B14F-4D97-AF65-F5344CB8AC3E}">
        <p14:creationId xmlns:p14="http://schemas.microsoft.com/office/powerpoint/2010/main" val="282871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D22094C5-73EF-43F9-A77F-C419310F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9" y="1598956"/>
            <a:ext cx="9253397" cy="452005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29CE98-5698-4457-81B2-01385094BE1E}"/>
              </a:ext>
            </a:extLst>
          </p:cNvPr>
          <p:cNvSpPr/>
          <p:nvPr/>
        </p:nvSpPr>
        <p:spPr>
          <a:xfrm>
            <a:off x="6096000" y="3158182"/>
            <a:ext cx="2019300" cy="4826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D155F1F-C3C2-492A-962E-CC3D1A03CA07}"/>
              </a:ext>
            </a:extLst>
          </p:cNvPr>
          <p:cNvSpPr/>
          <p:nvPr/>
        </p:nvSpPr>
        <p:spPr>
          <a:xfrm>
            <a:off x="2467863" y="1682422"/>
            <a:ext cx="2503170" cy="4826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5D257C-9B9F-47FD-8BE5-6390D775E101}"/>
              </a:ext>
            </a:extLst>
          </p:cNvPr>
          <p:cNvSpPr txBox="1"/>
          <p:nvPr/>
        </p:nvSpPr>
        <p:spPr>
          <a:xfrm>
            <a:off x="2606040" y="514350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显示澳币价格，显示参考到手的</a:t>
            </a:r>
            <a:r>
              <a:rPr lang="en-US" altLang="zh-CN" dirty="0" err="1"/>
              <a:t>rmb</a:t>
            </a:r>
            <a:r>
              <a:rPr lang="zh-CN" altLang="en-US" dirty="0"/>
              <a:t>价格</a:t>
            </a:r>
          </a:p>
        </p:txBody>
      </p:sp>
    </p:spTree>
    <p:extLst>
      <p:ext uri="{BB962C8B-B14F-4D97-AF65-F5344CB8AC3E}">
        <p14:creationId xmlns:p14="http://schemas.microsoft.com/office/powerpoint/2010/main" val="27419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妇女&#10;&#10;描述已自动生成">
            <a:extLst>
              <a:ext uri="{FF2B5EF4-FFF2-40B4-BE49-F238E27FC236}">
                <a16:creationId xmlns:a16="http://schemas.microsoft.com/office/drawing/2014/main" id="{99B65649-7B76-4E5B-85E1-CA64B0F2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36" y="1097280"/>
            <a:ext cx="6066219" cy="46634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B30111-4502-41E5-816B-D108AD6112B4}"/>
              </a:ext>
            </a:extLst>
          </p:cNvPr>
          <p:cNvSpPr txBox="1"/>
          <p:nvPr/>
        </p:nvSpPr>
        <p:spPr>
          <a:xfrm>
            <a:off x="1931670" y="13030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左侧是，猜您喜欢</a:t>
            </a:r>
            <a:endParaRPr lang="en-US" altLang="zh-CN" dirty="0"/>
          </a:p>
          <a:p>
            <a:r>
              <a:rPr lang="zh-CN" altLang="en-US" dirty="0"/>
              <a:t>和热卖商品推荐</a:t>
            </a:r>
          </a:p>
        </p:txBody>
      </p:sp>
    </p:spTree>
    <p:extLst>
      <p:ext uri="{BB962C8B-B14F-4D97-AF65-F5344CB8AC3E}">
        <p14:creationId xmlns:p14="http://schemas.microsoft.com/office/powerpoint/2010/main" val="286638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0517C027-5ED1-486F-B330-B949A39DB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3" y="1199360"/>
            <a:ext cx="11126753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8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AB7F9B-9D89-4A5C-B36F-A618B2BE8861}"/>
              </a:ext>
            </a:extLst>
          </p:cNvPr>
          <p:cNvSpPr txBox="1"/>
          <p:nvPr/>
        </p:nvSpPr>
        <p:spPr>
          <a:xfrm>
            <a:off x="727587" y="65876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一些参考网址：和图片来源：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E6DBE7-6A42-48BE-A6EB-847A470D48A9}"/>
              </a:ext>
            </a:extLst>
          </p:cNvPr>
          <p:cNvSpPr/>
          <p:nvPr/>
        </p:nvSpPr>
        <p:spPr>
          <a:xfrm>
            <a:off x="1307360" y="1582683"/>
            <a:ext cx="3736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http://www.ausomg.com/home.htm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480F0E-61FA-4B79-B2FC-2C6A5289BC70}"/>
              </a:ext>
            </a:extLst>
          </p:cNvPr>
          <p:cNvSpPr/>
          <p:nvPr/>
        </p:nvSpPr>
        <p:spPr>
          <a:xfrm>
            <a:off x="1695800" y="2428256"/>
            <a:ext cx="2217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http://gz.jumei.com/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70002F-8072-481C-A2A7-BE604CCC5553}"/>
              </a:ext>
            </a:extLst>
          </p:cNvPr>
          <p:cNvSpPr/>
          <p:nvPr/>
        </p:nvSpPr>
        <p:spPr>
          <a:xfrm>
            <a:off x="4403870" y="3244334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https://aomai.com.au/?sindex=1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929DD1-A865-42BB-A944-7B52768772E8}"/>
              </a:ext>
            </a:extLst>
          </p:cNvPr>
          <p:cNvSpPr/>
          <p:nvPr/>
        </p:nvSpPr>
        <p:spPr>
          <a:xfrm>
            <a:off x="1155588" y="3890665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https://www.kiwibuy.com/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67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427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20</cp:revision>
  <dcterms:created xsi:type="dcterms:W3CDTF">2019-06-03T11:43:55Z</dcterms:created>
  <dcterms:modified xsi:type="dcterms:W3CDTF">2019-07-19T09:48:24Z</dcterms:modified>
</cp:coreProperties>
</file>