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3C94C-D8E3-4AA1-94B2-ED110E3D0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E17EDD-DBD1-480C-81D1-FC1FAEE7B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D4CAC-2005-46CA-AE45-993E7B45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2D61-804B-4293-BFCD-2ED614F46FC6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77AC8-D5AC-4E24-8A18-FB140EB6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294E5E-AEBF-4392-8E13-8F2DE643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E7F1-71DE-4B22-9688-7B31D12F6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70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057A2-C112-48D2-9588-64FCBF8F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0693ED-9611-456A-AD82-5EA556E1F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88F61-A837-429E-9A90-898DC88C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2D61-804B-4293-BFCD-2ED614F46FC6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7E18B-0866-4630-A722-B587CADD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67322-20BB-43DB-A6C3-5FF425FF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E7F1-71DE-4B22-9688-7B31D12F6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3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AB7D45-7E42-4C2D-B400-04962F31A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B608CE-9E20-4654-AB01-46825E28D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6C44B-C89B-45C2-B9FA-2624D943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2D61-804B-4293-BFCD-2ED614F46FC6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56C4E-982A-4679-B0DC-3838115B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23590-D1C6-4F2D-AF95-BF3008F9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E7F1-71DE-4B22-9688-7B31D12F6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84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1A567-6A1A-475E-9081-21AFF4B1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53D45-DACD-4443-B910-B2D9B0330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7BB0C-0BF9-4030-9E2E-24DBDFF2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2D61-804B-4293-BFCD-2ED614F46FC6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120F9-DE53-44B3-96F4-C0E7711F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559097-6D6D-4572-B022-F906A1FB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E7F1-71DE-4B22-9688-7B31D12F6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25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0A2C7-2F46-4D7F-9920-2C720B23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47AC8F-6242-486D-968F-D61D029C5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6E269-3F08-4E3D-ADE3-41BBD94A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2D61-804B-4293-BFCD-2ED614F46FC6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072D9-1DEB-414E-83C5-7E1608D2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33400-46D1-47F6-9F98-A3C49FAC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E7F1-71DE-4B22-9688-7B31D12F6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4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023BC-93D5-435B-AE31-C9A0E597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378A2C-A726-47FA-9715-9E6B50EA4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7CD889-53D4-4E7C-8EBA-D299B8E62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E266F4-01FF-4B2D-BE7A-D6959BCA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2D61-804B-4293-BFCD-2ED614F46FC6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938EA3-0C2E-4EAD-81A7-D741C880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5D957-A140-4C22-BC73-78252D1B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E7F1-71DE-4B22-9688-7B31D12F6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31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F92BC-0E57-453B-91B8-A38610B5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3E17A2-E888-418F-8219-920A3D4E3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41BE4A-5D5A-4E04-9E95-162D80E6A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3EF23F-80B6-44A3-A0AA-6AC874493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9DE09E-008B-49D4-8251-3B5BCDBC0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2C8DCB-A324-4CCE-8B24-C3C233EC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2D61-804B-4293-BFCD-2ED614F46FC6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B8BBC5-4279-4F59-A126-6F372CBD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2CE95B-F3E6-4748-932E-4C9EEA37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E7F1-71DE-4B22-9688-7B31D12F6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92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A290D-B398-4669-A7D3-449A27B3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F206D-1E5C-40D5-8F24-EC4B85C3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2D61-804B-4293-BFCD-2ED614F46FC6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D1E88A-2547-4FFD-9764-10D278B2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E265B9-D80D-4F39-A8DD-8DB44BD9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E7F1-71DE-4B22-9688-7B31D12F6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4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E8DE95-4032-4A27-8FA7-5C74F118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2D61-804B-4293-BFCD-2ED614F46FC6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99B96D-4E41-4F2E-8E07-ABF42CD7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7D354E-335E-4A21-A562-68F27D34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E7F1-71DE-4B22-9688-7B31D12F6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51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91F18-AF10-403B-AC8C-2EC26FCBB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12164-3BCF-4EF4-A2EC-83C127AF1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32F19F-68C1-4B9C-8C4E-14D2A30BE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7C0633-D42B-4B70-9ED9-84BA5C01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2D61-804B-4293-BFCD-2ED614F46FC6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5DE282-DDF1-4A52-A65C-2C9DF232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F450C0-E5B9-4E8B-ACA2-0DE5A969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E7F1-71DE-4B22-9688-7B31D12F6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44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8D9D4-A825-44AA-AC07-1A4291C5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B262B8-6637-4864-826C-CEAB73FA6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C776B5-7DF4-48EA-839E-B93F62546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709F72-DDF9-4708-8383-C68CA64D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2D61-804B-4293-BFCD-2ED614F46FC6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3518D4-8DD4-4647-A4FA-4B5E4A8C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55EBF0-A270-44EE-8613-41EC74FD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E7F1-71DE-4B22-9688-7B31D12F6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4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91051B-59AE-40F5-8AF0-1E2877E18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82D086-441F-46A8-8ECF-3D8C4C7FA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C998B-FF49-446D-BBE6-AF1D3F74C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82D61-804B-4293-BFCD-2ED614F46FC6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16B54-8AF7-4956-814D-E221213B8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2D4F5-5E6E-42B1-A0F7-48B0EC119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5E7F1-71DE-4B22-9688-7B31D12F6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32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, 截图&#10;&#10;描述已自动生成">
            <a:extLst>
              <a:ext uri="{FF2B5EF4-FFF2-40B4-BE49-F238E27FC236}">
                <a16:creationId xmlns:a16="http://schemas.microsoft.com/office/drawing/2014/main" id="{A77CDA90-C021-40F8-8547-EA51F2C32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87"/>
          <a:stretch/>
        </p:blipFill>
        <p:spPr>
          <a:xfrm>
            <a:off x="226849" y="958467"/>
            <a:ext cx="3167180" cy="32995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00AC6F7-B2ED-4D16-9E90-0A2FD875C803}"/>
              </a:ext>
            </a:extLst>
          </p:cNvPr>
          <p:cNvSpPr txBox="1"/>
          <p:nvPr/>
        </p:nvSpPr>
        <p:spPr>
          <a:xfrm>
            <a:off x="563944" y="4825387"/>
            <a:ext cx="39869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分享商城挪到上面去，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还缺一个图标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我的页面的，为您推荐，</a:t>
            </a:r>
            <a:endParaRPr lang="en-US" altLang="zh-CN" dirty="0"/>
          </a:p>
          <a:p>
            <a:r>
              <a:rPr lang="zh-CN" altLang="en-US" dirty="0"/>
              <a:t>和下面的商品，全部拿掉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然后换成四个图标，具体看下张</a:t>
            </a:r>
            <a:r>
              <a:rPr lang="en-US" altLang="zh-CN" dirty="0"/>
              <a:t>ppt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6" name="图片 5" descr="一些文字和图片的手机截图&#10;&#10;描述已自动生成">
            <a:extLst>
              <a:ext uri="{FF2B5EF4-FFF2-40B4-BE49-F238E27FC236}">
                <a16:creationId xmlns:a16="http://schemas.microsoft.com/office/drawing/2014/main" id="{34656C0E-E279-4E65-B964-CDB392105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773" y="214815"/>
            <a:ext cx="2722000" cy="589403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F3D866B-DB83-4684-BFE9-AC70FE4ABCFF}"/>
              </a:ext>
            </a:extLst>
          </p:cNvPr>
          <p:cNvSpPr txBox="1"/>
          <p:nvPr/>
        </p:nvSpPr>
        <p:spPr>
          <a:xfrm>
            <a:off x="5690144" y="749148"/>
            <a:ext cx="35236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分类这块</a:t>
            </a:r>
            <a:endParaRPr lang="en-US" altLang="zh-CN" dirty="0"/>
          </a:p>
          <a:p>
            <a:r>
              <a:rPr lang="zh-CN" altLang="en-US" dirty="0"/>
              <a:t>品牌墙挪到</a:t>
            </a:r>
            <a:endParaRPr lang="en-US" altLang="zh-CN" dirty="0"/>
          </a:p>
          <a:p>
            <a:r>
              <a:rPr lang="zh-CN" altLang="en-US" dirty="0"/>
              <a:t>最下面去，置底。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分类这块老板说文字</a:t>
            </a:r>
            <a:endParaRPr lang="en-US" altLang="zh-CN" dirty="0"/>
          </a:p>
          <a:p>
            <a:r>
              <a:rPr lang="zh-CN" altLang="en-US" dirty="0"/>
              <a:t>不太显眼，，需要调整下</a:t>
            </a:r>
            <a:endParaRPr lang="en-US" altLang="zh-CN" dirty="0"/>
          </a:p>
          <a:p>
            <a:r>
              <a:rPr lang="zh-CN" altLang="en-US" dirty="0"/>
              <a:t>更显眼一点。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589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FCF10A1-DE1F-4FB7-81B2-99454F361D73}"/>
              </a:ext>
            </a:extLst>
          </p:cNvPr>
          <p:cNvSpPr txBox="1"/>
          <p:nvPr/>
        </p:nvSpPr>
        <p:spPr>
          <a:xfrm>
            <a:off x="238177" y="1720840"/>
            <a:ext cx="618630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我的页面最下面要放四小图标，图标要重新做，重新上色。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举个例子类似与右侧图片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四个图标和文字要放到我的页面下面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正品承诺，空运直邮，双重海关，精选母婴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具体怎么排布，和什么字体和颜色，需要做下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2548D6-D198-41DB-9E07-7DCD54362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23" y="2417445"/>
            <a:ext cx="88773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0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5C0AE0-1447-4D6A-8FDA-D8A4A50176FE}"/>
              </a:ext>
            </a:extLst>
          </p:cNvPr>
          <p:cNvSpPr txBox="1"/>
          <p:nvPr/>
        </p:nvSpPr>
        <p:spPr>
          <a:xfrm>
            <a:off x="795528" y="896112"/>
            <a:ext cx="1126462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商城单页面，都搞好来着，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购物须知，客服，消费汇总，积分细则，签到什么的，，隐私侧策略，什么的，都搞好来着，现在都不显示。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然后积分细则，页面需要改下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需要条理清楚</a:t>
            </a:r>
            <a:endParaRPr lang="en-US" altLang="zh-CN" dirty="0"/>
          </a:p>
          <a:p>
            <a:r>
              <a:rPr lang="zh-CN" altLang="en-US" dirty="0"/>
              <a:t>目前有点太繁复了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参照下张</a:t>
            </a:r>
            <a:r>
              <a:rPr lang="en-US" altLang="zh-CN" dirty="0"/>
              <a:t>ppt</a:t>
            </a:r>
            <a:r>
              <a:rPr lang="zh-CN" altLang="en-US" dirty="0"/>
              <a:t>里面的改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E477C6-1634-4BBA-BBB8-A896058FD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209" y="3150824"/>
            <a:ext cx="2054527" cy="3427680"/>
          </a:xfrm>
          <a:prstGeom prst="rect">
            <a:avLst/>
          </a:prstGeom>
        </p:spPr>
      </p:pic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A0A99B57-4C31-4971-B578-98EC8F825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542" y="3200399"/>
            <a:ext cx="1582683" cy="3427681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0FA1F704-1ECE-4593-9F45-D20999F1B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225" y="3249976"/>
            <a:ext cx="1536900" cy="332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9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E823CF7C-2D42-4B98-A5FF-7355B373E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2" y="0"/>
            <a:ext cx="3166584" cy="6858000"/>
          </a:xfrm>
          <a:prstGeom prst="rect">
            <a:avLst/>
          </a:prstGeom>
        </p:spPr>
      </p:pic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EFCF170B-F2F7-4C3C-8C47-B2455F8EF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392" y="0"/>
            <a:ext cx="3166584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304EC0-F4CC-4007-8E4F-3BAB63647896}"/>
              </a:ext>
            </a:extLst>
          </p:cNvPr>
          <p:cNvSpPr txBox="1"/>
          <p:nvPr/>
        </p:nvSpPr>
        <p:spPr>
          <a:xfrm>
            <a:off x="7216049" y="980502"/>
            <a:ext cx="410881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积分记录和消费汇总区分开好了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积分只显示积分的，各个方面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消费汇总，显示累积消费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顶部都要有个当前的积分和消费额度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如果兑换礼物，那累积消费额度要减少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所以这个页面需要重新做下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简洁明了就好</a:t>
            </a:r>
          </a:p>
        </p:txBody>
      </p:sp>
    </p:spTree>
    <p:extLst>
      <p:ext uri="{BB962C8B-B14F-4D97-AF65-F5344CB8AC3E}">
        <p14:creationId xmlns:p14="http://schemas.microsoft.com/office/powerpoint/2010/main" val="298416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EE4D18-DC67-45CD-8B0B-10B8189A7572}"/>
              </a:ext>
            </a:extLst>
          </p:cNvPr>
          <p:cNvSpPr txBox="1"/>
          <p:nvPr/>
        </p:nvSpPr>
        <p:spPr>
          <a:xfrm>
            <a:off x="385591" y="991518"/>
            <a:ext cx="110337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然后比较麻烦的一点是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在开发玛利亚的时候说过来着，，这次新开发的项目，商品要能放到多个分类里面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目前只能放到两个分类里面，有点少，，有些商品可能要放四四五个分类里，因为比如，三高专区、、保健</a:t>
            </a:r>
            <a:endParaRPr lang="en-US" altLang="zh-CN" dirty="0"/>
          </a:p>
          <a:p>
            <a:r>
              <a:rPr lang="zh-CN" altLang="en-US" dirty="0"/>
              <a:t>专区，老年专区。。活动专区，什么的。。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分类这块估计要改成推送商品到某个分类。 </a:t>
            </a:r>
          </a:p>
        </p:txBody>
      </p:sp>
    </p:spTree>
    <p:extLst>
      <p:ext uri="{BB962C8B-B14F-4D97-AF65-F5344CB8AC3E}">
        <p14:creationId xmlns:p14="http://schemas.microsoft.com/office/powerpoint/2010/main" val="241011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353</Words>
  <Application>Microsoft Office PowerPoint</Application>
  <PresentationFormat>宽屏</PresentationFormat>
  <Paragraphs>66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Shanguang Ping</dc:creator>
  <cp:lastModifiedBy>Shanguang Ping</cp:lastModifiedBy>
  <cp:revision>8</cp:revision>
  <dcterms:created xsi:type="dcterms:W3CDTF">2020-03-10T03:23:54Z</dcterms:created>
  <dcterms:modified xsi:type="dcterms:W3CDTF">2020-03-10T04:00:08Z</dcterms:modified>
</cp:coreProperties>
</file>