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10627-8E2C-4441-A449-FB251BB4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712F2-DD7A-4E63-8DDD-3A1F97B09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564AF-119B-42AB-BCB4-11C931F6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A1407-A3AD-4755-8E6F-C3D9C167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B1810-2463-43E1-B5B9-4793519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D32CC-9105-4C24-8A0A-9B5CC3D7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6DDD1F-16C9-4EE9-BB4A-DEB1EF28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B150A-4CDE-44DB-99E3-DB379164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6C7F2-2552-4D6D-B2A2-21C0D8B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C8A6C-A394-4E42-942D-81837666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3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027AA-3623-420F-96E9-1A656617A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2247A-98BA-4071-990D-8974B988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E6DE1-D909-4A5F-BC42-862F8D26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999AD-D083-4E0A-9392-DA2E9EF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37E3D-0F76-4ABC-91DA-CDCEDB40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213F2-8457-48E2-83B8-64B6EEF0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44834-0245-4B81-81C9-EB238BA5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EC392-B2EE-49B2-9018-15741DB1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06A0F-F783-4F2F-BAAB-3D8B9DC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24901-C6EC-4656-A736-0890F0E0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824C-4965-4C3B-B224-3297536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2D57D-EB6F-4C0A-8C9C-12FE2C05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3C25F-7A13-43ED-A8E0-9F0A122C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EFF69-5137-47A9-8CBB-04A1D280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5DAB6-96EF-49B8-9B71-339AE898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0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D339C-308E-4896-AEF9-564A76AF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9225B-F0F8-40EF-B320-D0BE42FBC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AEF2E6-0688-4DDD-85C1-F92CD6434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877A7-1267-47E0-89A8-5C0BBD15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9B5C7-9015-49A0-A57D-F2FBDB0E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2E144-EC58-4668-A618-C0A12AAE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38269-A9C8-4FD6-A3DB-E6DE04A3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B807B-8D77-41EF-B84E-E8FD7474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5B1D08-1A64-4DDD-8416-4C65E25FE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DCB789-6A59-4055-9B3B-EC54BEE70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1AA245-0D46-46A7-84DD-CD6627E0D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9EA15-E532-437C-A26D-BD1EC532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72809-A117-407C-AAEF-600F3ED6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A11DC-F2BD-4B46-B92F-DF78A4B7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F1A9-5765-4B94-85A9-D6EEF63F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744D63-BDA6-4C1D-A4C6-FE6FBB2A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E36800-13B2-44DA-A632-1DFF987C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E39A5F-1917-47FF-9350-AD496C7D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9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A3B4E4-DB07-4860-8EA8-9C907403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0B95A4-1D2D-4B7E-B962-32874044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5CFA3-3248-4A3D-AC87-C3B8ACCD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547A-58FB-493D-9EFF-F921D79A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A381-8E23-4337-9FCD-3331D355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13E6D-1A8D-414F-BAE7-59F00720C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E1525-A46E-4C39-963B-AEAD40B6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E3B65-9F3F-4BDA-B3F1-7E5899F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050FF-43E4-42F2-A067-7322CE85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E4F87-C055-4D96-B62A-B8BA16B3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236FD-3DF5-4673-8C6F-7CEF23522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CE94F-666B-40CA-9670-8F5C025B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92CC2-1829-4B1E-880A-58BBB478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3A522-6480-49D1-9082-E492A607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A48E3-47ED-474D-A210-30F948CF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680D75-40D1-4CF3-A142-6E29353B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2B1A4-732C-4159-83F6-BCEA4E4E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99309-8B13-4A5B-BFA3-9A7892E2E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A9E7-7740-4216-A1AF-F40CD8887339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8D98D-29EB-4A36-B584-16493079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FA8DA-0ED5-4E52-BF76-AD4062E90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286F-5887-4FB0-A595-CDCB99BA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7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7404C1-03A1-4006-A768-EF7473F0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6" y="0"/>
            <a:ext cx="39978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6736A0-7D1E-4BB7-AB8F-32F476DF967B}"/>
              </a:ext>
            </a:extLst>
          </p:cNvPr>
          <p:cNvSpPr txBox="1"/>
          <p:nvPr/>
        </p:nvSpPr>
        <p:spPr>
          <a:xfrm>
            <a:off x="4443482" y="821094"/>
            <a:ext cx="7571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这个帖子的高度，是肯定要缩小的，帖子帖子的间隔也要缩小。</a:t>
            </a:r>
            <a:endParaRPr lang="en-US" altLang="zh-CN" dirty="0"/>
          </a:p>
          <a:p>
            <a:r>
              <a:rPr lang="zh-CN" altLang="en-US" dirty="0"/>
              <a:t>后台要能设置相关推荐的帖子， 如果没设置，那就按时间顺序，</a:t>
            </a:r>
            <a:endParaRPr lang="en-US" altLang="zh-CN" dirty="0"/>
          </a:p>
          <a:p>
            <a:r>
              <a:rPr lang="zh-CN" altLang="en-US" dirty="0"/>
              <a:t>显示最新的</a:t>
            </a:r>
            <a:r>
              <a:rPr lang="en-US" altLang="zh-CN" dirty="0"/>
              <a:t>6</a:t>
            </a:r>
            <a:r>
              <a:rPr lang="zh-CN" altLang="en-US" dirty="0"/>
              <a:t>条就差不多了。。当然可以设置更多。那样需要去设置。</a:t>
            </a:r>
            <a:endParaRPr lang="en-US" altLang="zh-CN" dirty="0"/>
          </a:p>
          <a:p>
            <a:r>
              <a:rPr lang="zh-CN" altLang="en-US" dirty="0"/>
              <a:t>排列顺序也要能调整。。这个默认和板块关联。。自己后台设置的帖子。</a:t>
            </a:r>
            <a:endParaRPr lang="en-US" altLang="zh-CN" dirty="0"/>
          </a:p>
          <a:p>
            <a:r>
              <a:rPr lang="zh-CN" altLang="en-US" dirty="0"/>
              <a:t>可以脱离板块限制。但需要管理员去设置。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0DB1372-5962-49EA-A86A-234CE9400380}"/>
              </a:ext>
            </a:extLst>
          </p:cNvPr>
          <p:cNvCxnSpPr/>
          <p:nvPr/>
        </p:nvCxnSpPr>
        <p:spPr>
          <a:xfrm flipH="1" flipV="1">
            <a:off x="4269361" y="242596"/>
            <a:ext cx="1534280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6F8BE9F-F09A-41F0-BB98-EE9258A9573C}"/>
              </a:ext>
            </a:extLst>
          </p:cNvPr>
          <p:cNvSpPr txBox="1"/>
          <p:nvPr/>
        </p:nvSpPr>
        <p:spPr>
          <a:xfrm>
            <a:off x="5772834" y="41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8908E-E1DD-43C2-ABDB-A604297FD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79" b="10068"/>
          <a:stretch/>
        </p:blipFill>
        <p:spPr>
          <a:xfrm>
            <a:off x="8781055" y="2677885"/>
            <a:ext cx="2930072" cy="41801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4912EE-D56A-4D29-B231-B423F4E37A50}"/>
              </a:ext>
            </a:extLst>
          </p:cNvPr>
          <p:cNvSpPr txBox="1"/>
          <p:nvPr/>
        </p:nvSpPr>
        <p:spPr>
          <a:xfrm>
            <a:off x="4672238" y="3249802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非常建议帖子图片还有高度变成右边的</a:t>
            </a:r>
            <a:endParaRPr lang="en-US" altLang="zh-CN" dirty="0"/>
          </a:p>
          <a:p>
            <a:r>
              <a:rPr lang="zh-CN" altLang="en-US" dirty="0"/>
              <a:t>样子，如果可以安卓的那个列表界面</a:t>
            </a:r>
            <a:endParaRPr lang="en-US" altLang="zh-CN" dirty="0"/>
          </a:p>
          <a:p>
            <a:r>
              <a:rPr lang="zh-CN" altLang="en-US" dirty="0"/>
              <a:t>也换下。安卓列表界面高度也有点高</a:t>
            </a:r>
            <a:endParaRPr lang="en-US" altLang="zh-CN" dirty="0"/>
          </a:p>
          <a:p>
            <a:r>
              <a:rPr lang="zh-CN" altLang="en-US" dirty="0"/>
              <a:t>或者是两个帖子间留白太多。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84F9BA-C315-4BE1-855A-A92A97701413}"/>
              </a:ext>
            </a:extLst>
          </p:cNvPr>
          <p:cNvCxnSpPr>
            <a:cxnSpLocks/>
          </p:cNvCxnSpPr>
          <p:nvPr/>
        </p:nvCxnSpPr>
        <p:spPr>
          <a:xfrm flipH="1">
            <a:off x="3410948" y="4971463"/>
            <a:ext cx="1945152" cy="41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B2BB2CC-4508-4CB0-AAA0-ABCC73129C44}"/>
              </a:ext>
            </a:extLst>
          </p:cNvPr>
          <p:cNvCxnSpPr>
            <a:cxnSpLocks/>
          </p:cNvCxnSpPr>
          <p:nvPr/>
        </p:nvCxnSpPr>
        <p:spPr>
          <a:xfrm flipH="1">
            <a:off x="3107288" y="4971463"/>
            <a:ext cx="2232489" cy="51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B51236-7D79-4234-80A1-CBB65CC1697B}"/>
              </a:ext>
            </a:extLst>
          </p:cNvPr>
          <p:cNvCxnSpPr>
            <a:cxnSpLocks/>
          </p:cNvCxnSpPr>
          <p:nvPr/>
        </p:nvCxnSpPr>
        <p:spPr>
          <a:xfrm flipH="1">
            <a:off x="3107289" y="5012872"/>
            <a:ext cx="2248811" cy="63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F25364B-84B3-4133-B1AD-86F0BED8718F}"/>
              </a:ext>
            </a:extLst>
          </p:cNvPr>
          <p:cNvSpPr txBox="1"/>
          <p:nvPr/>
        </p:nvSpPr>
        <p:spPr>
          <a:xfrm>
            <a:off x="5394129" y="4670373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比如左侧，上一个帖子下面，</a:t>
            </a:r>
            <a:endParaRPr lang="en-US" altLang="zh-CN" dirty="0"/>
          </a:p>
          <a:p>
            <a:r>
              <a:rPr lang="zh-CN" altLang="en-US" dirty="0"/>
              <a:t>中间，下一个帖子上面，都有</a:t>
            </a:r>
            <a:endParaRPr lang="en-US" altLang="zh-CN" dirty="0"/>
          </a:p>
          <a:p>
            <a:r>
              <a:rPr lang="zh-CN" altLang="en-US" dirty="0"/>
              <a:t>留白。。太多了不好看占地方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154D6E-F2BB-4A6C-BB2A-95E204EB221C}"/>
              </a:ext>
            </a:extLst>
          </p:cNvPr>
          <p:cNvSpPr txBox="1"/>
          <p:nvPr/>
        </p:nvSpPr>
        <p:spPr>
          <a:xfrm>
            <a:off x="4991236" y="5882178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Ios</a:t>
            </a:r>
            <a:r>
              <a:rPr lang="zh-CN" altLang="en-US" dirty="0"/>
              <a:t>没事，安卓的列表要改。降低帖子</a:t>
            </a:r>
            <a:endParaRPr lang="en-US" altLang="zh-CN" dirty="0"/>
          </a:p>
          <a:p>
            <a:r>
              <a:rPr lang="zh-CN" altLang="en-US" dirty="0"/>
              <a:t>高度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135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1</cp:revision>
  <dcterms:created xsi:type="dcterms:W3CDTF">2019-03-22T02:55:49Z</dcterms:created>
  <dcterms:modified xsi:type="dcterms:W3CDTF">2019-03-22T02:55:56Z</dcterms:modified>
</cp:coreProperties>
</file>