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AD1CF-2FC2-4DF7-9538-AF15C68D7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AB6BA0-3239-4911-8E89-E7D6E071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21516-33C6-4DC3-ADA4-9CF4DFE6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3B5F-6A2E-488E-B4F8-B71D8CBFFC88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8AB91-4CD7-4928-8479-9EC6F3CB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0100B-5715-4EFA-9938-5E2ECD2F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3904-17CF-4165-8741-9F9A8315A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9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62195-2615-47E8-828D-E6FBC3AB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6DC295-6D0E-4DE3-8F77-0F5FF0645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955E3-63FE-461B-BB44-288EED72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3B5F-6A2E-488E-B4F8-B71D8CBFFC88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DA2B8-049E-4CF4-A351-767C6E78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00BB4-2C93-4749-BBFA-FB6C4DA1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3904-17CF-4165-8741-9F9A8315A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E91DA4-343F-4BA8-AEB2-249FE2E9D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F8EA14-D04C-416C-99ED-334AB42A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918F8-E8EB-44DA-9E35-372AF115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3B5F-6A2E-488E-B4F8-B71D8CBFFC88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62D84-549B-4F86-9588-DD571A8F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37B3C-2331-4A86-896D-71E2050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3904-17CF-4165-8741-9F9A8315A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5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8E618-AB82-4436-BCDC-94A56FC4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B12D8-35C9-42FA-A294-ED2EA661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22DBD-4AB4-40D8-8292-24EAD174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3B5F-6A2E-488E-B4F8-B71D8CBFFC88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2B6D8-D3B5-443C-9779-F81FECAC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0969A-E7CD-4B52-8E81-03E4BCEA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3904-17CF-4165-8741-9F9A8315A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776BE-E491-4334-8F42-6B402F8E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75DEF-BE49-43D4-8964-B0505A649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7E3CE-58B4-45E0-8892-A3591FC2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3B5F-6A2E-488E-B4F8-B71D8CBFFC88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01BBD-E1AD-4CE5-89E9-AF149460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87688-CBAA-4DD2-A04D-5676CDF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3904-17CF-4165-8741-9F9A8315A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84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CE9E0-CD59-4C1F-8053-97D42594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52DED-CA50-49CD-B850-21A77E6D1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08F39-4122-41FE-B868-AF01F160E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9E2EC2-CD2F-49E7-BAAF-C147A5A6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3B5F-6A2E-488E-B4F8-B71D8CBFFC88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12C4C-C443-40A1-90B9-E1A87622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48237-BCE5-4BFE-A041-093686F7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3904-17CF-4165-8741-9F9A8315A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99A76-92DC-4C6D-A227-48B32639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A62A7-BA50-437C-8BA6-E6945919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6B048D-ED20-48B6-8E56-51EC65B42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C38117-3196-4FF4-BF3A-C56E46152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12E6E3-8F07-4E9A-BC3C-43FDDECAE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C31F2C-A0CE-486F-8939-09C71E6C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3B5F-6A2E-488E-B4F8-B71D8CBFFC88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4997BC-79D7-4780-8A76-1C60D356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40C89C-C580-4FF8-90AD-4ABACBD5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3904-17CF-4165-8741-9F9A8315A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131D8-8D12-4D86-8C40-0EFD4F29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C6C496-C997-4D69-AA85-FAB4E150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3B5F-6A2E-488E-B4F8-B71D8CBFFC88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C2251C-811E-40D0-B6C7-AAD93121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9537D3-3ADD-438A-917E-84730E76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3904-17CF-4165-8741-9F9A8315A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0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6030B9-4167-414C-93BE-F43F4B30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3B5F-6A2E-488E-B4F8-B71D8CBFFC88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43DDD4-13F2-4C04-B82E-DAA599A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EA8E1C-87A3-4280-876C-EFC813E5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3904-17CF-4165-8741-9F9A8315A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4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56AED-B00A-485D-8CBB-1D0E9EA5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29126-CDB5-44F4-90BD-F9563B5A7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DD25C1-53F7-40C2-8F0F-ECBAC710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197514-31CF-415D-B165-B36DC536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3B5F-6A2E-488E-B4F8-B71D8CBFFC88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8796DB-2496-490C-A523-5C812B09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4F97D-0F94-4C5E-ACE3-4BC3FF2A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3904-17CF-4165-8741-9F9A8315A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8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3864F-CA19-4577-97B0-9D59B92F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F3AA13-A024-4900-A8E1-2DB17B7C6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A1C89-C16F-421A-BA72-892E16C0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F69AA-3AD1-40E7-AAE6-2D744F25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3B5F-6A2E-488E-B4F8-B71D8CBFFC88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00323-F61F-4B67-A8E6-F454ACEC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E46695-3256-4C83-8FCE-6455B2C0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3904-17CF-4165-8741-9F9A8315A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0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574144-C96E-45D4-9E98-62579DF2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09E0D2-245B-409C-BA48-40A0B1FD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DE6F2-01C9-43C4-B620-7A9ECA4DD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3B5F-6A2E-488E-B4F8-B71D8CBFFC88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F0F78-7D3E-4590-9157-0B5533A54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26D10-57F8-477F-BFC7-6DACEE531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C3904-17CF-4165-8741-9F9A8315A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6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白板&#10;&#10;描述已自动生成">
            <a:extLst>
              <a:ext uri="{FF2B5EF4-FFF2-40B4-BE49-F238E27FC236}">
                <a16:creationId xmlns:a16="http://schemas.microsoft.com/office/drawing/2014/main" id="{76803B1A-D65F-48A8-99F6-A1F8FBF50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2" y="137651"/>
            <a:ext cx="385762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E05D4E-1839-4500-A76C-91B2A708DC21}"/>
              </a:ext>
            </a:extLst>
          </p:cNvPr>
          <p:cNvSpPr txBox="1"/>
          <p:nvPr/>
        </p:nvSpPr>
        <p:spPr>
          <a:xfrm>
            <a:off x="4949190" y="594360"/>
            <a:ext cx="4963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安卓话题页面有</a:t>
            </a:r>
            <a:r>
              <a:rPr lang="en-US" altLang="zh-CN" dirty="0"/>
              <a:t>bug</a:t>
            </a:r>
            <a:r>
              <a:rPr lang="zh-CN" altLang="en-US" dirty="0"/>
              <a:t>，点击左上角会有返回按钮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新加坡，阿德都有这个问题</a:t>
            </a:r>
          </a:p>
        </p:txBody>
      </p:sp>
    </p:spTree>
    <p:extLst>
      <p:ext uri="{BB962C8B-B14F-4D97-AF65-F5344CB8AC3E}">
        <p14:creationId xmlns:p14="http://schemas.microsoft.com/office/powerpoint/2010/main" val="60073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&#10;&#10;描述已自动生成">
            <a:extLst>
              <a:ext uri="{FF2B5EF4-FFF2-40B4-BE49-F238E27FC236}">
                <a16:creationId xmlns:a16="http://schemas.microsoft.com/office/drawing/2014/main" id="{BDEC4531-1333-442F-8A9C-5FE22116B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" y="0"/>
            <a:ext cx="385762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0BB97FB-C2F4-4CEC-A628-E02F2F5BB267}"/>
              </a:ext>
            </a:extLst>
          </p:cNvPr>
          <p:cNvSpPr txBox="1"/>
          <p:nvPr/>
        </p:nvSpPr>
        <p:spPr>
          <a:xfrm>
            <a:off x="5246370" y="617220"/>
            <a:ext cx="69236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阅读量这个问题要改下，，，所有的帖子，还有文章</a:t>
            </a:r>
            <a:endParaRPr lang="en-US" altLang="zh-CN" dirty="0"/>
          </a:p>
          <a:p>
            <a:r>
              <a:rPr lang="zh-CN" altLang="en-US" dirty="0"/>
              <a:t>都要，看到标题就算一次。。。就比如说话题这个页面。。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目前是非要点击评论进去，然后阅读量才会</a:t>
            </a:r>
            <a:r>
              <a:rPr lang="en-US" altLang="zh-CN" dirty="0"/>
              <a:t>+1</a:t>
            </a:r>
            <a:r>
              <a:rPr lang="zh-CN" altLang="en-US" dirty="0"/>
              <a:t>。。。只要这个帖子</a:t>
            </a:r>
            <a:endParaRPr lang="en-US" altLang="zh-CN" dirty="0"/>
          </a:p>
          <a:p>
            <a:r>
              <a:rPr lang="zh-CN" altLang="en-US" dirty="0"/>
              <a:t>显示出来了，那就要</a:t>
            </a:r>
            <a:r>
              <a:rPr lang="en-US" altLang="zh-CN" dirty="0"/>
              <a:t>+1</a:t>
            </a:r>
            <a:r>
              <a:rPr lang="zh-CN" altLang="en-US" dirty="0"/>
              <a:t>。。包括前面的板块的帖子。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新加坡阿德都有这个问题</a:t>
            </a:r>
          </a:p>
        </p:txBody>
      </p:sp>
    </p:spTree>
    <p:extLst>
      <p:ext uri="{BB962C8B-B14F-4D97-AF65-F5344CB8AC3E}">
        <p14:creationId xmlns:p14="http://schemas.microsoft.com/office/powerpoint/2010/main" val="39801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&#10;&#10;描述已自动生成">
            <a:extLst>
              <a:ext uri="{FF2B5EF4-FFF2-40B4-BE49-F238E27FC236}">
                <a16:creationId xmlns:a16="http://schemas.microsoft.com/office/drawing/2014/main" id="{89D5CBAE-60D6-4D70-A7FB-86F7237ED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53E6AD-F827-4F79-9D45-F9478CB03E4E}"/>
              </a:ext>
            </a:extLst>
          </p:cNvPr>
          <p:cNvSpPr txBox="1"/>
          <p:nvPr/>
        </p:nvSpPr>
        <p:spPr>
          <a:xfrm>
            <a:off x="4866968" y="131752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拼团的地图，需要换，需要想租房帖子一样显示好多个</a:t>
            </a:r>
            <a:endParaRPr lang="en-US" altLang="zh-CN" dirty="0"/>
          </a:p>
          <a:p>
            <a:r>
              <a:rPr lang="zh-CN" altLang="en-US" dirty="0"/>
              <a:t>坐标在上面。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33D852-0313-48FA-A559-C193C2D80749}"/>
              </a:ext>
            </a:extLst>
          </p:cNvPr>
          <p:cNvCxnSpPr>
            <a:cxnSpLocks/>
          </p:cNvCxnSpPr>
          <p:nvPr/>
        </p:nvCxnSpPr>
        <p:spPr>
          <a:xfrm flipH="1">
            <a:off x="3038168" y="3185652"/>
            <a:ext cx="1750142" cy="160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8A39F4F-A00E-4FCA-92BE-F42C73DCA523}"/>
              </a:ext>
            </a:extLst>
          </p:cNvPr>
          <p:cNvSpPr txBox="1"/>
          <p:nvPr/>
        </p:nvSpPr>
        <p:spPr>
          <a:xfrm>
            <a:off x="4975123" y="3028335"/>
            <a:ext cx="439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这个距离定位也都是错的。。</a:t>
            </a:r>
            <a:r>
              <a:rPr lang="en-US" altLang="zh-CN" dirty="0" err="1"/>
              <a:t>Ios</a:t>
            </a:r>
            <a:r>
              <a:rPr lang="zh-CN" altLang="en-US" dirty="0"/>
              <a:t>是正常的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3DDAFB-B098-4AF2-B0DD-42F0C08812D6}"/>
              </a:ext>
            </a:extLst>
          </p:cNvPr>
          <p:cNvSpPr txBox="1"/>
          <p:nvPr/>
        </p:nvSpPr>
        <p:spPr>
          <a:xfrm>
            <a:off x="5447071" y="451300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地图这块，紧着新加坡的改，新加坡的想做下。</a:t>
            </a:r>
          </a:p>
        </p:txBody>
      </p:sp>
    </p:spTree>
    <p:extLst>
      <p:ext uri="{BB962C8B-B14F-4D97-AF65-F5344CB8AC3E}">
        <p14:creationId xmlns:p14="http://schemas.microsoft.com/office/powerpoint/2010/main" val="419777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仪表, 就坐&#10;&#10;描述已自动生成">
            <a:extLst>
              <a:ext uri="{FF2B5EF4-FFF2-40B4-BE49-F238E27FC236}">
                <a16:creationId xmlns:a16="http://schemas.microsoft.com/office/drawing/2014/main" id="{C6C216F6-9F54-40AD-A17E-4AF30612B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6B2914-1A83-413A-9340-89DED48FF3FB}"/>
              </a:ext>
            </a:extLst>
          </p:cNvPr>
          <p:cNvSpPr txBox="1"/>
          <p:nvPr/>
        </p:nvSpPr>
        <p:spPr>
          <a:xfrm>
            <a:off x="5289755" y="973394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还有阿德莱德的拼邮怎么会是中新拼邮呢，要换包括里面的标题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51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室内, 监视器&#10;&#10;描述已自动生成">
            <a:extLst>
              <a:ext uri="{FF2B5EF4-FFF2-40B4-BE49-F238E27FC236}">
                <a16:creationId xmlns:a16="http://schemas.microsoft.com/office/drawing/2014/main" id="{72EDCBF9-E6AB-4074-8663-4E0D4C4A8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2" y="68826"/>
            <a:ext cx="385762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35E6C0D-86E2-4D54-91BA-EC143524FEB1}"/>
              </a:ext>
            </a:extLst>
          </p:cNvPr>
          <p:cNvSpPr txBox="1"/>
          <p:nvPr/>
        </p:nvSpPr>
        <p:spPr>
          <a:xfrm>
            <a:off x="5220929" y="12486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顶上的字</a:t>
            </a:r>
          </a:p>
        </p:txBody>
      </p:sp>
    </p:spTree>
    <p:extLst>
      <p:ext uri="{BB962C8B-B14F-4D97-AF65-F5344CB8AC3E}">
        <p14:creationId xmlns:p14="http://schemas.microsoft.com/office/powerpoint/2010/main" val="297224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6DFCB137-ACE3-49F3-A505-F06034154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5" y="136825"/>
            <a:ext cx="8773749" cy="48012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77298F-484C-44C0-A97E-2547D15E04C0}"/>
              </a:ext>
            </a:extLst>
          </p:cNvPr>
          <p:cNvSpPr txBox="1"/>
          <p:nvPr/>
        </p:nvSpPr>
        <p:spPr>
          <a:xfrm>
            <a:off x="891540" y="5623560"/>
            <a:ext cx="10572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这里的货物类型，我修改了，但是发现拼团里面，新建拼团的时候，还是只能选择一级敏感，二级敏感</a:t>
            </a:r>
            <a:endParaRPr lang="en-US" altLang="zh-CN" dirty="0"/>
          </a:p>
          <a:p>
            <a:r>
              <a:rPr lang="zh-CN" altLang="en-US" dirty="0"/>
              <a:t>和这里的不对应</a:t>
            </a:r>
          </a:p>
        </p:txBody>
      </p:sp>
    </p:spTree>
    <p:extLst>
      <p:ext uri="{BB962C8B-B14F-4D97-AF65-F5344CB8AC3E}">
        <p14:creationId xmlns:p14="http://schemas.microsoft.com/office/powerpoint/2010/main" val="190280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202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5</cp:revision>
  <dcterms:created xsi:type="dcterms:W3CDTF">2019-08-24T12:17:43Z</dcterms:created>
  <dcterms:modified xsi:type="dcterms:W3CDTF">2019-08-24T13:07:35Z</dcterms:modified>
</cp:coreProperties>
</file>