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1E7F4-36AC-42AC-90DD-1E901B9D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CEB82-0169-47A4-A380-B574D7D19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16102-DA62-47DA-B6A6-0E2D51E2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3B2F3-EC0E-4E2F-81D5-F180FA8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541F5-3A31-4AFC-8448-9ECDD628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BC12C-EDA2-4F28-B2CB-DDADA03D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DF1AB-89D8-4218-8B6B-BA25989F1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579D3-ECA3-42C0-A356-28E2C2C0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11494-3F7A-4569-9EBC-3D716743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60B09-D06A-4B37-8CE6-D97E5F64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E0973D-CB95-43DC-9239-DE60B75FD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CB9B4-C166-4513-805F-10AB81D3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3468B-3733-483D-817B-8EC68C0E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70D3A-5C2D-458B-A7EB-A42B1F61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10066-0BAE-436A-8275-2643EAFF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48144-9B4A-4B84-9B51-290C31B0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3254-8C97-44DA-9A86-99B5D1B5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A25DA-9715-4D69-A033-C319AA4A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90473-8A76-4DAE-93A9-C24B6641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7EB99-0557-4BA9-AF33-3E20B6A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CDFD6-6938-4CC2-91D8-4D83691A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D0BFF-6112-40CA-A740-053C7936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EDCE1-9D5A-41C1-A14E-CF3F2202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92071-C184-4E7E-9902-7CC57A1F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018E5-F9D8-4EF7-AE8A-0A35B0E3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528E4-B9AF-4011-B7AB-3C52C6D4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9A745-1CF8-44D0-8D86-05973597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36D60-848E-441D-8330-F6140715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02BA2-FFFD-4006-905E-443DD0CF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2E9B2-56CB-4156-BF07-DDDAC998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B2FE8-02A9-4D76-BD45-F567C13C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D09BE-983B-4A1E-AEAF-C07735B6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109C8-E2F9-4D25-919A-84450624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D3468-6983-4ACA-B9D4-90B3FA17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900CAE-8120-47A6-B98A-F9B2B247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1B6E55-CAF0-4B53-B75D-A9CB7DC60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B59DB-9C71-4402-B11D-7C318340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530FE-138A-40B6-98DC-AE7D26DB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BAD27A-1863-45B0-9815-51D1E9DB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EAA90-008A-416F-ACA6-86D5D931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133770-61EE-47D2-A0B0-7BCC9DD6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1F797-1F1D-4BCA-B808-3E771B5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2B557-319C-4AE4-BDDD-4C9CDB74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7E3727-1621-4860-900B-EFC37C02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48A95-A4EA-4801-9219-BE79A27A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6097F-7EA8-4B28-9B71-6539C381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AFEB-CC7C-42EB-AF5A-C7B018B0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5C54B-4DF4-407F-8BAB-CFAB8934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ECDAF-F817-48B6-9862-B5A3B9EE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2E4CD-CAC7-4F02-9A47-238B0E09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6AFD43-A647-4420-A855-9867163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D4189-2C51-4565-AF6E-A8F8CAD3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37983-E4C1-4935-94BE-8A9507F4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AE6364-6AEA-4182-936B-9133586A9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B21D0-505F-4FF1-BA7A-996DCAE5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09485-7DDC-433E-AC36-63BBB058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A3BAC-A542-436A-8F95-D6AC9DE7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6357E-6B87-41D8-B61C-E1BDAB66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9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1B820-855C-4CF5-8A36-4E623B70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DB513-2EE7-4104-81D3-241338AD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F5F4F-FE88-43B3-A24D-ADE834931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C07F-EC54-4C79-9201-CBAA060643F5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F793-E2C2-4E91-A50B-547517A7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64894-4B8B-4730-9878-F01F6879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C45C-BDE4-4E84-B469-7D8C500D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F49586-15A5-47EF-97B6-89BB9CE24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7" b="44000"/>
          <a:stretch/>
        </p:blipFill>
        <p:spPr>
          <a:xfrm>
            <a:off x="171450" y="2354580"/>
            <a:ext cx="3166584" cy="15316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3480E9-53D8-46FA-A0BE-22EE530BA6D9}"/>
              </a:ext>
            </a:extLst>
          </p:cNvPr>
          <p:cNvSpPr txBox="1"/>
          <p:nvPr/>
        </p:nvSpPr>
        <p:spPr>
          <a:xfrm>
            <a:off x="3261834" y="502920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关注页面，左侧这个东西一直有，且一直在最顶部，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希望高度缩小点，因为我们置顶显示了，所以高度能小就小，</a:t>
            </a:r>
            <a:endParaRPr lang="en-US" altLang="zh-CN" dirty="0"/>
          </a:p>
          <a:p>
            <a:r>
              <a:rPr lang="zh-CN" altLang="en-US" dirty="0"/>
              <a:t>关注俩字直接做到头像上。头像蒙上阴影，点击头像就关注。。。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关注之后头像变亮，，，，，，需要有个提示已关注和动态效果。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。。如果比较麻烦那就直接照左侧的样子吧。。。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搜索更多，改成查看更多。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这个排序，，是按照活跃程度，也就是最近一周，评论次数，回复次数，发帖次数</a:t>
            </a:r>
            <a:endParaRPr lang="en-US" altLang="zh-CN" dirty="0"/>
          </a:p>
          <a:p>
            <a:r>
              <a:rPr lang="zh-CN" altLang="en-US" dirty="0"/>
              <a:t>最多的排序就好。（当然后台能控制排序置顶也挺好的。尽量一步到位）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7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1</cp:revision>
  <dcterms:created xsi:type="dcterms:W3CDTF">2019-04-23T13:07:51Z</dcterms:created>
  <dcterms:modified xsi:type="dcterms:W3CDTF">2019-04-23T13:08:04Z</dcterms:modified>
</cp:coreProperties>
</file>