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8245C-FCE8-4CF0-AE1E-5378B5922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C7D96-9CC4-4650-9A0F-58FD1CDD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A58C3-B1B3-4AB9-83DD-E61B84E6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D436E-704F-44B4-B634-D6C655AB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D77E0-288C-4338-9F2F-16FAB5DC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5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C7274-8EF9-4584-AF90-D95B446B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95742-D3C0-465E-8052-A8E9CC92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506F7-1F12-4B1B-9AE9-F7A4A103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35FD0-A6F9-41D2-B818-68E72F73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A73FE-057B-4CAC-8F46-09417B83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9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F87FC8-A163-4138-A650-279C9DD18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E9B17E-5484-441A-81C2-CC23216D8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B0EDE-5B71-4862-9817-02EF062D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AFBA1-1948-497D-8F2C-E8CEDB40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D99C7-ECC2-4E9D-87B7-5F625951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2793C-26D0-43E4-AB23-92535C6C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D5A6D-4B4D-43B4-ACBB-22966395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99D24-6CD5-49E9-B345-276C4C8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70463-97F1-4A76-A655-27263E2B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D2029-D91C-45F9-81CC-F21EE80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9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2073B-5975-45D7-BC21-C8BA0C55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8DED2-31A6-436C-890F-65A00CA7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3FFC1-E90B-4549-9411-81F6D4C7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9E796-8018-4808-91CF-E2778F28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0C116-D0D2-42EF-BACF-1769BBBD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4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3EFC-B3E2-4B0A-A735-31D05D12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592FB-899B-4984-8BAF-3F79EA931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568E0-5AEF-4ABD-A27E-82B8E5D7A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024AE-B7F8-407D-8EF9-C2A55356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A311E-D103-42BF-93FF-840BC97E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2F41F-8D3B-4EF2-B196-544AF010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B6FC-F12E-43CE-AB53-DC583189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A2741-CBCE-4802-BE36-774D0CCC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FCFA3-FDEE-4847-84F1-C9DC0E6DF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FC51E0-ECEF-4533-9D1D-48FDC370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572B24-C4E6-431B-AB64-42248D282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D40436-A6F1-4BB2-8142-22D9919D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C4320E-EAD4-4E0D-ACCD-AC3F33D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82DD6E-76A2-4274-B607-5FF1FECC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1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5D0E0-AE11-4F15-A01D-8BACF8E9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F5B53-B110-4418-B5AD-5D85E122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609DFF-A587-4D77-B17C-D950A2C8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37D51-9C4D-47EA-8EFD-C9946455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6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4CF8C-5DE6-4B2F-B267-22B3BB13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51CE3E-D17F-4F78-9223-7E5B9983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669ED-A5A0-4FFD-B542-ABDAC3B9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5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9F74A-CA4D-4D1F-8CE0-6FC8127C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FAAB3-FB76-4223-803D-54CC5F5A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E1265-212A-4721-BF37-935C3DD0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8F92F-33E7-4659-A536-EB3BE0F4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DB3E9-5BA5-4A15-B305-BA057BE8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6353B-6BC9-4EA0-9CDE-E72A09E4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A442-5185-41D7-82FC-027F745F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9EE3C0-F070-48C6-BC09-1E3B6BABB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0EE5E-602C-45F1-BF2B-D1570020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B0542-E6FE-4473-9039-94D2943C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46CD3-B6B6-40F6-87EB-BB98AC54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2EC05-18C4-4374-ADA8-D0BA7539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4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517277-62F3-43C4-AB7B-5DA6D1A0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7C265-6646-4AAB-8B5F-41935FEA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87129-FE25-45B4-B940-C1D59F595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F5C9-4131-479E-8EFD-DC3A89FBC2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4A234-DAE4-4E5C-8E04-04322350C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9C53B-8B7E-4BD5-B2AE-8C34B6CC3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E566-4056-493C-8B51-5186AEE6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tmp"/><Relationship Id="rId7" Type="http://schemas.openxmlformats.org/officeDocument/2006/relationships/image" Target="../media/image8.jp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tmp"/><Relationship Id="rId7" Type="http://schemas.openxmlformats.org/officeDocument/2006/relationships/image" Target="../media/image10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9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61A032-CE9D-4462-8B4C-3BC96CCC7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1" y="0"/>
            <a:ext cx="3163253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FDDD9FE-7231-4B84-B974-F3AD3426285F}"/>
              </a:ext>
            </a:extLst>
          </p:cNvPr>
          <p:cNvCxnSpPr>
            <a:cxnSpLocks/>
          </p:cNvCxnSpPr>
          <p:nvPr/>
        </p:nvCxnSpPr>
        <p:spPr>
          <a:xfrm flipH="1">
            <a:off x="2674620" y="130628"/>
            <a:ext cx="1057625" cy="36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EE0988D-7C8D-4CE0-A747-F3ABDD85C6A8}"/>
              </a:ext>
            </a:extLst>
          </p:cNvPr>
          <p:cNvSpPr txBox="1"/>
          <p:nvPr/>
        </p:nvSpPr>
        <p:spPr>
          <a:xfrm>
            <a:off x="3404017" y="251756"/>
            <a:ext cx="90188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第一个按钮是我发布的，包括别人评论我的，（别人评论我要有动态数量提示，</a:t>
            </a:r>
            <a:endParaRPr lang="en-US" altLang="zh-CN" dirty="0"/>
          </a:p>
          <a:p>
            <a:r>
              <a:rPr lang="zh-CN" altLang="en-US" dirty="0"/>
              <a:t>需</a:t>
            </a:r>
            <a:r>
              <a:rPr lang="zh-CN" altLang="en-US" dirty="0">
                <a:solidFill>
                  <a:srgbClr val="FF0000"/>
                </a:solidFill>
              </a:rPr>
              <a:t>要能够定位到是哪一条， 这一条有多少个动态</a:t>
            </a:r>
            <a:r>
              <a:rPr lang="zh-CN" altLang="en-US" dirty="0"/>
              <a:t>，建议替换那个关注按钮为红色数</a:t>
            </a:r>
            <a:endParaRPr lang="en-US" altLang="zh-CN" dirty="0"/>
          </a:p>
          <a:p>
            <a:r>
              <a:rPr lang="zh-CN" altLang="en-US" dirty="0"/>
              <a:t>量提示。）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第二个按钮是我评论别人的，和别人回复我的，（别人回复我要有动态数量提示，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能够定位到是哪一条， 这一条有多少个回复</a:t>
            </a:r>
            <a:r>
              <a:rPr lang="zh-CN" altLang="en-US" dirty="0"/>
              <a:t>，建议替换那个关注按钮为红色数量提示。</a:t>
            </a:r>
            <a:endParaRPr lang="en-US" altLang="zh-CN" dirty="0"/>
          </a:p>
          <a:p>
            <a:r>
              <a:rPr lang="zh-CN" altLang="en-US" dirty="0"/>
              <a:t>在右上角的提示尽量用数字吧） 。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296852-3452-428A-A81F-0FE11E7C3AE5}"/>
              </a:ext>
            </a:extLst>
          </p:cNvPr>
          <p:cNvCxnSpPr>
            <a:cxnSpLocks/>
          </p:cNvCxnSpPr>
          <p:nvPr/>
        </p:nvCxnSpPr>
        <p:spPr>
          <a:xfrm flipH="1">
            <a:off x="3203434" y="5374433"/>
            <a:ext cx="528811" cy="106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EF21B14-27AB-4C5F-A479-AFFBDE8453EB}"/>
              </a:ext>
            </a:extLst>
          </p:cNvPr>
          <p:cNvSpPr txBox="1"/>
          <p:nvPr/>
        </p:nvSpPr>
        <p:spPr>
          <a:xfrm>
            <a:off x="3732245" y="4851918"/>
            <a:ext cx="5787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这个按钮点击之后会弹出来三个图标，</a:t>
            </a:r>
            <a:endParaRPr lang="en-US" altLang="zh-CN" dirty="0"/>
          </a:p>
          <a:p>
            <a:r>
              <a:rPr lang="zh-CN" altLang="en-US" dirty="0"/>
              <a:t>发图文</a:t>
            </a:r>
            <a:endParaRPr lang="en-US" altLang="zh-CN" dirty="0"/>
          </a:p>
          <a:p>
            <a:r>
              <a:rPr lang="zh-CN" altLang="en-US" dirty="0"/>
              <a:t>发小视频</a:t>
            </a:r>
            <a:endParaRPr lang="en-US" altLang="zh-CN" dirty="0"/>
          </a:p>
          <a:p>
            <a:r>
              <a:rPr lang="zh-CN" altLang="en-US" dirty="0"/>
              <a:t>或者是直接从文件夹选择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（目前没有小视频， 可以直接放一个照相机图标就好）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659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5DD761-B92C-42FD-80C8-56FD6DEBF0C2}"/>
              </a:ext>
            </a:extLst>
          </p:cNvPr>
          <p:cNvSpPr txBox="1"/>
          <p:nvPr/>
        </p:nvSpPr>
        <p:spPr>
          <a:xfrm>
            <a:off x="5141167" y="2249107"/>
            <a:ext cx="41801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我的界面和我的评论的界面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说下怎么知道某一个帖子有多少个动态，还有如何首先看到有动态的帖子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当发现</a:t>
            </a:r>
            <a:r>
              <a:rPr lang="zh-CN" altLang="en-US" dirty="0">
                <a:solidFill>
                  <a:srgbClr val="FF0000"/>
                </a:solidFill>
              </a:rPr>
              <a:t>我的发布或者我的评论</a:t>
            </a:r>
            <a:r>
              <a:rPr lang="zh-CN" altLang="en-US" dirty="0"/>
              <a:t>有动态提示的时候。点进去，然后上下翻帖子，能够看到每一条我发的说说上面有多少最新动态（显示在原来关注的位置，或新增一个提示在旁边），</a:t>
            </a:r>
            <a:r>
              <a:rPr lang="zh-CN" altLang="en-US" dirty="0">
                <a:solidFill>
                  <a:srgbClr val="FF0000"/>
                </a:solidFill>
              </a:rPr>
              <a:t>有动态的全部置顶。（当然删除按钮也是要有的）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然后用户点击评论那个按钮自己去找相关评论，然后这一条的动态提示全部消失。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9E85DD-3B6C-4B62-B879-C8634BDA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1" y="0"/>
            <a:ext cx="3163253" cy="68580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84FCDB-E8D4-4858-9631-0A1CD0921EE1}"/>
              </a:ext>
            </a:extLst>
          </p:cNvPr>
          <p:cNvCxnSpPr/>
          <p:nvPr/>
        </p:nvCxnSpPr>
        <p:spPr>
          <a:xfrm flipH="1" flipV="1">
            <a:off x="3041780" y="438539"/>
            <a:ext cx="1782147" cy="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B3CDC8F-A26D-4570-A179-8C2754A119A0}"/>
              </a:ext>
            </a:extLst>
          </p:cNvPr>
          <p:cNvCxnSpPr>
            <a:cxnSpLocks/>
          </p:cNvCxnSpPr>
          <p:nvPr/>
        </p:nvCxnSpPr>
        <p:spPr>
          <a:xfrm flipH="1" flipV="1">
            <a:off x="2696547" y="485192"/>
            <a:ext cx="2127380" cy="4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C10105C-0D1B-4913-B774-4067B4F6D2A8}"/>
              </a:ext>
            </a:extLst>
          </p:cNvPr>
          <p:cNvSpPr txBox="1"/>
          <p:nvPr/>
        </p:nvSpPr>
        <p:spPr>
          <a:xfrm>
            <a:off x="3376214" y="746449"/>
            <a:ext cx="8095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这两个按钮的红点，能替换成数字就替换成数字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话题和关注几个字可以往左移点，没必要居中， 只要能显示目前界面在哪就好</a:t>
            </a:r>
          </a:p>
        </p:txBody>
      </p:sp>
    </p:spTree>
    <p:extLst>
      <p:ext uri="{BB962C8B-B14F-4D97-AF65-F5344CB8AC3E}">
        <p14:creationId xmlns:p14="http://schemas.microsoft.com/office/powerpoint/2010/main" val="65286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3D2358-CE7F-457A-AB99-8005F2E0D48D}"/>
              </a:ext>
            </a:extLst>
          </p:cNvPr>
          <p:cNvSpPr/>
          <p:nvPr/>
        </p:nvSpPr>
        <p:spPr>
          <a:xfrm>
            <a:off x="0" y="24863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接下来说难点，，难点是评论怎么排列，怎么回复，一共分三种形式。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在主页面，如果是非公开，那么全部显示：评论内容仅作者可见，且没有回复按钮，全部都是单人评论。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如果是公开的，，难点在于任何人可以评论，任何人可以回复任何人说的某一句话。这种情况下需要注意排列。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10859E-B255-4D08-8579-3396BEB2E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50" y="0"/>
            <a:ext cx="316718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853F9E-1B8E-423D-8BE1-E0FBE1C2B2B2}"/>
              </a:ext>
            </a:extLst>
          </p:cNvPr>
          <p:cNvSpPr/>
          <p:nvPr/>
        </p:nvSpPr>
        <p:spPr>
          <a:xfrm>
            <a:off x="8795162" y="2453951"/>
            <a:ext cx="3396838" cy="975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BF60CD-0E32-4A96-8889-9F91102817D3}"/>
              </a:ext>
            </a:extLst>
          </p:cNvPr>
          <p:cNvCxnSpPr>
            <a:cxnSpLocks/>
          </p:cNvCxnSpPr>
          <p:nvPr/>
        </p:nvCxnSpPr>
        <p:spPr>
          <a:xfrm flipV="1">
            <a:off x="4357396" y="2771193"/>
            <a:ext cx="4437766" cy="65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34A0C04-D6FA-4C48-9957-B480268291AA}"/>
              </a:ext>
            </a:extLst>
          </p:cNvPr>
          <p:cNvSpPr/>
          <p:nvPr/>
        </p:nvSpPr>
        <p:spPr>
          <a:xfrm>
            <a:off x="8829621" y="760444"/>
            <a:ext cx="3396838" cy="1562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A8EE57-874E-46E5-AA2E-5E143E6D0D4D}"/>
              </a:ext>
            </a:extLst>
          </p:cNvPr>
          <p:cNvSpPr txBox="1"/>
          <p:nvPr/>
        </p:nvSpPr>
        <p:spPr>
          <a:xfrm>
            <a:off x="-20860" y="3429000"/>
            <a:ext cx="5010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这个人评论了一句话，，那么对这句话的所有回复，位置都应该在这句话的下面。 而不是像右图中，是在上面的。需要像微信一样显示。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19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65C539-B2CF-4877-8833-F3B61295325E}"/>
              </a:ext>
            </a:extLst>
          </p:cNvPr>
          <p:cNvSpPr txBox="1"/>
          <p:nvPr/>
        </p:nvSpPr>
        <p:spPr>
          <a:xfrm>
            <a:off x="342900" y="6247314"/>
            <a:ext cx="1044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也不是完全照抄微信。。需要区分两种评论，，一种是单独直接评论（单独一款区域）；一种是回复某个人（紧跟需要回复的那个人的那块区域）。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9BA7013-36FE-47BD-8F6A-58FCDD41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61" y="2585920"/>
            <a:ext cx="3096057" cy="16861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4CD41A-DF9F-46F4-A315-54C463452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61" y="311310"/>
            <a:ext cx="3096057" cy="2257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ABF3EED-0CF7-4790-8EC3-A1F6A44F7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60" y="4272080"/>
            <a:ext cx="3096057" cy="6287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35E357-D06A-4C77-A5F6-9AED61220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60" y="4900818"/>
            <a:ext cx="3096057" cy="9240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7C9985C-37EB-4EFF-B228-FB0E0A4F7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60" y="5824872"/>
            <a:ext cx="3134162" cy="485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7BC3B3F-EC18-4C30-B926-CDE6DA9A4B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0"/>
          <a:stretch/>
        </p:blipFill>
        <p:spPr>
          <a:xfrm>
            <a:off x="32720" y="207095"/>
            <a:ext cx="3166584" cy="61036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1DE0B51-751D-46E2-858D-D69EDA93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01" y="2334412"/>
            <a:ext cx="3096057" cy="168616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E6E5BB4-3008-4795-96AF-46B75EBC5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01" y="59802"/>
            <a:ext cx="3096057" cy="22577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5A4B197-0E83-4067-B7E2-F28815FED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00" y="4020572"/>
            <a:ext cx="3096057" cy="62873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F1EAAE3-616A-47C4-A6B4-52EF5F096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00" y="4649310"/>
            <a:ext cx="3096057" cy="92405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B3DA90E-170C-4364-A226-9BD5EFBAA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200" y="5573364"/>
            <a:ext cx="3134162" cy="485843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D7F61AB1-71F7-4BE3-992B-2D46FE5D9A09}"/>
              </a:ext>
            </a:extLst>
          </p:cNvPr>
          <p:cNvSpPr/>
          <p:nvPr/>
        </p:nvSpPr>
        <p:spPr>
          <a:xfrm>
            <a:off x="3371850" y="1360170"/>
            <a:ext cx="617220" cy="468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9B07E37-6858-4A52-B883-3525E0960ECB}"/>
              </a:ext>
            </a:extLst>
          </p:cNvPr>
          <p:cNvSpPr/>
          <p:nvPr/>
        </p:nvSpPr>
        <p:spPr>
          <a:xfrm>
            <a:off x="7857149" y="1278255"/>
            <a:ext cx="617220" cy="468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BA2ADC-E3A6-44E5-8393-EB09787F34FA}"/>
              </a:ext>
            </a:extLst>
          </p:cNvPr>
          <p:cNvSpPr/>
          <p:nvPr/>
        </p:nvSpPr>
        <p:spPr>
          <a:xfrm>
            <a:off x="8584163" y="2317542"/>
            <a:ext cx="3575117" cy="221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49EE45-A146-4B50-AD26-4781C96FA4E1}"/>
              </a:ext>
            </a:extLst>
          </p:cNvPr>
          <p:cNvSpPr/>
          <p:nvPr/>
        </p:nvSpPr>
        <p:spPr>
          <a:xfrm flipV="1">
            <a:off x="8577942" y="4603449"/>
            <a:ext cx="3575117" cy="9240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171E0F4-8035-4DBD-958E-A3437DD5FBB6}"/>
              </a:ext>
            </a:extLst>
          </p:cNvPr>
          <p:cNvSpPr txBox="1"/>
          <p:nvPr/>
        </p:nvSpPr>
        <p:spPr>
          <a:xfrm>
            <a:off x="3198729" y="33917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评论顺序</a:t>
            </a:r>
            <a:endParaRPr lang="en-US" altLang="zh-CN" dirty="0"/>
          </a:p>
          <a:p>
            <a:r>
              <a:rPr lang="zh-CN" altLang="en-US" dirty="0"/>
              <a:t>调整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16E9B39-ED08-4A03-A907-88322844DA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82" b="37934"/>
          <a:stretch/>
        </p:blipFill>
        <p:spPr>
          <a:xfrm>
            <a:off x="8577942" y="2315334"/>
            <a:ext cx="277745" cy="23650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69376A8-8E9C-48D9-88E9-7A2CB40C81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82" b="37934"/>
          <a:stretch/>
        </p:blipFill>
        <p:spPr>
          <a:xfrm>
            <a:off x="8584163" y="4598314"/>
            <a:ext cx="277745" cy="2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7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19D9F6-9B81-45B8-8346-F9431B87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4" y="2446379"/>
            <a:ext cx="3096057" cy="1686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4EA73B-8328-4324-BB1E-47C44276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4" y="171769"/>
            <a:ext cx="3096057" cy="22577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BA910F-C1C7-4918-8A70-F2D9C0CD2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3" y="4132539"/>
            <a:ext cx="3096057" cy="6287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FF3493-B000-455A-AE13-84A954657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3" y="4761277"/>
            <a:ext cx="3096057" cy="924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2EA744-3657-4656-8C5E-CEB89D64D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3" y="5685331"/>
            <a:ext cx="3134162" cy="4858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6174048-D446-4C0F-92B0-B55E46D7A6ED}"/>
              </a:ext>
            </a:extLst>
          </p:cNvPr>
          <p:cNvSpPr/>
          <p:nvPr/>
        </p:nvSpPr>
        <p:spPr>
          <a:xfrm>
            <a:off x="93306" y="2429509"/>
            <a:ext cx="3575117" cy="221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14098-02AD-4993-A8B9-5E32DC24E826}"/>
              </a:ext>
            </a:extLst>
          </p:cNvPr>
          <p:cNvSpPr/>
          <p:nvPr/>
        </p:nvSpPr>
        <p:spPr>
          <a:xfrm flipV="1">
            <a:off x="87085" y="4715416"/>
            <a:ext cx="3575117" cy="9240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43061A-D5F6-4875-8357-B23A79C631D0}"/>
              </a:ext>
            </a:extLst>
          </p:cNvPr>
          <p:cNvSpPr txBox="1"/>
          <p:nvPr/>
        </p:nvSpPr>
        <p:spPr>
          <a:xfrm>
            <a:off x="4133462" y="531845"/>
            <a:ext cx="7802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微信的顺序是乱的，，，但是我们要的评论， 要首先明显的区分开下图中</a:t>
            </a:r>
            <a:endParaRPr lang="en-US" altLang="zh-CN" dirty="0"/>
          </a:p>
          <a:p>
            <a:r>
              <a:rPr lang="zh-CN" altLang="en-US" dirty="0"/>
              <a:t>红色和紫色的两块区域。。在做评论版块的时候要区分开。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我们采用微信的回复样式。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点击某个人说的话，输入框会出现对谁回复。难实现的话，那就每句话都加</a:t>
            </a:r>
            <a:endParaRPr lang="en-US" altLang="zh-CN" dirty="0"/>
          </a:p>
          <a:p>
            <a:r>
              <a:rPr lang="zh-CN" altLang="en-US" dirty="0"/>
              <a:t>回复按钮。。要写上去是对谁回复的。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D3AA267-1AF9-414B-8DC9-BE3C80B12642}"/>
              </a:ext>
            </a:extLst>
          </p:cNvPr>
          <p:cNvCxnSpPr>
            <a:cxnSpLocks/>
          </p:cNvCxnSpPr>
          <p:nvPr/>
        </p:nvCxnSpPr>
        <p:spPr>
          <a:xfrm flipH="1">
            <a:off x="3816220" y="3858133"/>
            <a:ext cx="793102" cy="123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FF0E766-5882-4757-8224-FFA5392AF79B}"/>
              </a:ext>
            </a:extLst>
          </p:cNvPr>
          <p:cNvSpPr txBox="1"/>
          <p:nvPr/>
        </p:nvSpPr>
        <p:spPr>
          <a:xfrm>
            <a:off x="3914238" y="3268335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这个人没有回复，而是直接开启了一个话题，</a:t>
            </a:r>
            <a:endParaRPr lang="en-US" altLang="zh-CN" dirty="0"/>
          </a:p>
          <a:p>
            <a:r>
              <a:rPr lang="zh-CN" altLang="en-US" dirty="0"/>
              <a:t>所以要和上面区分开，明显的区分开，用颜色，还是用分割线，还是气泡什么的</a:t>
            </a:r>
            <a:endParaRPr lang="en-US" altLang="zh-CN" dirty="0"/>
          </a:p>
          <a:p>
            <a:r>
              <a:rPr lang="zh-CN" altLang="en-US" dirty="0"/>
              <a:t>总之区分开，（比如左图中我用了两个小图标区分开）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C133E0-E692-413E-9665-CD08BCAA06EE}"/>
              </a:ext>
            </a:extLst>
          </p:cNvPr>
          <p:cNvSpPr txBox="1"/>
          <p:nvPr/>
        </p:nvSpPr>
        <p:spPr>
          <a:xfrm>
            <a:off x="4609322" y="5113071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下面是每条评论的基本元素。有回复的话，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8E9D43A-3D52-4562-8131-728ACC1FE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26" y="5566252"/>
            <a:ext cx="4029637" cy="120984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527F0EE-142D-4C3E-859F-18FDD2D92393}"/>
              </a:ext>
            </a:extLst>
          </p:cNvPr>
          <p:cNvSpPr txBox="1"/>
          <p:nvPr/>
        </p:nvSpPr>
        <p:spPr>
          <a:xfrm>
            <a:off x="8934776" y="59282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回复某某：不错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A2EAD7-7EC0-4D83-BED6-75046A2920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82" b="37934"/>
          <a:stretch/>
        </p:blipFill>
        <p:spPr>
          <a:xfrm>
            <a:off x="117529" y="2423728"/>
            <a:ext cx="277745" cy="2365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F0F2423-6824-483D-A0EA-879340C5AE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82" b="37934"/>
          <a:stretch/>
        </p:blipFill>
        <p:spPr>
          <a:xfrm>
            <a:off x="117528" y="4761277"/>
            <a:ext cx="277745" cy="236505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A2C03D-C567-4E5F-A7A2-39EE591C1101}"/>
              </a:ext>
            </a:extLst>
          </p:cNvPr>
          <p:cNvCxnSpPr/>
          <p:nvPr/>
        </p:nvCxnSpPr>
        <p:spPr>
          <a:xfrm flipH="1" flipV="1">
            <a:off x="363343" y="2743200"/>
            <a:ext cx="6261392" cy="138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234CC01-DDA5-4B79-B6A5-E599DF6717D2}"/>
              </a:ext>
            </a:extLst>
          </p:cNvPr>
          <p:cNvCxnSpPr>
            <a:endCxn id="20" idx="3"/>
          </p:cNvCxnSpPr>
          <p:nvPr/>
        </p:nvCxnSpPr>
        <p:spPr>
          <a:xfrm flipH="1">
            <a:off x="395273" y="4049486"/>
            <a:ext cx="6994572" cy="83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7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D8A8FE-4FC3-4807-844A-E3AB1125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7" y="0"/>
            <a:ext cx="316658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5D7643-97ED-47FA-9476-20FE58E60611}"/>
              </a:ext>
            </a:extLst>
          </p:cNvPr>
          <p:cNvSpPr txBox="1"/>
          <p:nvPr/>
        </p:nvSpPr>
        <p:spPr>
          <a:xfrm>
            <a:off x="4086809" y="197809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点击回复或者评论的时候，左图中的样子就好，</a:t>
            </a:r>
          </a:p>
        </p:txBody>
      </p:sp>
    </p:spTree>
    <p:extLst>
      <p:ext uri="{BB962C8B-B14F-4D97-AF65-F5344CB8AC3E}">
        <p14:creationId xmlns:p14="http://schemas.microsoft.com/office/powerpoint/2010/main" val="84280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35BF71-EBDD-43C6-ACE7-842C9948EE33}"/>
              </a:ext>
            </a:extLst>
          </p:cNvPr>
          <p:cNvSpPr/>
          <p:nvPr/>
        </p:nvSpPr>
        <p:spPr>
          <a:xfrm>
            <a:off x="845975" y="84367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在我的界面， 里面的评论不需要区分是否公开非公开，全部显示，按照前面说的显示方式显示，动态的数量取决于所有评论， 和回复，全部都与我有关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（在我评论的界面， 如果帖子非公开，那么只显示那个人与我的对话，但是这个帖子的相关评论数量要显示全局域的，而不是只显示我与这几个人的评论数量，，，至于动态数量提示，只需要提示我与这个人的；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如果是公开的显示所有评论与对话，人与人之间可以互相回复。至于动态数量提示，按区域动态，比如我再红色区域说话了或者我评论了，，那么动态按照红色区域的说话数量计算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0AF14F-4B48-4431-A614-391A6426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6" y="2635748"/>
            <a:ext cx="3096057" cy="16861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779F0F-2CC8-4198-B601-D482CC905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6" y="361138"/>
            <a:ext cx="3096057" cy="22577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1418A7-DE50-44AF-8D05-CD6387DF3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5" y="4321908"/>
            <a:ext cx="3096057" cy="6287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D9A72D-C796-4268-8AFC-13CD9AADB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5" y="4950646"/>
            <a:ext cx="3096057" cy="924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429AB5-AB85-4344-AE4F-873FCCC37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5" y="5874700"/>
            <a:ext cx="3134162" cy="4858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7820667-60E9-49AD-AFF5-73731452D36C}"/>
              </a:ext>
            </a:extLst>
          </p:cNvPr>
          <p:cNvSpPr/>
          <p:nvPr/>
        </p:nvSpPr>
        <p:spPr>
          <a:xfrm>
            <a:off x="8509518" y="2618878"/>
            <a:ext cx="3575117" cy="221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6700F9-E5A6-4289-9599-EC49A913FCC3}"/>
              </a:ext>
            </a:extLst>
          </p:cNvPr>
          <p:cNvSpPr/>
          <p:nvPr/>
        </p:nvSpPr>
        <p:spPr>
          <a:xfrm flipV="1">
            <a:off x="8503297" y="4904785"/>
            <a:ext cx="3575117" cy="9240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B8D46A-EA94-42F4-B28A-6F641F2958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82" b="37934"/>
          <a:stretch/>
        </p:blipFill>
        <p:spPr>
          <a:xfrm>
            <a:off x="8533741" y="2613097"/>
            <a:ext cx="277745" cy="2365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BBB7F0-FE1F-4F6A-A2DA-CFACFC382F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82" b="37934"/>
          <a:stretch/>
        </p:blipFill>
        <p:spPr>
          <a:xfrm>
            <a:off x="8533740" y="4950646"/>
            <a:ext cx="277745" cy="23650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9E29D1-CE9E-4D2B-AC45-137BC361F70E}"/>
              </a:ext>
            </a:extLst>
          </p:cNvPr>
          <p:cNvCxnSpPr/>
          <p:nvPr/>
        </p:nvCxnSpPr>
        <p:spPr>
          <a:xfrm flipV="1">
            <a:off x="3658260" y="3610947"/>
            <a:ext cx="4806932" cy="157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8ADDC4-96A0-459F-A8B0-88FD50E08EB9}"/>
              </a:ext>
            </a:extLst>
          </p:cNvPr>
          <p:cNvSpPr txBox="1"/>
          <p:nvPr/>
        </p:nvSpPr>
        <p:spPr>
          <a:xfrm>
            <a:off x="979714" y="326571"/>
            <a:ext cx="90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我的发布：                                                                                                  我的评论界面：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BC97EC-6341-49DD-9CA8-36C8DBE91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8"/>
          <a:stretch/>
        </p:blipFill>
        <p:spPr>
          <a:xfrm>
            <a:off x="563160" y="1324947"/>
            <a:ext cx="2541718" cy="4935894"/>
          </a:xfrm>
          <a:prstGeom prst="rect">
            <a:avLst/>
          </a:prstGeom>
        </p:spPr>
      </p:pic>
      <p:sp>
        <p:nvSpPr>
          <p:cNvPr id="5" name="七边形 4">
            <a:extLst>
              <a:ext uri="{FF2B5EF4-FFF2-40B4-BE49-F238E27FC236}">
                <a16:creationId xmlns:a16="http://schemas.microsoft.com/office/drawing/2014/main" id="{08A6BFCC-FB6B-49BC-AAF4-DBF4CC11F938}"/>
              </a:ext>
            </a:extLst>
          </p:cNvPr>
          <p:cNvSpPr/>
          <p:nvPr/>
        </p:nvSpPr>
        <p:spPr>
          <a:xfrm>
            <a:off x="1895221" y="1679510"/>
            <a:ext cx="345232" cy="233266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20F737-D8D6-4D1B-8AC8-ABF4A831A7FD}"/>
              </a:ext>
            </a:extLst>
          </p:cNvPr>
          <p:cNvCxnSpPr>
            <a:cxnSpLocks/>
          </p:cNvCxnSpPr>
          <p:nvPr/>
        </p:nvCxnSpPr>
        <p:spPr>
          <a:xfrm flipH="1" flipV="1">
            <a:off x="3104878" y="2006082"/>
            <a:ext cx="366110" cy="2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78257D0-FFE8-407C-BE6B-275DD3F3DD4D}"/>
              </a:ext>
            </a:extLst>
          </p:cNvPr>
          <p:cNvSpPr txBox="1"/>
          <p:nvPr/>
        </p:nvSpPr>
        <p:spPr>
          <a:xfrm>
            <a:off x="3104878" y="233265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关注改删除，加动态数量提示的圆圈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A42C91-495E-469C-AF20-47B25808BD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8"/>
          <a:stretch/>
        </p:blipFill>
        <p:spPr>
          <a:xfrm>
            <a:off x="8253722" y="1376266"/>
            <a:ext cx="2541718" cy="4935894"/>
          </a:xfrm>
          <a:prstGeom prst="rect">
            <a:avLst/>
          </a:prstGeom>
        </p:spPr>
      </p:pic>
      <p:sp>
        <p:nvSpPr>
          <p:cNvPr id="13" name="七边形 12">
            <a:extLst>
              <a:ext uri="{FF2B5EF4-FFF2-40B4-BE49-F238E27FC236}">
                <a16:creationId xmlns:a16="http://schemas.microsoft.com/office/drawing/2014/main" id="{9901B3CB-EDD9-4F59-BC2F-34B2A2F83C1C}"/>
              </a:ext>
            </a:extLst>
          </p:cNvPr>
          <p:cNvSpPr/>
          <p:nvPr/>
        </p:nvSpPr>
        <p:spPr>
          <a:xfrm>
            <a:off x="9715814" y="1772816"/>
            <a:ext cx="345232" cy="233266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90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94E3F7-9DD6-4BAB-AF18-C6387415E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" y="0"/>
            <a:ext cx="316658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2524A9-4E97-4769-B4BC-D7C6A4620A79}"/>
              </a:ext>
            </a:extLst>
          </p:cNvPr>
          <p:cNvSpPr txBox="1"/>
          <p:nvPr/>
        </p:nvSpPr>
        <p:spPr>
          <a:xfrm>
            <a:off x="3713584" y="15208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图片一排三张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77A365-7DFE-4A0E-B89E-230549579786}"/>
              </a:ext>
            </a:extLst>
          </p:cNvPr>
          <p:cNvSpPr txBox="1"/>
          <p:nvPr/>
        </p:nvSpPr>
        <p:spPr>
          <a:xfrm>
            <a:off x="3207017" y="2425959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公开那俩字改成：评论是否公开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167FA7-A589-49A5-9D80-393E238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80" y="268054"/>
            <a:ext cx="2845432" cy="61624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43F65A-CB67-4151-B2CE-35B6C68194E9}"/>
              </a:ext>
            </a:extLst>
          </p:cNvPr>
          <p:cNvSpPr txBox="1"/>
          <p:nvPr/>
        </p:nvSpPr>
        <p:spPr>
          <a:xfrm>
            <a:off x="3402293" y="4316181"/>
            <a:ext cx="32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标签这样显示：标签文字</a:t>
            </a:r>
            <a:endParaRPr lang="en-US" altLang="zh-CN" dirty="0"/>
          </a:p>
          <a:p>
            <a:r>
              <a:rPr lang="zh-CN" altLang="en-US" dirty="0"/>
              <a:t>希望可以带颜色， 后台控制下</a:t>
            </a:r>
            <a:endParaRPr lang="en-US" altLang="zh-CN" dirty="0"/>
          </a:p>
          <a:p>
            <a:r>
              <a:rPr lang="zh-CN" altLang="en-US" dirty="0"/>
              <a:t>文字颜色。。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D84141-82F0-4EB4-A733-72FE927A5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873" y="423585"/>
            <a:ext cx="2679749" cy="5803641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7E7EA04-5C04-4922-8B71-B0F6E78D9895}"/>
              </a:ext>
            </a:extLst>
          </p:cNvPr>
          <p:cNvCxnSpPr/>
          <p:nvPr/>
        </p:nvCxnSpPr>
        <p:spPr>
          <a:xfrm flipV="1">
            <a:off x="5411755" y="2351314"/>
            <a:ext cx="4236098" cy="358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340D44D-D0BA-46DD-BBA5-C2032DF53957}"/>
              </a:ext>
            </a:extLst>
          </p:cNvPr>
          <p:cNvSpPr txBox="1"/>
          <p:nvPr/>
        </p:nvSpPr>
        <p:spPr>
          <a:xfrm>
            <a:off x="3592103" y="5519544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然后这个里发出去的样子是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热门</a:t>
            </a:r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/>
              <a:t>呵呵哒</a:t>
            </a:r>
            <a:r>
              <a:rPr lang="en-US" altLang="zh-CN" dirty="0"/>
              <a:t>  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>
                <a:solidFill>
                  <a:srgbClr val="00B0F0"/>
                </a:solidFill>
              </a:rPr>
              <a:t>找男友</a:t>
            </a:r>
            <a:r>
              <a:rPr lang="en-US" altLang="zh-CN" dirty="0">
                <a:solidFill>
                  <a:srgbClr val="00B0F0"/>
                </a:solidFill>
              </a:rPr>
              <a:t># 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#</a:t>
            </a:r>
            <a:r>
              <a:rPr lang="zh-CN" altLang="en-US" dirty="0">
                <a:solidFill>
                  <a:srgbClr val="7030A0"/>
                </a:solidFill>
              </a:rPr>
              <a:t>找女友</a:t>
            </a:r>
            <a:r>
              <a:rPr lang="en-US" altLang="zh-CN" dirty="0">
                <a:solidFill>
                  <a:srgbClr val="7030A0"/>
                </a:solidFill>
              </a:rPr>
              <a:t>#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882</Words>
  <Application>Microsoft Office PowerPoint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24</cp:revision>
  <dcterms:created xsi:type="dcterms:W3CDTF">2019-04-23T09:49:04Z</dcterms:created>
  <dcterms:modified xsi:type="dcterms:W3CDTF">2019-04-23T12:48:44Z</dcterms:modified>
</cp:coreProperties>
</file>