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7B5EA-A806-4F7D-A5FE-A7D2DC2E6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C5DD8-2D61-4036-B06A-560F47FB0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CC873-8527-4C59-A56B-F678BBE9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01271-3BB6-472D-A520-F98786C5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97A2C-4019-4FAC-BF6B-5B7339AE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10CED-55FF-4AC4-A575-E2A7E2E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3188C-D621-42F3-A55D-E508C0AC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A2998-8363-4660-B1A1-E35E3F80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F2FBD-6136-4F48-9D36-D880E3A9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8FE91-35D8-4438-8571-AB54420B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5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BBDAE-3C1C-484D-837C-6D683D77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D6258-2CFB-40B5-8DB6-F2823A802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C26E8-1A24-41E9-8CE5-629300D6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1789C-24ED-444A-B878-7D7B13F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ED116-4201-4EBD-B858-FF2DF24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DD78E-0318-4D6A-A75F-080B3ACE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A76F8-795E-4FB1-88BC-EC971FF3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B9BD0-0928-426A-AB32-E9E27206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A3528-EF47-4957-B597-091C91F2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8A124-1E1D-47FE-B51A-7514DB07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E03E8-3F1F-4E47-9E44-E57D8331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2F8A2-D6ED-402D-A26F-539D8B90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7E734-FA89-4171-86EE-C83054B8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8BE95-2F83-43CF-B481-9950932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547DA-73AE-4A98-BAB1-913DE675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2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71DAE-A891-43EF-B174-3707472E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F7AA9-A675-484B-AD5A-44281DF6D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1C7EB-9240-4AF6-AB55-C4874AD1C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5664F-DC3F-414A-B363-52A53532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70F21-EF84-4CD2-A8E4-34F6768B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45488-E9DB-488C-BC05-F1B1BA0C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3E4D2-A98A-4B7E-B588-EFD7C749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BBC1D-6873-4753-A859-AC0BC724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44766-CC0B-4AB8-82B6-3E4C8C71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989CB4-740E-467A-AEBB-85C58B8FC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310F5B-0D17-4365-B77B-D8F1DD438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D815D-1F4E-4221-B184-05D04D43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D9B547-F77B-422A-85F1-BABB3B15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75FB79-5C8F-4549-98DD-FB00241D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B8F4-07C0-4A40-8461-B46CE8DB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C7BCEC-D6B2-49C8-8D16-7F55CAD0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CA9218-C76E-4240-A9B6-D8E9E21E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614EF-C2AF-4056-AABE-5019379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9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62391-799E-47E7-B0D7-F4A63546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2D0D9D-6135-4ACE-AEF7-2029640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0319C-B4BE-48EE-8AF2-51C5BB6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D95D1-C951-480A-B607-0DFED6E8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A744B-28D7-4650-BA03-9FF5F04D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4C1F8-64A8-44AE-B71E-F5CF1CD8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3D95-EBA3-41DD-AC3A-116E96D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0BA22-2E64-4A9E-A91E-2E3659A9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E28B5-BCAF-4E96-9CDD-92D8BFFC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8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AED29-4018-4A9F-80EC-54C51934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B7B612-D64F-4213-AA4B-B8CDECEDA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D3BA4-D09C-4C4F-9568-F406DFA8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AD6C5-B858-4C98-B2AB-160FCB30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646F9-1FCA-4403-A2BB-2A25DFF4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ED515-96D1-40DD-9A57-44840ED4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B6A33B-692B-4B90-9E0D-44979AA3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989ED-8F4E-436D-9AEC-C933F1E2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383B3-67D5-443E-B6B2-8B7186DA4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9FCE-D7C6-49BB-B644-B929CBC381C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8AE30-DFB9-461F-B4A8-61E3173DE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A775D-E40C-4ABE-BADD-D5FF1C7F0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1469-EBFC-4D58-800D-576684B20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2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DD140372-507C-4365-B48C-3CAA636D6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8FF0B94-739B-4A96-BAB9-297307C6821D}"/>
              </a:ext>
            </a:extLst>
          </p:cNvPr>
          <p:cNvCxnSpPr>
            <a:cxnSpLocks/>
          </p:cNvCxnSpPr>
          <p:nvPr/>
        </p:nvCxnSpPr>
        <p:spPr>
          <a:xfrm flipH="1">
            <a:off x="525780" y="2011680"/>
            <a:ext cx="299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F56741C-8C1E-40D3-B99F-95E7C88B9958}"/>
              </a:ext>
            </a:extLst>
          </p:cNvPr>
          <p:cNvSpPr txBox="1"/>
          <p:nvPr/>
        </p:nvSpPr>
        <p:spPr>
          <a:xfrm>
            <a:off x="3588774" y="1828800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加一个我的关注页面，，，，点进去之后页面类似于排行榜，可以取消已关注的人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相对应的图标</a:t>
            </a:r>
            <a:r>
              <a:rPr lang="en-US" altLang="zh-CN" dirty="0"/>
              <a:t>UI</a:t>
            </a:r>
            <a:r>
              <a:rPr lang="zh-CN" altLang="en-US" dirty="0"/>
              <a:t>今晚估计能好</a:t>
            </a:r>
          </a:p>
        </p:txBody>
      </p:sp>
      <p:pic>
        <p:nvPicPr>
          <p:cNvPr id="12" name="图片 11" descr="图片包含 屏幕截图&#10;&#10;描述已自动生成">
            <a:extLst>
              <a:ext uri="{FF2B5EF4-FFF2-40B4-BE49-F238E27FC236}">
                <a16:creationId xmlns:a16="http://schemas.microsoft.com/office/drawing/2014/main" id="{6E6EDA63-866C-4737-89DE-8321FAA77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99" y="2605549"/>
            <a:ext cx="2256799" cy="3921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DE0659-32D0-454C-B108-9F4432AE69D6}"/>
              </a:ext>
            </a:extLst>
          </p:cNvPr>
          <p:cNvSpPr txBox="1"/>
          <p:nvPr/>
        </p:nvSpPr>
        <p:spPr>
          <a:xfrm>
            <a:off x="4493342" y="3657600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排行榜换成，我的关注就好。</a:t>
            </a:r>
            <a:endParaRPr lang="en-US" altLang="zh-CN" dirty="0"/>
          </a:p>
          <a:p>
            <a:r>
              <a:rPr lang="zh-CN" altLang="en-US" dirty="0"/>
              <a:t>然后这个界面右侧的按钮，应该全部都是</a:t>
            </a:r>
            <a:endParaRPr lang="en-US" altLang="zh-CN" dirty="0"/>
          </a:p>
          <a:p>
            <a:r>
              <a:rPr lang="zh-CN" altLang="en-US" dirty="0"/>
              <a:t>已关注，  点击按钮</a:t>
            </a:r>
            <a:endParaRPr lang="en-US" altLang="zh-CN" dirty="0"/>
          </a:p>
          <a:p>
            <a:r>
              <a:rPr lang="zh-CN" altLang="en-US" dirty="0"/>
              <a:t>会变成关注，然后退出这个界面</a:t>
            </a:r>
            <a:endParaRPr lang="en-US" altLang="zh-CN" dirty="0"/>
          </a:p>
          <a:p>
            <a:r>
              <a:rPr lang="zh-CN" altLang="en-US" dirty="0"/>
              <a:t>会刷新下，然后再进去，会发现</a:t>
            </a:r>
            <a:endParaRPr lang="en-US" altLang="zh-CN" dirty="0"/>
          </a:p>
          <a:p>
            <a:r>
              <a:rPr lang="zh-CN" altLang="en-US" dirty="0"/>
              <a:t>取消关注的那个人已经消失了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4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屏幕截图&#10;&#10;描述已自动生成">
            <a:extLst>
              <a:ext uri="{FF2B5EF4-FFF2-40B4-BE49-F238E27FC236}">
                <a16:creationId xmlns:a16="http://schemas.microsoft.com/office/drawing/2014/main" id="{1DDD1DB0-EA68-4DA1-A8AA-9820F125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153D95A-0A44-4C4F-90ED-BFBF34A2F1CA}"/>
              </a:ext>
            </a:extLst>
          </p:cNvPr>
          <p:cNvCxnSpPr>
            <a:cxnSpLocks/>
          </p:cNvCxnSpPr>
          <p:nvPr/>
        </p:nvCxnSpPr>
        <p:spPr>
          <a:xfrm flipH="1">
            <a:off x="2694039" y="1307690"/>
            <a:ext cx="150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8300774-AAE4-4323-A424-7C86520DDD56}"/>
              </a:ext>
            </a:extLst>
          </p:cNvPr>
          <p:cNvCxnSpPr>
            <a:cxnSpLocks/>
          </p:cNvCxnSpPr>
          <p:nvPr/>
        </p:nvCxnSpPr>
        <p:spPr>
          <a:xfrm flipV="1">
            <a:off x="4198374" y="884903"/>
            <a:ext cx="4050891" cy="42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64CD78F-F659-49C9-8914-CCB343C2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23" y="114317"/>
            <a:ext cx="3534268" cy="63540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D12B3F-0CE5-4D27-A133-34C10087FFAF}"/>
              </a:ext>
            </a:extLst>
          </p:cNvPr>
          <p:cNvSpPr txBox="1"/>
          <p:nvPr/>
        </p:nvSpPr>
        <p:spPr>
          <a:xfrm>
            <a:off x="3519948" y="1641987"/>
            <a:ext cx="45704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点击上面会跳转到右侧</a:t>
            </a:r>
            <a:endParaRPr lang="en-US" altLang="zh-CN" dirty="0"/>
          </a:p>
          <a:p>
            <a:r>
              <a:rPr lang="zh-CN" altLang="en-US" dirty="0"/>
              <a:t>界面。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这个界面就是个人主页。。。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当用户看的是其他用户的个人主页</a:t>
            </a:r>
            <a:endParaRPr lang="en-US" altLang="zh-CN" dirty="0"/>
          </a:p>
          <a:p>
            <a:r>
              <a:rPr lang="zh-CN" altLang="en-US" dirty="0"/>
              <a:t>会显示关注</a:t>
            </a:r>
            <a:r>
              <a:rPr lang="en-US" altLang="zh-CN" dirty="0"/>
              <a:t>/</a:t>
            </a:r>
            <a:r>
              <a:rPr lang="zh-CN" altLang="en-US" dirty="0"/>
              <a:t>已关注的按钮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当用户看的是自己的，那么不要那个按钮。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界面有点小的修改：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3F35D8F-B88B-4DAC-BAE9-60213816B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97" y="6172304"/>
            <a:ext cx="5885258" cy="5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183ABE-3259-4B6E-9004-7462EB90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C4B71D-460D-4834-9402-E4F742E7C87B}"/>
              </a:ext>
            </a:extLst>
          </p:cNvPr>
          <p:cNvSpPr txBox="1"/>
          <p:nvPr/>
        </p:nvSpPr>
        <p:spPr>
          <a:xfrm>
            <a:off x="4286250" y="1028343"/>
            <a:ext cx="7571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这个页面顶部，会浮动一个</a:t>
            </a:r>
            <a:r>
              <a:rPr lang="en-US" altLang="zh-CN" dirty="0"/>
              <a:t>0.1</a:t>
            </a:r>
            <a:r>
              <a:rPr lang="zh-CN" altLang="en-US" dirty="0"/>
              <a:t>透明度的纯黑色，避免他上传</a:t>
            </a:r>
            <a:endParaRPr lang="en-US" altLang="zh-CN" dirty="0"/>
          </a:p>
          <a:p>
            <a:r>
              <a:rPr lang="zh-CN" altLang="en-US" dirty="0"/>
              <a:t>一个纯白的图片，导致看不到按钮。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这个相册页面，不需要像话题相册那样展示。。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所有图片和小视频平铺，就像南澳攻略的，流瀑试平铺，根据图片的比例</a:t>
            </a:r>
            <a:endParaRPr lang="en-US" altLang="zh-CN" dirty="0"/>
          </a:p>
          <a:p>
            <a:r>
              <a:rPr lang="zh-CN" altLang="en-US" dirty="0"/>
              <a:t>分两列平铺起来就好。。（不需要管文字）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然后点击某一个图片，会跳转到这个人发布的某一条话题详情。</a:t>
            </a:r>
          </a:p>
        </p:txBody>
      </p:sp>
    </p:spTree>
    <p:extLst>
      <p:ext uri="{BB962C8B-B14F-4D97-AF65-F5344CB8AC3E}">
        <p14:creationId xmlns:p14="http://schemas.microsoft.com/office/powerpoint/2010/main" val="102969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029A03-8A94-40F7-AABD-698ED48C5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183142"/>
            <a:ext cx="3534268" cy="6354062"/>
          </a:xfrm>
          <a:prstGeom prst="rect">
            <a:avLst/>
          </a:prstGeom>
        </p:spPr>
      </p:pic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F7BDC4E9-BB90-41A3-8C1B-8D5E43BE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72" y="164090"/>
            <a:ext cx="3572374" cy="637311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3F79C3-24CC-4E92-A6A8-E279D93EF93F}"/>
              </a:ext>
            </a:extLst>
          </p:cNvPr>
          <p:cNvCxnSpPr/>
          <p:nvPr/>
        </p:nvCxnSpPr>
        <p:spPr>
          <a:xfrm flipH="1" flipV="1">
            <a:off x="3559277" y="639097"/>
            <a:ext cx="1563329" cy="10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E494F51-42B0-4236-84B9-16DC12B7F302}"/>
              </a:ext>
            </a:extLst>
          </p:cNvPr>
          <p:cNvCxnSpPr/>
          <p:nvPr/>
        </p:nvCxnSpPr>
        <p:spPr>
          <a:xfrm>
            <a:off x="5214983" y="757084"/>
            <a:ext cx="3135889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42297AF-6054-47A6-A865-EAD4C8E41670}"/>
              </a:ext>
            </a:extLst>
          </p:cNvPr>
          <p:cNvSpPr txBox="1"/>
          <p:nvPr/>
        </p:nvSpPr>
        <p:spPr>
          <a:xfrm>
            <a:off x="4021394" y="18314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点击这个按钮会跳转到右侧界面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0091E6-BCE7-4B40-B82E-8177D55C92DD}"/>
              </a:ext>
            </a:extLst>
          </p:cNvPr>
          <p:cNvCxnSpPr/>
          <p:nvPr/>
        </p:nvCxnSpPr>
        <p:spPr>
          <a:xfrm flipH="1" flipV="1">
            <a:off x="1150374" y="4080387"/>
            <a:ext cx="3190567" cy="1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1A2AA4C-C092-4344-A025-4374BF39BAE6}"/>
              </a:ext>
            </a:extLst>
          </p:cNvPr>
          <p:cNvCxnSpPr>
            <a:cxnSpLocks/>
          </p:cNvCxnSpPr>
          <p:nvPr/>
        </p:nvCxnSpPr>
        <p:spPr>
          <a:xfrm>
            <a:off x="4340941" y="4218039"/>
            <a:ext cx="3790336" cy="138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7E13643-36F4-4364-AA52-2F712D62BCD1}"/>
              </a:ext>
            </a:extLst>
          </p:cNvPr>
          <p:cNvSpPr txBox="1"/>
          <p:nvPr/>
        </p:nvSpPr>
        <p:spPr>
          <a:xfrm>
            <a:off x="3915851" y="2713398"/>
            <a:ext cx="4325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如果过打开了隐身开关，这里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/>
              <a:t>ID</a:t>
            </a:r>
            <a:r>
              <a:rPr lang="zh-CN" altLang="en-US" dirty="0"/>
              <a:t>，所有</a:t>
            </a:r>
            <a:r>
              <a:rPr lang="zh-CN" altLang="en-US" dirty="0">
                <a:solidFill>
                  <a:srgbClr val="FF0000"/>
                </a:solidFill>
              </a:rPr>
              <a:t>已填的信息</a:t>
            </a:r>
            <a:r>
              <a:rPr lang="zh-CN" altLang="en-US" dirty="0"/>
              <a:t>全部都是未知。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如果过没有填写，那就不显示就好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未知俩字也不要显示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64C54E4-1262-45EE-A664-8BBFDA06EB35}"/>
              </a:ext>
            </a:extLst>
          </p:cNvPr>
          <p:cNvCxnSpPr/>
          <p:nvPr/>
        </p:nvCxnSpPr>
        <p:spPr>
          <a:xfrm flipH="1">
            <a:off x="3642423" y="5878286"/>
            <a:ext cx="959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43CF380-ED7F-4861-8820-F7F082CD1F1A}"/>
              </a:ext>
            </a:extLst>
          </p:cNvPr>
          <p:cNvSpPr txBox="1"/>
          <p:nvPr/>
        </p:nvSpPr>
        <p:spPr>
          <a:xfrm>
            <a:off x="4853354" y="56043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需要有个最近访客</a:t>
            </a:r>
          </a:p>
        </p:txBody>
      </p:sp>
    </p:spTree>
    <p:extLst>
      <p:ext uri="{BB962C8B-B14F-4D97-AF65-F5344CB8AC3E}">
        <p14:creationId xmlns:p14="http://schemas.microsoft.com/office/powerpoint/2010/main" val="101377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1ADA2D18-8898-41C2-817B-557FF6F5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3" y="242443"/>
            <a:ext cx="3572374" cy="637311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B351856-EC55-4486-A54D-B7E847A09013}"/>
              </a:ext>
            </a:extLst>
          </p:cNvPr>
          <p:cNvCxnSpPr>
            <a:cxnSpLocks/>
          </p:cNvCxnSpPr>
          <p:nvPr/>
        </p:nvCxnSpPr>
        <p:spPr>
          <a:xfrm flipH="1">
            <a:off x="1927123" y="1071716"/>
            <a:ext cx="3726425" cy="21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A3E483-F830-4ECE-A855-492F39EED472}"/>
              </a:ext>
            </a:extLst>
          </p:cNvPr>
          <p:cNvSpPr txBox="1"/>
          <p:nvPr/>
        </p:nvSpPr>
        <p:spPr>
          <a:xfrm>
            <a:off x="5840361" y="875071"/>
            <a:ext cx="61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这个头像，照片墙点进去之后需要有裁剪功能默认裁剪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正方形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AC33EE1-E5D1-43AF-8EFA-F28C4A807B83}"/>
              </a:ext>
            </a:extLst>
          </p:cNvPr>
          <p:cNvCxnSpPr/>
          <p:nvPr/>
        </p:nvCxnSpPr>
        <p:spPr>
          <a:xfrm flipH="1">
            <a:off x="3205316" y="973394"/>
            <a:ext cx="2448232" cy="52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8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1ADA2D18-8898-41C2-817B-557FF6F5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3" y="242443"/>
            <a:ext cx="3572374" cy="637311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6914342-300E-4BF9-8DE4-CAB9AF53FD8E}"/>
              </a:ext>
            </a:extLst>
          </p:cNvPr>
          <p:cNvCxnSpPr>
            <a:cxnSpLocks/>
          </p:cNvCxnSpPr>
          <p:nvPr/>
        </p:nvCxnSpPr>
        <p:spPr>
          <a:xfrm flipH="1">
            <a:off x="3166110" y="884903"/>
            <a:ext cx="2851232" cy="357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1B6F31-9550-4353-B472-35F4B194ED8A}"/>
              </a:ext>
            </a:extLst>
          </p:cNvPr>
          <p:cNvSpPr txBox="1"/>
          <p:nvPr/>
        </p:nvSpPr>
        <p:spPr>
          <a:xfrm>
            <a:off x="6469626" y="668594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这里的个人资料如下：（目前已经有几个选项了</a:t>
            </a:r>
            <a:endParaRPr lang="en-US" altLang="zh-CN" dirty="0"/>
          </a:p>
          <a:p>
            <a:r>
              <a:rPr lang="zh-CN" altLang="en-US" dirty="0"/>
              <a:t>现在添加一些）</a:t>
            </a:r>
            <a:endParaRPr lang="en-US" altLang="zh-CN" dirty="0"/>
          </a:p>
          <a:p>
            <a:r>
              <a:rPr lang="zh-CN" altLang="en-US" dirty="0"/>
              <a:t>目前有的是：</a:t>
            </a:r>
          </a:p>
        </p:txBody>
      </p:sp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id="{1981B0BC-15DA-4CC5-9794-F2DE1ACDDD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4" b="43038"/>
          <a:stretch/>
        </p:blipFill>
        <p:spPr>
          <a:xfrm>
            <a:off x="6469626" y="1591924"/>
            <a:ext cx="3166584" cy="22712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6A596E-2A29-4BD9-A6C3-A4ABC243EF79}"/>
              </a:ext>
            </a:extLst>
          </p:cNvPr>
          <p:cNvSpPr txBox="1"/>
          <p:nvPr/>
        </p:nvSpPr>
        <p:spPr>
          <a:xfrm>
            <a:off x="6194323" y="4070555"/>
            <a:ext cx="5551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还需要添加的是：</a:t>
            </a:r>
            <a:endParaRPr lang="en-US" altLang="zh-CN" dirty="0"/>
          </a:p>
          <a:p>
            <a:r>
              <a:rPr lang="zh-CN" altLang="en-US" dirty="0"/>
              <a:t>性别， </a:t>
            </a:r>
            <a:endParaRPr lang="en-US" altLang="zh-CN" dirty="0"/>
          </a:p>
          <a:p>
            <a:r>
              <a:rPr lang="zh-CN" altLang="en-US" dirty="0"/>
              <a:t>生日（日期输入，但是显示在个人主页直接是年龄）</a:t>
            </a:r>
            <a:endParaRPr lang="en-US" altLang="zh-CN" dirty="0"/>
          </a:p>
          <a:p>
            <a:r>
              <a:rPr lang="zh-CN" altLang="en-US" dirty="0"/>
              <a:t>职业</a:t>
            </a:r>
            <a:endParaRPr lang="en-US" altLang="zh-CN" dirty="0"/>
          </a:p>
          <a:p>
            <a:r>
              <a:rPr lang="zh-CN" altLang="en-US" dirty="0"/>
              <a:t>签名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这些选项的排序需要重新排下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昵称，</a:t>
            </a:r>
            <a:r>
              <a:rPr lang="en-US" altLang="zh-CN" dirty="0"/>
              <a:t>2</a:t>
            </a:r>
            <a:r>
              <a:rPr lang="zh-CN" altLang="en-US" dirty="0"/>
              <a:t> 性别，</a:t>
            </a:r>
            <a:r>
              <a:rPr lang="en-US" altLang="zh-CN" dirty="0"/>
              <a:t>3</a:t>
            </a:r>
            <a:r>
              <a:rPr lang="zh-CN" altLang="en-US" dirty="0"/>
              <a:t> 生日，</a:t>
            </a:r>
            <a:r>
              <a:rPr lang="en-US" altLang="zh-CN" dirty="0"/>
              <a:t>4</a:t>
            </a:r>
            <a:r>
              <a:rPr lang="zh-CN" altLang="en-US" dirty="0"/>
              <a:t> 职业，</a:t>
            </a:r>
            <a:r>
              <a:rPr lang="en-US" altLang="zh-CN" dirty="0"/>
              <a:t>5</a:t>
            </a:r>
            <a:r>
              <a:rPr lang="zh-CN" altLang="en-US" dirty="0"/>
              <a:t>签名，</a:t>
            </a:r>
            <a:r>
              <a:rPr lang="en-US" altLang="zh-CN" dirty="0"/>
              <a:t>6</a:t>
            </a:r>
            <a:r>
              <a:rPr lang="zh-CN" altLang="en-US" dirty="0"/>
              <a:t> 微信号，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联系 电话， </a:t>
            </a:r>
            <a:r>
              <a:rPr lang="en-US" altLang="zh-CN" dirty="0"/>
              <a:t>8</a:t>
            </a:r>
            <a:r>
              <a:rPr lang="zh-CN" altLang="en-US" dirty="0"/>
              <a:t>电子邮箱，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5FB99D-1012-4735-8D36-8ED83AA872C3}"/>
              </a:ext>
            </a:extLst>
          </p:cNvPr>
          <p:cNvSpPr txBox="1"/>
          <p:nvPr/>
        </p:nvSpPr>
        <p:spPr>
          <a:xfrm>
            <a:off x="10153564" y="1429971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按照之前的来，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用户可以输入，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可以不输入</a:t>
            </a:r>
          </a:p>
        </p:txBody>
      </p:sp>
    </p:spTree>
    <p:extLst>
      <p:ext uri="{BB962C8B-B14F-4D97-AF65-F5344CB8AC3E}">
        <p14:creationId xmlns:p14="http://schemas.microsoft.com/office/powerpoint/2010/main" val="121539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398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7</cp:revision>
  <dcterms:created xsi:type="dcterms:W3CDTF">2019-05-12T07:14:05Z</dcterms:created>
  <dcterms:modified xsi:type="dcterms:W3CDTF">2019-05-12T07:36:24Z</dcterms:modified>
</cp:coreProperties>
</file>