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90A0A-8E74-4D23-BB0E-5F539EA5C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0A9DA7-D679-434A-AB16-6FF1BE35C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C2824-39B5-4ED5-A6E7-F2AB58A5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CABF-B72D-42ED-A7B5-23570F9A40E6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0DE86-AAEC-404A-9DA7-76070553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2E48F-426F-492F-88D1-373E258B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F5AF-CFA6-434B-B44E-47ED7AB90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3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18749-D772-4271-9BC9-A77045A5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703B5E-6AD9-42A2-9F48-6B2F65DB2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7642D-98AB-49AB-8F0E-0C03A423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CABF-B72D-42ED-A7B5-23570F9A40E6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54368-BEA9-48ED-8561-E7AF0049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C4F5B-F730-4171-ABAD-D4C2E7FC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F5AF-CFA6-434B-B44E-47ED7AB90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7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B9B6E3-4ADA-43A0-BBFA-9555AADD9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F7F9A6-468E-4193-A139-ABF0C73DD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BD15A-493C-4B4C-9BF0-C81D9809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CABF-B72D-42ED-A7B5-23570F9A40E6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51C4D-E337-4024-8B41-F9096F91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5AEC2-8908-4E4B-A917-CD483DBD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F5AF-CFA6-434B-B44E-47ED7AB90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90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A88CF-2097-43B6-8434-3F19ABB1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BD8E0-C6BF-4C31-9DC7-82558EF2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C539C-7738-4561-98C5-63599401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CABF-B72D-42ED-A7B5-23570F9A40E6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80117-659A-4D79-84B6-E8A98C7A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309FA-588A-4D73-BF6D-A52A70BD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F5AF-CFA6-434B-B44E-47ED7AB90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8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59024-975A-4A68-9078-15F2D902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631227-F992-4BD6-8F88-A0D37513F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18764-43C5-4EAE-A008-8056F349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CABF-B72D-42ED-A7B5-23570F9A40E6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692F3-5D8A-41A7-BDD2-9E82ECE0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E1095-3E37-4766-B4A8-500E363A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F5AF-CFA6-434B-B44E-47ED7AB90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8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D3E13-E00D-4815-8F27-68EC0718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BBA63-B414-4C5E-82C5-B96B60BD2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DE869-8936-4473-85A1-AF38137AE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FE5D-9D69-4B3E-BC5D-F8E09D4C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CABF-B72D-42ED-A7B5-23570F9A40E6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B1E29A-B0B2-4A46-8D3C-BE7373C1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B1116A-2E2B-4575-9E23-033E8B8D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F5AF-CFA6-434B-B44E-47ED7AB90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4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EE6E5-2F53-4273-9723-189B8438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E17B4F-67C7-4717-926C-E029B4A5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E6D1B4-96C8-427B-955A-BB6B1A568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1AB9B6-4DBB-4BE8-810F-03B15B524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A718EE-7C00-4BF7-BBC0-D09FC508E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ED396D-B852-4D99-8560-5A3F8AD0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CABF-B72D-42ED-A7B5-23570F9A40E6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343934-DA01-4E99-91EF-EC1C1382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BDA689-2A2B-44D0-9EEC-84406224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F5AF-CFA6-434B-B44E-47ED7AB90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33EA0-4011-4F63-9ED0-15EA98C5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26AB34-BC1B-4B6B-9CFC-21F03F60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CABF-B72D-42ED-A7B5-23570F9A40E6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336DAF-A7CA-4218-A12A-0F30FF8B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A25BBD-5D17-41A1-A2D4-1A00A80F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F5AF-CFA6-434B-B44E-47ED7AB90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73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2C123B-411B-48BA-804F-3AA1DBB1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CABF-B72D-42ED-A7B5-23570F9A40E6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02A994-C280-4209-B365-1C578499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E3F9F0-A5A0-493D-9151-58EE598C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F5AF-CFA6-434B-B44E-47ED7AB90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95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11644-E168-4F98-A662-D24FD671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EBD08-09E4-4D7C-A5B5-C842FB8C3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81CEA-8F4C-4773-8E03-222DF2D38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21D00-4F4F-434F-A66B-12C361CD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CABF-B72D-42ED-A7B5-23570F9A40E6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B638B8-6083-482E-AC98-B5469BD6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9F24F-CB9E-41A1-9D09-EFF7435D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F5AF-CFA6-434B-B44E-47ED7AB90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2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81F21-E984-42D9-A84D-F8BF9B37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28E852-6CE0-4907-B489-49AB2A308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099C23-A9E5-4C7B-A0F0-046DDD5F7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502FB-C7E0-461C-A7C7-4A2A7027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CABF-B72D-42ED-A7B5-23570F9A40E6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1BD9CA-27CE-4C07-9D03-E164E43D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BA8B40-0081-42A4-864F-28AD8B28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F5AF-CFA6-434B-B44E-47ED7AB90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FF002B-79C8-4723-899D-4C8A4B62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8196C-CB05-44B4-9FDD-11C60BFD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A7826-A37B-4BB7-98FD-C0074F377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1CABF-B72D-42ED-A7B5-23570F9A40E6}" type="datetimeFigureOut">
              <a:rPr lang="zh-CN" altLang="en-US" smtClean="0"/>
              <a:t>2019/6/15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8583D-5C4D-4F06-B792-40B6A2196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DBA6C-CCE7-455A-96FB-2C4A51CA6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7F5AF-CFA6-434B-B44E-47ED7AB90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2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3.mp4"/><Relationship Id="rId7" Type="http://schemas.openxmlformats.org/officeDocument/2006/relationships/image" Target="../media/image6.jp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3.mp4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1261DD6F-B300-4B96-B6C4-37E252590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3" y="0"/>
            <a:ext cx="3166584" cy="68580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13C152E-D369-41EE-BFC4-CA385603FBAF}"/>
              </a:ext>
            </a:extLst>
          </p:cNvPr>
          <p:cNvCxnSpPr>
            <a:cxnSpLocks/>
          </p:cNvCxnSpPr>
          <p:nvPr/>
        </p:nvCxnSpPr>
        <p:spPr>
          <a:xfrm flipV="1">
            <a:off x="2926080" y="3323303"/>
            <a:ext cx="1105146" cy="126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E9B2023-8900-46FB-A421-9F9819702476}"/>
              </a:ext>
            </a:extLst>
          </p:cNvPr>
          <p:cNvSpPr txBox="1"/>
          <p:nvPr/>
        </p:nvSpPr>
        <p:spPr>
          <a:xfrm>
            <a:off x="3632079" y="1479687"/>
            <a:ext cx="45704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滚动的图片， 和这个分类之间加右图</a:t>
            </a:r>
            <a:endParaRPr lang="en-US" altLang="zh-CN" dirty="0"/>
          </a:p>
          <a:p>
            <a:r>
              <a:rPr lang="zh-CN" altLang="en-US" dirty="0"/>
              <a:t>中圈住的部分，，小图片</a:t>
            </a:r>
            <a:endParaRPr lang="en-US" altLang="zh-CN" dirty="0"/>
          </a:p>
          <a:p>
            <a:r>
              <a:rPr lang="zh-CN" altLang="en-US" dirty="0"/>
              <a:t>后台我自己上传。不需要小图片下面</a:t>
            </a:r>
            <a:endParaRPr lang="en-US" altLang="zh-CN" dirty="0"/>
          </a:p>
          <a:p>
            <a:r>
              <a:rPr lang="zh-CN" altLang="en-US" dirty="0"/>
              <a:t>有名称。。右侧的不够紧凑，我会把每个小</a:t>
            </a:r>
            <a:endParaRPr lang="en-US" altLang="zh-CN" dirty="0"/>
          </a:p>
          <a:p>
            <a:r>
              <a:rPr lang="zh-CN" altLang="en-US" dirty="0"/>
              <a:t>图片做的稍大一点，上下左右图标的间距</a:t>
            </a:r>
            <a:endParaRPr lang="en-US" altLang="zh-CN" dirty="0"/>
          </a:p>
          <a:p>
            <a:r>
              <a:rPr lang="zh-CN" altLang="en-US" dirty="0"/>
              <a:t>你缩小点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A279C3-96B9-430C-BCCA-E92670604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244" y="0"/>
            <a:ext cx="3166584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4DE49DB-44E1-4396-88AC-3AF671333510}"/>
              </a:ext>
            </a:extLst>
          </p:cNvPr>
          <p:cNvSpPr/>
          <p:nvPr/>
        </p:nvSpPr>
        <p:spPr>
          <a:xfrm>
            <a:off x="8202561" y="2603949"/>
            <a:ext cx="3989439" cy="1260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B6A5AD-94A9-41F2-8401-ED5D59A712B2}"/>
              </a:ext>
            </a:extLst>
          </p:cNvPr>
          <p:cNvSpPr/>
          <p:nvPr/>
        </p:nvSpPr>
        <p:spPr>
          <a:xfrm>
            <a:off x="8202561" y="4149213"/>
            <a:ext cx="3861620" cy="1759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59BB36-4C73-490A-B70F-40C5344387CB}"/>
              </a:ext>
            </a:extLst>
          </p:cNvPr>
          <p:cNvCxnSpPr>
            <a:cxnSpLocks/>
          </p:cNvCxnSpPr>
          <p:nvPr/>
        </p:nvCxnSpPr>
        <p:spPr>
          <a:xfrm flipV="1">
            <a:off x="6882581" y="4583430"/>
            <a:ext cx="1319980" cy="62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E9F243E-EA22-467F-90E1-145DE48709AD}"/>
              </a:ext>
            </a:extLst>
          </p:cNvPr>
          <p:cNvSpPr txBox="1"/>
          <p:nvPr/>
        </p:nvSpPr>
        <p:spPr>
          <a:xfrm>
            <a:off x="4209160" y="523697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这个大图片显示区域也要吧，</a:t>
            </a:r>
            <a:endParaRPr lang="en-US" altLang="zh-CN" dirty="0"/>
          </a:p>
          <a:p>
            <a:r>
              <a:rPr lang="zh-CN" altLang="en-US" dirty="0"/>
              <a:t>剩下的是，各个分类的产品展示</a:t>
            </a:r>
          </a:p>
        </p:txBody>
      </p:sp>
    </p:spTree>
    <p:extLst>
      <p:ext uri="{BB962C8B-B14F-4D97-AF65-F5344CB8AC3E}">
        <p14:creationId xmlns:p14="http://schemas.microsoft.com/office/powerpoint/2010/main" val="280087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f2ebbfe75ef8dbe1b8a5896826f6b8a">
            <a:hlinkClick r:id="" action="ppaction://media"/>
            <a:extLst>
              <a:ext uri="{FF2B5EF4-FFF2-40B4-BE49-F238E27FC236}">
                <a16:creationId xmlns:a16="http://schemas.microsoft.com/office/drawing/2014/main" id="{8AA0E0E8-D2CC-4F7E-ABB1-B8DCAA55134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7369" y="462225"/>
            <a:ext cx="2443089" cy="5235190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BF117B4-9237-45AE-8FF6-CC1FC0220342}"/>
              </a:ext>
            </a:extLst>
          </p:cNvPr>
          <p:cNvCxnSpPr/>
          <p:nvPr/>
        </p:nvCxnSpPr>
        <p:spPr>
          <a:xfrm flipH="1">
            <a:off x="2763297" y="1225899"/>
            <a:ext cx="3332703" cy="247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9A58A9D-714C-4427-BCD1-F9008EE66DF5}"/>
              </a:ext>
            </a:extLst>
          </p:cNvPr>
          <p:cNvSpPr txBox="1"/>
          <p:nvPr/>
        </p:nvSpPr>
        <p:spPr>
          <a:xfrm>
            <a:off x="6270171" y="1095270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商品添加，采用左侧视频里面的方式。</a:t>
            </a:r>
            <a:endParaRPr lang="en-US" altLang="zh-CN" dirty="0"/>
          </a:p>
          <a:p>
            <a:r>
              <a:rPr lang="zh-CN" altLang="en-US" dirty="0"/>
              <a:t>点击购物车，出现加减号</a:t>
            </a:r>
          </a:p>
        </p:txBody>
      </p:sp>
    </p:spTree>
    <p:extLst>
      <p:ext uri="{BB962C8B-B14F-4D97-AF65-F5344CB8AC3E}">
        <p14:creationId xmlns:p14="http://schemas.microsoft.com/office/powerpoint/2010/main" val="90079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EA925EC1-477E-4C58-A1B4-A7E768845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F5C4733-3D19-441A-8CF4-9D3A37CB8D56}"/>
              </a:ext>
            </a:extLst>
          </p:cNvPr>
          <p:cNvCxnSpPr/>
          <p:nvPr/>
        </p:nvCxnSpPr>
        <p:spPr>
          <a:xfrm flipH="1">
            <a:off x="2834640" y="1394460"/>
            <a:ext cx="292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ECA99E2-0FC6-4D09-A424-41F0A2D7F5E7}"/>
              </a:ext>
            </a:extLst>
          </p:cNvPr>
          <p:cNvCxnSpPr>
            <a:cxnSpLocks/>
          </p:cNvCxnSpPr>
          <p:nvPr/>
        </p:nvCxnSpPr>
        <p:spPr>
          <a:xfrm flipH="1">
            <a:off x="2212258" y="1720645"/>
            <a:ext cx="3548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FFA7E56-196E-4252-B6C7-1679EB76EB3F}"/>
              </a:ext>
            </a:extLst>
          </p:cNvPr>
          <p:cNvCxnSpPr/>
          <p:nvPr/>
        </p:nvCxnSpPr>
        <p:spPr>
          <a:xfrm flipH="1">
            <a:off x="1769806" y="1995948"/>
            <a:ext cx="2762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EFE862F-34DB-4E4C-BB16-BD3EF0548C1F}"/>
              </a:ext>
            </a:extLst>
          </p:cNvPr>
          <p:cNvSpPr txBox="1"/>
          <p:nvPr/>
        </p:nvSpPr>
        <p:spPr>
          <a:xfrm>
            <a:off x="4198374" y="4227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商品都横版显示，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429286-BBAA-45C5-B87D-ADD0CBECADF6}"/>
              </a:ext>
            </a:extLst>
          </p:cNvPr>
          <p:cNvSpPr txBox="1"/>
          <p:nvPr/>
        </p:nvSpPr>
        <p:spPr>
          <a:xfrm>
            <a:off x="5928852" y="12093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名称，显示两行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A628B4-6C4E-4678-80A8-EF51D4C6E0A4}"/>
              </a:ext>
            </a:extLst>
          </p:cNvPr>
          <p:cNvSpPr txBox="1"/>
          <p:nvPr/>
        </p:nvSpPr>
        <p:spPr>
          <a:xfrm>
            <a:off x="5928852" y="15359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特色描述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7296AB-1440-4A99-8C9F-D758F253B9A0}"/>
              </a:ext>
            </a:extLst>
          </p:cNvPr>
          <p:cNvSpPr txBox="1"/>
          <p:nvPr/>
        </p:nvSpPr>
        <p:spPr>
          <a:xfrm>
            <a:off x="4601497" y="1905311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AU$29.95</a:t>
            </a:r>
          </a:p>
          <a:p>
            <a:r>
              <a:rPr lang="zh-CN" altLang="en-US" dirty="0"/>
              <a:t>约￥</a:t>
            </a:r>
            <a:r>
              <a:rPr lang="en-US" altLang="zh-CN" dirty="0"/>
              <a:t>150</a:t>
            </a:r>
          </a:p>
          <a:p>
            <a:r>
              <a:rPr lang="zh-CN" altLang="en-US" dirty="0"/>
              <a:t>突出澳币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BB10051-69BB-4F9D-9D01-B22F2BEF4D8F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5747965" y="2089976"/>
            <a:ext cx="1434914" cy="27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9F69050-27D1-43B0-A5E0-E46E263D6EFB}"/>
              </a:ext>
            </a:extLst>
          </p:cNvPr>
          <p:cNvSpPr txBox="1"/>
          <p:nvPr/>
        </p:nvSpPr>
        <p:spPr>
          <a:xfrm>
            <a:off x="7325032" y="1995948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后台输入的全部都是澳币。。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所有人民币价格，都是通过汇率乘出来的。</a:t>
            </a:r>
            <a:endParaRPr lang="en-US" altLang="zh-CN" dirty="0"/>
          </a:p>
          <a:p>
            <a:r>
              <a:rPr lang="zh-CN" altLang="en-US" dirty="0"/>
              <a:t>后台修改了汇率，就修改了人民币价格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791627-730D-4604-A7E3-ED1FF61EAECE}"/>
              </a:ext>
            </a:extLst>
          </p:cNvPr>
          <p:cNvCxnSpPr>
            <a:cxnSpLocks/>
          </p:cNvCxnSpPr>
          <p:nvPr/>
        </p:nvCxnSpPr>
        <p:spPr>
          <a:xfrm flipH="1" flipV="1">
            <a:off x="2834641" y="1905312"/>
            <a:ext cx="1866162" cy="12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B8C62D6-1637-4FDD-9C01-1DD567946007}"/>
              </a:ext>
            </a:extLst>
          </p:cNvPr>
          <p:cNvSpPr txBox="1"/>
          <p:nvPr/>
        </p:nvSpPr>
        <p:spPr>
          <a:xfrm>
            <a:off x="4743651" y="30086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购物车的图标</a:t>
            </a:r>
          </a:p>
        </p:txBody>
      </p:sp>
    </p:spTree>
    <p:extLst>
      <p:ext uri="{BB962C8B-B14F-4D97-AF65-F5344CB8AC3E}">
        <p14:creationId xmlns:p14="http://schemas.microsoft.com/office/powerpoint/2010/main" val="253073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6eb70a491d3ca30cdf13bbf2a0f10bb">
            <a:hlinkClick r:id="" action="ppaction://media"/>
            <a:extLst>
              <a:ext uri="{FF2B5EF4-FFF2-40B4-BE49-F238E27FC236}">
                <a16:creationId xmlns:a16="http://schemas.microsoft.com/office/drawing/2014/main" id="{CB4D7E2E-42CD-4DB0-9FC6-671259283F4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79138" y="314632"/>
            <a:ext cx="2362423" cy="5062334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B17CF3C-D6E5-4294-A269-F115EB95EF85}"/>
              </a:ext>
            </a:extLst>
          </p:cNvPr>
          <p:cNvCxnSpPr>
            <a:cxnSpLocks/>
          </p:cNvCxnSpPr>
          <p:nvPr/>
        </p:nvCxnSpPr>
        <p:spPr>
          <a:xfrm flipH="1" flipV="1">
            <a:off x="2448233" y="1052052"/>
            <a:ext cx="1258528" cy="18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9567A26-27C7-4A59-B4C4-2ED3092B397B}"/>
              </a:ext>
            </a:extLst>
          </p:cNvPr>
          <p:cNvSpPr txBox="1"/>
          <p:nvPr/>
        </p:nvSpPr>
        <p:spPr>
          <a:xfrm>
            <a:off x="3844413" y="1052052"/>
            <a:ext cx="11797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这个是个视频，你看下顶部的二级分类选择这个好做不。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不好做就算了</a:t>
            </a:r>
          </a:p>
        </p:txBody>
      </p:sp>
      <p:pic>
        <p:nvPicPr>
          <p:cNvPr id="11" name="图片 10" descr="图片包含 屏幕截图&#10;&#10;描述已自动生成">
            <a:extLst>
              <a:ext uri="{FF2B5EF4-FFF2-40B4-BE49-F238E27FC236}">
                <a16:creationId xmlns:a16="http://schemas.microsoft.com/office/drawing/2014/main" id="{11BB5395-BF53-4AB6-A168-DDEC4E831B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87" y="0"/>
            <a:ext cx="3166584" cy="6858000"/>
          </a:xfrm>
          <a:prstGeom prst="rect">
            <a:avLst/>
          </a:prstGeom>
        </p:spPr>
      </p:pic>
      <p:pic>
        <p:nvPicPr>
          <p:cNvPr id="12" name="6646ea926f0f558758fe09b82e701b3f">
            <a:hlinkClick r:id="" action="ppaction://media"/>
            <a:extLst>
              <a:ext uri="{FF2B5EF4-FFF2-40B4-BE49-F238E27FC236}">
                <a16:creationId xmlns:a16="http://schemas.microsoft.com/office/drawing/2014/main" id="{58272A38-F733-4431-AB44-B3A7BE136E80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956793" y="32657"/>
            <a:ext cx="2239661" cy="4799274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EEC5634-8CE9-4D66-A8BE-8334CDE48C69}"/>
              </a:ext>
            </a:extLst>
          </p:cNvPr>
          <p:cNvCxnSpPr/>
          <p:nvPr/>
        </p:nvCxnSpPr>
        <p:spPr>
          <a:xfrm flipV="1">
            <a:off x="5024176" y="3918857"/>
            <a:ext cx="1145512" cy="104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83F29-EF64-4C19-A138-1EEFEF777F2C}"/>
              </a:ext>
            </a:extLst>
          </p:cNvPr>
          <p:cNvSpPr txBox="1"/>
          <p:nvPr/>
        </p:nvSpPr>
        <p:spPr>
          <a:xfrm>
            <a:off x="3565066" y="497260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这个视频是商品添加方式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783914B-1E3C-4FA7-A208-68EC1F7530EA}"/>
              </a:ext>
            </a:extLst>
          </p:cNvPr>
          <p:cNvCxnSpPr>
            <a:cxnSpLocks/>
          </p:cNvCxnSpPr>
          <p:nvPr/>
        </p:nvCxnSpPr>
        <p:spPr>
          <a:xfrm flipV="1">
            <a:off x="7877908" y="4441371"/>
            <a:ext cx="1889090" cy="1446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4C206CF-1118-40EB-BD65-0295423382B4}"/>
              </a:ext>
            </a:extLst>
          </p:cNvPr>
          <p:cNvSpPr txBox="1"/>
          <p:nvPr/>
        </p:nvSpPr>
        <p:spPr>
          <a:xfrm>
            <a:off x="5744308" y="588833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这个页面要有购物车图标</a:t>
            </a:r>
            <a:endParaRPr lang="en-US" altLang="zh-CN" dirty="0"/>
          </a:p>
          <a:p>
            <a:r>
              <a:rPr lang="zh-CN" altLang="en-US" dirty="0"/>
              <a:t>并显示购物车里面商品数量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09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96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8AB9EDC8-86E0-4B3C-B3DC-B0C6BF6C3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3" y="0"/>
            <a:ext cx="3166584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463AF54-B6EC-4372-9C29-C1A107C37847}"/>
              </a:ext>
            </a:extLst>
          </p:cNvPr>
          <p:cNvSpPr txBox="1"/>
          <p:nvPr/>
        </p:nvSpPr>
        <p:spPr>
          <a:xfrm>
            <a:off x="4857750" y="64008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购物建议拿下来悬浮放右下角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936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2CC3F983-9E4C-490A-979E-363A8F339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8" y="0"/>
            <a:ext cx="3166584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C4C0E6-345E-4D55-B187-D015320D23EA}"/>
              </a:ext>
            </a:extLst>
          </p:cNvPr>
          <p:cNvSpPr txBox="1"/>
          <p:nvPr/>
        </p:nvSpPr>
        <p:spPr>
          <a:xfrm>
            <a:off x="3665219" y="815339"/>
            <a:ext cx="745268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支付以前的操作，可以参照</a:t>
            </a:r>
            <a:r>
              <a:rPr lang="en-US" altLang="zh-CN" dirty="0"/>
              <a:t>gas</a:t>
            </a:r>
            <a:r>
              <a:rPr lang="zh-CN" altLang="en-US" dirty="0"/>
              <a:t>的。不显示身份证上传，在前面的过程中</a:t>
            </a:r>
            <a:endParaRPr lang="en-US" altLang="zh-CN" dirty="0"/>
          </a:p>
          <a:p>
            <a:r>
              <a:rPr lang="zh-CN" altLang="en-US" dirty="0"/>
              <a:t>因为订单详情有上传。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选择支付方式的时候，三种支付方式。</a:t>
            </a:r>
            <a:endParaRPr lang="en-US" altLang="zh-CN" dirty="0"/>
          </a:p>
          <a:p>
            <a:r>
              <a:rPr lang="zh-CN" altLang="en-US" dirty="0"/>
              <a:t>微信支付宝的话，按照他的来，加</a:t>
            </a:r>
            <a:r>
              <a:rPr lang="en-US" altLang="zh-CN" dirty="0"/>
              <a:t>1%</a:t>
            </a:r>
            <a:r>
              <a:rPr lang="zh-CN" altLang="en-US" dirty="0"/>
              <a:t>手续费。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支付手续费：</a:t>
            </a:r>
            <a:r>
              <a:rPr lang="en-US" altLang="zh-CN" dirty="0"/>
              <a:t>AU$1.59</a:t>
            </a:r>
          </a:p>
          <a:p>
            <a:r>
              <a:rPr lang="zh-CN" altLang="en-US" dirty="0"/>
              <a:t>实付金额：</a:t>
            </a:r>
            <a:r>
              <a:rPr lang="en-US" altLang="zh-CN" dirty="0"/>
              <a:t> AU$160.75</a:t>
            </a:r>
          </a:p>
          <a:p>
            <a:r>
              <a:rPr lang="zh-CN" altLang="en-US" dirty="0"/>
              <a:t>当前汇率：</a:t>
            </a:r>
            <a:r>
              <a:rPr lang="en-US" altLang="zh-CN" dirty="0"/>
              <a:t>4.7710</a:t>
            </a:r>
          </a:p>
          <a:p>
            <a:r>
              <a:rPr lang="zh-CN" altLang="en-US" dirty="0"/>
              <a:t>约人民币：￥</a:t>
            </a:r>
            <a:r>
              <a:rPr lang="en-US" altLang="zh-CN" dirty="0"/>
              <a:t>766.9</a:t>
            </a:r>
            <a:r>
              <a:rPr lang="zh-CN" altLang="en-US" dirty="0"/>
              <a:t>（人民币保留一位小数点就好，前面的价格显示</a:t>
            </a:r>
            <a:endParaRPr lang="en-US" altLang="zh-CN" dirty="0"/>
          </a:p>
          <a:p>
            <a:r>
              <a:rPr lang="zh-CN" altLang="en-US" dirty="0"/>
              <a:t>也是，人民币保留一位小数点）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使用微信跳转支付的时候直接按照约多少人民币那个数值支付就好。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746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87C9E6C4-7AF7-4F0A-8E7A-DE90FDE38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8" y="0"/>
            <a:ext cx="3166584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3165B61-554B-4C57-ACBC-A2527E776D78}"/>
              </a:ext>
            </a:extLst>
          </p:cNvPr>
          <p:cNvSpPr txBox="1"/>
          <p:nvPr/>
        </p:nvSpPr>
        <p:spPr>
          <a:xfrm>
            <a:off x="4916129" y="137651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银行转账，想了下还是有必要的，所以还是加上好了</a:t>
            </a:r>
          </a:p>
        </p:txBody>
      </p:sp>
    </p:spTree>
    <p:extLst>
      <p:ext uri="{BB962C8B-B14F-4D97-AF65-F5344CB8AC3E}">
        <p14:creationId xmlns:p14="http://schemas.microsoft.com/office/powerpoint/2010/main" val="122017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334</Words>
  <Application>Microsoft Office PowerPoint</Application>
  <PresentationFormat>宽屏</PresentationFormat>
  <Paragraphs>44</Paragraphs>
  <Slides>7</Slides>
  <Notes>0</Notes>
  <HiddenSlides>0</HiddenSlides>
  <MMClips>3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Shanguang Ping</dc:creator>
  <cp:lastModifiedBy>Shanguang Ping</cp:lastModifiedBy>
  <cp:revision>24</cp:revision>
  <dcterms:created xsi:type="dcterms:W3CDTF">2019-06-15T02:37:55Z</dcterms:created>
  <dcterms:modified xsi:type="dcterms:W3CDTF">2019-06-15T04:13:32Z</dcterms:modified>
</cp:coreProperties>
</file>