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03265-D6FF-4EAD-A749-ADA6B88C6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DCAB50-7F4C-4E11-BE3E-F8BD78739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B4CCBD-D5F8-4621-99C1-AD930E0A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B44-2455-48CF-A984-26B663A3E9F8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46798F-A5C7-4620-8BCC-3967005A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697E7C-D877-40E5-A06A-1BB44EE1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36BB-EF9B-4D6B-8D45-6CB9A7344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65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39623-B7BA-415C-806B-00F3ADC40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295CF7-6037-4106-9479-BE2A107FD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A5A84E-C863-4CFA-B490-1C275E9D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B44-2455-48CF-A984-26B663A3E9F8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44F3B5-719F-45B3-81EC-45601BEE8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6B39A4-33B4-43D8-A316-05DCE7A6A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36BB-EF9B-4D6B-8D45-6CB9A7344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38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BF03F1-27D2-470A-B64B-4CDC835E8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3CDEC7-80D5-4C8C-8462-52F3D1D23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22F667-F726-4E2D-8B57-33193F43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B44-2455-48CF-A984-26B663A3E9F8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6723E0-5951-491D-B9AD-36BDEC99A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D1A5A-D925-4394-BD23-D5CC6991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36BB-EF9B-4D6B-8D45-6CB9A7344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44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9ACA9-749C-490B-9AED-DA70C2BD9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7B33A-5A04-41FC-ABD8-07E2877B6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27A9C-79C3-481B-9964-14D83204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B44-2455-48CF-A984-26B663A3E9F8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BB713-BC2A-4B55-A39B-FADB0ABE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C06EE-2E0E-44A8-89D5-DFBCEAD0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36BB-EF9B-4D6B-8D45-6CB9A7344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48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62E61-F934-422F-B71E-2CC8F614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91EAC4-44DF-48A1-92C2-16B5E06FA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A85976-6D2F-4DA4-B859-96421AB5F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B44-2455-48CF-A984-26B663A3E9F8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279E2A-AC77-4173-817E-0A032F29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F80D53-8972-420D-9FE5-C791DDE29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36BB-EF9B-4D6B-8D45-6CB9A7344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88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BBF8C-3DA1-4ADD-B924-C8FFDCCE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99DE29-1B10-45D1-9E58-5D404ED52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9B4EE4-1E10-4C81-A307-FF42171DB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963BEB-2329-4BA2-9D87-31B203AA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B44-2455-48CF-A984-26B663A3E9F8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6EB008-6E53-44EB-8895-DC7B10B04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679A4C-3A4A-4D27-ACF3-B55E49C9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36BB-EF9B-4D6B-8D45-6CB9A7344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73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F31DC-0C85-4C59-9D5E-1557638D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142ABF-7406-4EA4-B52C-864FB0E6F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4C2C7D-8B5C-4477-B6B8-9A0C9B60E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825FF6-261F-49A7-A5C3-1A550B040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6517D1-C619-4E98-B327-DF51CC35A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3A5F41-8275-4B5A-8C44-252CB866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B44-2455-48CF-A984-26B663A3E9F8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A87871-CAF4-4A38-9817-7FD13E78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7F041B-CF41-4934-B970-97BFF77B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36BB-EF9B-4D6B-8D45-6CB9A7344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05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8EFC6-01C0-4035-8487-F198915DD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36BD87-36CB-4E4E-9007-493952CF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B44-2455-48CF-A984-26B663A3E9F8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35B5CB-CD3F-4B1F-B3A0-643AC5A5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4C99B0-D61A-473F-B622-8FC8B524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36BB-EF9B-4D6B-8D45-6CB9A7344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57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4332DA-DEBE-4E67-B748-F322208AC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B44-2455-48CF-A984-26B663A3E9F8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513889-8E6C-4811-BF45-0D1C0716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F19390-DC8D-4CB3-819D-33347503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36BB-EF9B-4D6B-8D45-6CB9A7344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611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466C5-2AE2-4A08-A9BA-36DCD6819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C17300-553E-413C-A49F-E66C92725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E7BD46-EAFE-42AF-B28D-C41E78CAE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CF2DE8-0633-48CE-A822-E67D6B78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B44-2455-48CF-A984-26B663A3E9F8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DDD467-C42E-436C-BB02-0358078A1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6E9936-3186-40F5-B670-CCF469A5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36BB-EF9B-4D6B-8D45-6CB9A7344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65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41DDE-1565-4AAE-AA40-38219287F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C9A783-99E2-44BF-B2CB-5320E2D95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1EF094-39A7-4FFD-AE4E-2B59F4AED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D773F4-61F5-4B5A-A61E-20996F6F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B44-2455-48CF-A984-26B663A3E9F8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F115CB-B082-49A0-A561-D709ACE5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188011-494F-4DE9-9496-BA3F39CD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36BB-EF9B-4D6B-8D45-6CB9A7344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9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70AAB6-C727-48EF-8769-592F6BF5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905EE8-552A-4414-B9CC-7835C1DED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8EB353-FECB-4DF6-A2A1-74F0D2FD0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7BB44-2455-48CF-A984-26B663A3E9F8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EE617C-DA12-4C47-8A61-5FCCB1F7F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46A917-2250-4A91-A287-92E2B2505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336BB-EF9B-4D6B-8D45-6CB9A7344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81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8291BF-3825-4590-92AE-37A7068B1798}"/>
              </a:ext>
            </a:extLst>
          </p:cNvPr>
          <p:cNvSpPr txBox="1"/>
          <p:nvPr/>
        </p:nvSpPr>
        <p:spPr>
          <a:xfrm>
            <a:off x="102870" y="0"/>
            <a:ext cx="1172628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商城修改：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商城首先要分为两种，一种是本地商城，一种是拼团商城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国外商城（代购商城，目前要升级的），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拼团商城（商品和拼团后台有关联，所以估计要独立出来一个，以后再说）：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另外代购商城是一个城市一个，，，所以最好具备克隆的功能，不想等下一个城市，还要一点一点修改，直接</a:t>
            </a:r>
            <a:endParaRPr lang="en-US" altLang="zh-CN" dirty="0"/>
          </a:p>
          <a:p>
            <a:r>
              <a:rPr lang="zh-CN" altLang="en-US" dirty="0"/>
              <a:t>克隆一个出来。。。然后商品编号什么的，也都别变化。。这样的话，我上传文件，一个一个去上传方便很多。。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194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&#10;&#10;描述已自动生成">
            <a:extLst>
              <a:ext uri="{FF2B5EF4-FFF2-40B4-BE49-F238E27FC236}">
                <a16:creationId xmlns:a16="http://schemas.microsoft.com/office/drawing/2014/main" id="{4971915A-9C40-4BA3-817A-672DE8BED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6584" cy="6858000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FE3A629-9F58-4ED8-8843-2CAC238AA2C8}"/>
              </a:ext>
            </a:extLst>
          </p:cNvPr>
          <p:cNvCxnSpPr>
            <a:cxnSpLocks/>
          </p:cNvCxnSpPr>
          <p:nvPr/>
        </p:nvCxnSpPr>
        <p:spPr>
          <a:xfrm flipH="1" flipV="1">
            <a:off x="1946297" y="1185770"/>
            <a:ext cx="1750632" cy="367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图片包含 屏幕截图&#10;&#10;描述已自动生成">
            <a:extLst>
              <a:ext uri="{FF2B5EF4-FFF2-40B4-BE49-F238E27FC236}">
                <a16:creationId xmlns:a16="http://schemas.microsoft.com/office/drawing/2014/main" id="{3586C960-23DF-4993-9A7B-1715C83A5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127" y="0"/>
            <a:ext cx="3166584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994A250-0EDD-46A8-8267-739DDCC733E2}"/>
              </a:ext>
            </a:extLst>
          </p:cNvPr>
          <p:cNvSpPr txBox="1"/>
          <p:nvPr/>
        </p:nvSpPr>
        <p:spPr>
          <a:xfrm>
            <a:off x="3696929" y="1221166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加一个滚动的汇率展示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也就是加一个一句话的混动横幅</a:t>
            </a:r>
            <a:endParaRPr lang="en-US" altLang="zh-CN" dirty="0"/>
          </a:p>
          <a:p>
            <a:r>
              <a:rPr lang="zh-CN" altLang="en-US" dirty="0"/>
              <a:t>最好我能每天修改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B89EF82-626A-40AF-A959-A3F1A1ADB66A}"/>
              </a:ext>
            </a:extLst>
          </p:cNvPr>
          <p:cNvCxnSpPr/>
          <p:nvPr/>
        </p:nvCxnSpPr>
        <p:spPr>
          <a:xfrm flipV="1">
            <a:off x="6784258" y="1185770"/>
            <a:ext cx="1513869" cy="110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E117EA6-ED5A-4E1A-B136-6FB58E33C54E}"/>
              </a:ext>
            </a:extLst>
          </p:cNvPr>
          <p:cNvCxnSpPr/>
          <p:nvPr/>
        </p:nvCxnSpPr>
        <p:spPr>
          <a:xfrm flipH="1">
            <a:off x="2939845" y="4562168"/>
            <a:ext cx="1229032" cy="84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72674AB-0322-4341-94E4-F27253608B14}"/>
              </a:ext>
            </a:extLst>
          </p:cNvPr>
          <p:cNvSpPr txBox="1"/>
          <p:nvPr/>
        </p:nvSpPr>
        <p:spPr>
          <a:xfrm>
            <a:off x="4395019" y="433602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采用横版展示商品</a:t>
            </a:r>
          </a:p>
        </p:txBody>
      </p:sp>
    </p:spTree>
    <p:extLst>
      <p:ext uri="{BB962C8B-B14F-4D97-AF65-F5344CB8AC3E}">
        <p14:creationId xmlns:p14="http://schemas.microsoft.com/office/powerpoint/2010/main" val="407623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A31B6A0-56E1-48EE-8E98-F198A4161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135" y="0"/>
            <a:ext cx="3166584" cy="6858000"/>
          </a:xfrm>
          <a:prstGeom prst="rect">
            <a:avLst/>
          </a:prstGeom>
        </p:spPr>
      </p:pic>
      <p:pic>
        <p:nvPicPr>
          <p:cNvPr id="5" name="图片 4" descr="图片包含 文字, 白板&#10;&#10;描述已自动生成">
            <a:extLst>
              <a:ext uri="{FF2B5EF4-FFF2-40B4-BE49-F238E27FC236}">
                <a16:creationId xmlns:a16="http://schemas.microsoft.com/office/drawing/2014/main" id="{6CC58E5A-9DB5-43CC-B167-70E03F8A9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1" y="0"/>
            <a:ext cx="3857625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2B48CF3-5511-4935-86C8-A02AF57F10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083" y="0"/>
            <a:ext cx="3166584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20F54CF-2125-4A3C-B378-6AB79549DDC4}"/>
              </a:ext>
            </a:extLst>
          </p:cNvPr>
          <p:cNvSpPr txBox="1"/>
          <p:nvPr/>
        </p:nvSpPr>
        <p:spPr>
          <a:xfrm flipH="1">
            <a:off x="7138148" y="1097280"/>
            <a:ext cx="197450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整体的滚动效果参考右边。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有商品水印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商品名称两行。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有特色描述</a:t>
            </a:r>
            <a:endParaRPr lang="en-US" altLang="zh-CN" dirty="0"/>
          </a:p>
          <a:p>
            <a:r>
              <a:rPr lang="zh-CN" altLang="en-US" dirty="0"/>
              <a:t>有添加购物车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商品水印，你做</a:t>
            </a:r>
            <a:endParaRPr lang="en-US" altLang="zh-CN" dirty="0"/>
          </a:p>
          <a:p>
            <a:r>
              <a:rPr lang="zh-CN" altLang="en-US" dirty="0"/>
              <a:t>下好了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包邮，特价，</a:t>
            </a:r>
            <a:endParaRPr lang="en-US" altLang="zh-CN" dirty="0"/>
          </a:p>
          <a:p>
            <a:r>
              <a:rPr lang="zh-CN" altLang="en-US" dirty="0"/>
              <a:t>三罐包邮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加个客服悬浮</a:t>
            </a:r>
            <a:endParaRPr lang="en-US" altLang="zh-CN" dirty="0"/>
          </a:p>
          <a:p>
            <a:r>
              <a:rPr lang="zh-CN" altLang="en-US" dirty="0"/>
              <a:t>返回顶部悬浮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738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, 白板&#10;&#10;描述已自动生成">
            <a:extLst>
              <a:ext uri="{FF2B5EF4-FFF2-40B4-BE49-F238E27FC236}">
                <a16:creationId xmlns:a16="http://schemas.microsoft.com/office/drawing/2014/main" id="{42C6C8B6-E4C9-44B5-827F-DC4E20AC5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9E72189-5EB9-4C05-844F-4440FA2EC51F}"/>
              </a:ext>
            </a:extLst>
          </p:cNvPr>
          <p:cNvSpPr txBox="1"/>
          <p:nvPr/>
        </p:nvSpPr>
        <p:spPr>
          <a:xfrm>
            <a:off x="6240780" y="880110"/>
            <a:ext cx="4371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分类这块的</a:t>
            </a:r>
            <a:r>
              <a:rPr lang="en-US" altLang="zh-CN" dirty="0"/>
              <a:t>UI,</a:t>
            </a:r>
            <a:r>
              <a:rPr lang="zh-CN" altLang="en-US" dirty="0"/>
              <a:t>你有好的建议没，感觉有点</a:t>
            </a:r>
            <a:endParaRPr lang="en-US" altLang="zh-CN" dirty="0"/>
          </a:p>
          <a:p>
            <a:r>
              <a:rPr lang="zh-CN" altLang="en-US" dirty="0"/>
              <a:t>和主页重复，不过还好。。</a:t>
            </a:r>
            <a:endParaRPr lang="en-US" altLang="zh-CN" dirty="0"/>
          </a:p>
          <a:p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731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D326724-010B-448A-AC29-9067990C8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" y="0"/>
            <a:ext cx="3166584" cy="6858000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1FF6A87-75F4-4213-9456-CB7D1A30328D}"/>
              </a:ext>
            </a:extLst>
          </p:cNvPr>
          <p:cNvCxnSpPr>
            <a:cxnSpLocks/>
          </p:cNvCxnSpPr>
          <p:nvPr/>
        </p:nvCxnSpPr>
        <p:spPr>
          <a:xfrm flipH="1">
            <a:off x="324342" y="688258"/>
            <a:ext cx="4188664" cy="5665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E54BEFA-8BB4-4750-B7E1-CE271F8F8D3E}"/>
              </a:ext>
            </a:extLst>
          </p:cNvPr>
          <p:cNvSpPr txBox="1"/>
          <p:nvPr/>
        </p:nvSpPr>
        <p:spPr>
          <a:xfrm>
            <a:off x="4596580" y="294739"/>
            <a:ext cx="26688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商品介绍的长图，不要点开页面就显示出来，开了</a:t>
            </a:r>
            <a:r>
              <a:rPr lang="en-US" altLang="zh-CN" dirty="0" err="1"/>
              <a:t>cdn</a:t>
            </a:r>
            <a:r>
              <a:rPr lang="zh-CN" altLang="en-US" dirty="0"/>
              <a:t>费流量，</a:t>
            </a:r>
            <a:endParaRPr lang="en-US" altLang="zh-CN" dirty="0"/>
          </a:p>
          <a:p>
            <a:r>
              <a:rPr lang="zh-CN" altLang="en-US" dirty="0"/>
              <a:t>用户点击商品介绍，再显示长图。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12563F2-7C2C-46D7-8526-FBC6780F77AA}"/>
              </a:ext>
            </a:extLst>
          </p:cNvPr>
          <p:cNvCxnSpPr>
            <a:cxnSpLocks/>
          </p:cNvCxnSpPr>
          <p:nvPr/>
        </p:nvCxnSpPr>
        <p:spPr>
          <a:xfrm flipH="1">
            <a:off x="1386350" y="3824748"/>
            <a:ext cx="3732446" cy="68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448B220-2558-49BD-B5C9-32A1AEA2A811}"/>
              </a:ext>
            </a:extLst>
          </p:cNvPr>
          <p:cNvSpPr txBox="1"/>
          <p:nvPr/>
        </p:nvSpPr>
        <p:spPr>
          <a:xfrm>
            <a:off x="5118796" y="2829355"/>
            <a:ext cx="332975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只显示：</a:t>
            </a:r>
            <a:endParaRPr lang="en-US" altLang="zh-CN" dirty="0"/>
          </a:p>
          <a:p>
            <a:r>
              <a:rPr lang="zh-CN" altLang="en-US" dirty="0"/>
              <a:t>名称</a:t>
            </a:r>
            <a:endParaRPr lang="en-US" altLang="zh-CN" dirty="0"/>
          </a:p>
          <a:p>
            <a:r>
              <a:rPr lang="zh-CN" altLang="en-US" dirty="0"/>
              <a:t>特殊描述</a:t>
            </a:r>
            <a:endParaRPr lang="en-US" altLang="zh-CN" dirty="0"/>
          </a:p>
          <a:p>
            <a:r>
              <a:rPr lang="zh-CN" altLang="en-US" dirty="0"/>
              <a:t>价格</a:t>
            </a:r>
            <a:endParaRPr lang="en-US" altLang="zh-CN" dirty="0"/>
          </a:p>
          <a:p>
            <a:r>
              <a:rPr lang="zh-CN" altLang="en-US" dirty="0"/>
              <a:t>重量</a:t>
            </a:r>
            <a:endParaRPr lang="en-US" altLang="zh-CN" dirty="0"/>
          </a:p>
          <a:p>
            <a:r>
              <a:rPr lang="zh-CN" altLang="en-US" dirty="0"/>
              <a:t>参考保质期</a:t>
            </a:r>
            <a:endParaRPr lang="en-US" altLang="zh-CN" dirty="0"/>
          </a:p>
          <a:p>
            <a:r>
              <a:rPr lang="zh-CN" altLang="en-US" dirty="0"/>
              <a:t>参考</a:t>
            </a:r>
            <a:r>
              <a:rPr lang="en-US" altLang="zh-CN" dirty="0" err="1"/>
              <a:t>ags</a:t>
            </a:r>
            <a:r>
              <a:rPr lang="zh-CN" altLang="en-US" dirty="0"/>
              <a:t>，不过可以紧凑一点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Ags</a:t>
            </a:r>
            <a:r>
              <a:rPr lang="zh-CN" altLang="en-US" dirty="0"/>
              <a:t>太长了，尽量一个手机页面</a:t>
            </a:r>
            <a:endParaRPr lang="en-US" altLang="zh-CN" dirty="0"/>
          </a:p>
          <a:p>
            <a:r>
              <a:rPr lang="zh-CN" altLang="en-US" dirty="0"/>
              <a:t>显示所有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6" name="图片 15" descr="图片包含 屏幕截图&#10;&#10;描述已自动生成">
            <a:extLst>
              <a:ext uri="{FF2B5EF4-FFF2-40B4-BE49-F238E27FC236}">
                <a16:creationId xmlns:a16="http://schemas.microsoft.com/office/drawing/2014/main" id="{39FB40D2-94CA-4C8B-9B3F-DF5396F2C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263" y="92239"/>
            <a:ext cx="31665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77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1ED145C-9834-45A2-A748-8E58C3645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6584" cy="6858000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EBAD91D-915D-4427-84A5-8C300AC3E5E4}"/>
              </a:ext>
            </a:extLst>
          </p:cNvPr>
          <p:cNvCxnSpPr/>
          <p:nvPr/>
        </p:nvCxnSpPr>
        <p:spPr>
          <a:xfrm flipH="1">
            <a:off x="2640330" y="2526030"/>
            <a:ext cx="2971800" cy="229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507208E-27E9-4E6D-97CF-C5529745FAF1}"/>
              </a:ext>
            </a:extLst>
          </p:cNvPr>
          <p:cNvSpPr txBox="1"/>
          <p:nvPr/>
        </p:nvSpPr>
        <p:spPr>
          <a:xfrm>
            <a:off x="5692877" y="21336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这个页面不要了</a:t>
            </a:r>
          </a:p>
        </p:txBody>
      </p:sp>
    </p:spTree>
    <p:extLst>
      <p:ext uri="{BB962C8B-B14F-4D97-AF65-F5344CB8AC3E}">
        <p14:creationId xmlns:p14="http://schemas.microsoft.com/office/powerpoint/2010/main" val="3075951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445CAE7-99AD-443A-B2EC-5AFA2672C104}"/>
              </a:ext>
            </a:extLst>
          </p:cNvPr>
          <p:cNvSpPr txBox="1"/>
          <p:nvPr/>
        </p:nvSpPr>
        <p:spPr>
          <a:xfrm>
            <a:off x="717754" y="412955"/>
            <a:ext cx="1115080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需要具备的基本功能：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对接澳邮，澳邮那块的，自动生成面单， 单号，分箱，身份证，签名信息显示，都需要。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商品发布的时候，给你个</a:t>
            </a:r>
            <a:r>
              <a:rPr lang="en-US" altLang="zh-CN" dirty="0" err="1"/>
              <a:t>ags</a:t>
            </a:r>
            <a:r>
              <a:rPr lang="zh-CN" altLang="en-US" dirty="0"/>
              <a:t>的后台商品信息，你看下怎么最便捷对照并发布你想下。。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支付宝微信支付</a:t>
            </a:r>
            <a:r>
              <a:rPr lang="en-US" altLang="zh-CN" dirty="0"/>
              <a:t>+</a:t>
            </a:r>
            <a:r>
              <a:rPr lang="zh-CN" altLang="en-US" dirty="0"/>
              <a:t>银行转账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同一商品多分类，主页有个热门分类，还有按功能分类。一个商品可能要好几个分类。。</a:t>
            </a:r>
            <a:endParaRPr lang="en-US" altLang="zh-CN" dirty="0"/>
          </a:p>
          <a:p>
            <a:r>
              <a:rPr lang="zh-CN" altLang="en-US" dirty="0"/>
              <a:t>另外分箱那块需要有单独的分箱分类。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批量上传打包图片。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每日订单导出，包裹信息，计算进货价（进货价是从</a:t>
            </a:r>
            <a:r>
              <a:rPr lang="en-US" altLang="zh-CN" dirty="0" err="1"/>
              <a:t>ags</a:t>
            </a:r>
            <a:r>
              <a:rPr lang="zh-CN" altLang="en-US" dirty="0"/>
              <a:t>拿的，我给他提供每日的货单，按照这个价格计算</a:t>
            </a:r>
            <a:endParaRPr lang="en-US" altLang="zh-CN" dirty="0"/>
          </a:p>
          <a:p>
            <a:r>
              <a:rPr lang="zh-CN" altLang="en-US" dirty="0"/>
              <a:t>一遍，有问题好查）。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批量打印，链接保存，并且能发送出去。</a:t>
            </a:r>
            <a:endParaRPr lang="en-US" altLang="zh-CN" dirty="0"/>
          </a:p>
          <a:p>
            <a:r>
              <a:rPr lang="en-US" altLang="zh-CN" dirty="0"/>
              <a:t>7. </a:t>
            </a:r>
            <a:r>
              <a:rPr lang="zh-CN" altLang="en-US" dirty="0"/>
              <a:t>每日盈利分析。。。</a:t>
            </a:r>
            <a:endParaRPr lang="en-US" altLang="zh-CN" dirty="0"/>
          </a:p>
          <a:p>
            <a:r>
              <a:rPr lang="en-US" altLang="zh-CN" dirty="0"/>
              <a:t>8.</a:t>
            </a:r>
            <a:r>
              <a:rPr lang="zh-CN" altLang="en-US" dirty="0"/>
              <a:t>仓库那一块整个都不要了。。有无货，后台手动控制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8091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488</Words>
  <Application>Microsoft Office PowerPoint</Application>
  <PresentationFormat>宽屏</PresentationFormat>
  <Paragraphs>66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Shanguang Ping</dc:creator>
  <cp:lastModifiedBy>Shanguang Ping</cp:lastModifiedBy>
  <cp:revision>12</cp:revision>
  <dcterms:created xsi:type="dcterms:W3CDTF">2019-05-30T12:34:24Z</dcterms:created>
  <dcterms:modified xsi:type="dcterms:W3CDTF">2019-05-30T14:38:50Z</dcterms:modified>
</cp:coreProperties>
</file>