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8E52-50CF-4206-85DE-42CDFD5FC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1E47-48F0-4352-8929-828F330F6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C9DD-9E98-4B4A-B46C-17A37D9E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2ACFD-DACD-42D6-942A-152A77F2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55EA6-C896-4C31-8018-D35EDD1A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37CE4-F060-496C-ADDF-6364020B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76840-FB6D-4885-9CE5-45DDD6A08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F5620-2764-4F8E-92FD-7BD0E3EB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9C490-1722-4703-886F-E6A44DFF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68B16-5323-40F4-924F-14097A3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5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B8D34D-E39B-4ED8-82D7-C2D16C2D6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7A8633-86B0-43C3-95C0-D361C1241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68FB0-2A0D-4A61-A0FD-883B22FA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EA714-038B-4CB2-A370-AE07F90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CCD90-5184-4526-A5B6-E47BFF16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4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21E40-09C6-458F-81C4-B864D17D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1AE44-B81B-471E-B0D4-49E8EC5B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83A8D-698E-4103-9B12-56FD0DDC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A88FB-FC40-4BE8-AD18-A1F8F7B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3F6CB-58F1-4D62-8208-1EC438D1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6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A99F5-3EAB-48F7-B1DC-9F3953E0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07CC-5BA8-4F32-8768-3A994F031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BAF3C-F3C3-4536-8C8A-F20481F2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9A1D-A068-4EEA-A3BD-7DF4B00F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7774B-4D57-4B88-84F1-C17DC000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1346-BE18-4386-B1E4-6FEEC31E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E8F37-3AF5-4C83-AE03-DF891909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ABF40-468B-40D3-A04E-248545FA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37388-8F36-47A6-A00A-329FF572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DF214-40A5-4A8E-832E-AB23BB3A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EF7AD-934B-470F-BB99-CEE396F3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1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DF0D8-9708-4CBA-9024-E3688BDA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28873-6794-4465-9D3C-3870DC85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D06F9C-308C-431A-8D8E-F1A5EBA0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CBEB47-5E0B-446A-A726-511DF6AE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3F535B-27CB-41FC-88D6-C5B99EB0F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23AB06-EE7B-4963-B38E-30E6A83C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860D6-17D2-4F3C-B481-8D3C4B40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0901CC-89CC-4A62-9C56-4B51A87C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5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77EB6-8447-4727-B2B8-05D87D2B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C1C4A5-824E-43BB-8489-DE93F6C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80221-EF82-44A0-9509-9E7084D6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2A5AD5-075E-448F-AA13-5C4C1DEF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8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B485A9-B17C-4BF6-A3DC-629B215D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82FF1E-93AA-4462-8E1A-BD174663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C9707-D715-4853-89C1-636F80A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4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7FBD-3D91-4A13-8C85-AC71BC3E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C9028-3A62-4F44-9442-88A4B3E3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2E74B-B29B-4FB2-960F-B7CF4AEB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2A4AB-8D48-4A68-8594-2BC89C0E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A1EEB-AD09-4487-ABED-1FF67D50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308C7-01F6-43D5-B958-E126BA51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40110-0021-4713-9C68-41F6B2C6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55F42-7C92-43C1-AA03-0E367A6A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3F3374-7920-414A-A3EF-247458193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4B3ED-AD93-4D6B-82A6-824C4B06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CB4EA-0437-4F5E-8694-80347F1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9F8E7-6269-44EF-B5CD-702C2998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A42235-90FC-4E0E-8B49-9D527415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8BDB2-D6F1-497B-8449-01749FBA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E4514-D11E-422A-9D66-B341ED905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D207-C5A1-40CF-8812-AA251B429B4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E6F49-5FDA-4B2F-8C74-E699D780F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2A203-F445-4653-AE3E-F487E2D33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7A6F-1AF9-41A1-BB4F-81A6A3687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1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1D225CF4-5F74-452B-B46E-4FB680D1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DBD9CA-D0F3-4187-ADDD-4EAC6DD603D2}"/>
              </a:ext>
            </a:extLst>
          </p:cNvPr>
          <p:cNvSpPr txBox="1"/>
          <p:nvPr/>
        </p:nvSpPr>
        <p:spPr>
          <a:xfrm>
            <a:off x="3657967" y="398575"/>
            <a:ext cx="7668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右上角需要有分享按钮。。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分享出去的副标题，还有小图片，别忘了修改下。。。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话费充值这块的微信分享。。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我忘记了是不是没办法加上下两个横幅，一个打开</a:t>
            </a:r>
            <a:r>
              <a:rPr lang="en-US" altLang="zh-CN" dirty="0"/>
              <a:t>app</a:t>
            </a:r>
            <a:r>
              <a:rPr lang="zh-CN" altLang="en-US" dirty="0"/>
              <a:t>，一个是下载</a:t>
            </a:r>
            <a:r>
              <a:rPr lang="en-US" altLang="zh-CN" dirty="0"/>
              <a:t>app</a:t>
            </a:r>
            <a:r>
              <a:rPr lang="zh-CN" altLang="en-US" dirty="0"/>
              <a:t>。要是能加加上。。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好像主页顶部广告文章是不能加。这个是不是也不能。。。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359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4CF37AD0-5763-4D8B-8DF7-0C094B26F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2D3D96-E9D5-4087-85F4-93638EB2284A}"/>
              </a:ext>
            </a:extLst>
          </p:cNvPr>
          <p:cNvSpPr txBox="1"/>
          <p:nvPr/>
        </p:nvSpPr>
        <p:spPr>
          <a:xfrm>
            <a:off x="4630994" y="2035277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微信分享的页面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话费充值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也放到主页吧。</a:t>
            </a:r>
          </a:p>
        </p:txBody>
      </p:sp>
    </p:spTree>
    <p:extLst>
      <p:ext uri="{BB962C8B-B14F-4D97-AF65-F5344CB8AC3E}">
        <p14:creationId xmlns:p14="http://schemas.microsoft.com/office/powerpoint/2010/main" val="193716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A7867C-48FF-43A1-AF7E-E6B4CD536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0" y="0"/>
            <a:ext cx="3248526" cy="6858000"/>
          </a:xfrm>
          <a:prstGeom prst="rect">
            <a:avLst/>
          </a:prstGeom>
        </p:spPr>
      </p:pic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89EEA56A-B1C0-4926-9EBE-E0D2F1A96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B9BFE3-961A-43CD-B21E-06A7FFE4E4C7}"/>
              </a:ext>
            </a:extLst>
          </p:cNvPr>
          <p:cNvSpPr txBox="1"/>
          <p:nvPr/>
        </p:nvSpPr>
        <p:spPr>
          <a:xfrm>
            <a:off x="4503256" y="1691148"/>
            <a:ext cx="36471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安卓的新加坡攻略，，红圈提示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还有阿德莱德的主页红圈数量提示</a:t>
            </a:r>
            <a:endParaRPr lang="en-US" altLang="zh-CN" dirty="0"/>
          </a:p>
          <a:p>
            <a:r>
              <a:rPr lang="zh-CN" altLang="en-US" dirty="0"/>
              <a:t>加上去。。。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微信分享是正确的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左侧</a:t>
            </a:r>
            <a:r>
              <a:rPr lang="en-US" altLang="zh-CN" dirty="0"/>
              <a:t>app</a:t>
            </a:r>
            <a:r>
              <a:rPr lang="zh-CN" altLang="en-US" dirty="0"/>
              <a:t>里面的是错误的。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它和阿德莱德属于不同的分类</a:t>
            </a:r>
          </a:p>
        </p:txBody>
      </p:sp>
    </p:spTree>
    <p:extLst>
      <p:ext uri="{BB962C8B-B14F-4D97-AF65-F5344CB8AC3E}">
        <p14:creationId xmlns:p14="http://schemas.microsoft.com/office/powerpoint/2010/main" val="146677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72143323-5027-4681-B08E-1C0DF95B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870"/>
            <a:ext cx="3248526" cy="6858000"/>
          </a:xfrm>
          <a:prstGeom prst="rect">
            <a:avLst/>
          </a:prstGeom>
        </p:spPr>
      </p:pic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F9303631-A83F-4CEF-9C0B-A2F5C6BD2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57" y="0"/>
            <a:ext cx="3248526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90CE7C-14C5-4E06-91A9-7CD0CCEEF0F0}"/>
              </a:ext>
            </a:extLst>
          </p:cNvPr>
          <p:cNvSpPr txBox="1"/>
          <p:nvPr/>
        </p:nvSpPr>
        <p:spPr>
          <a:xfrm>
            <a:off x="3657383" y="146304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拼团界面的颜色是要改下了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刷新一下会变紫，，但是左右切换会变绿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47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4E277420-9791-4B23-A6F3-F568DF989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7" y="39329"/>
            <a:ext cx="2073830" cy="4491378"/>
          </a:xfrm>
          <a:prstGeom prst="rect">
            <a:avLst/>
          </a:prstGeom>
        </p:spPr>
      </p:pic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A61BFDD7-E387-4A10-99A3-CAD8A11D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DC105FE7-7BFA-4D56-A049-FC5161492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8" y="0"/>
            <a:ext cx="3248526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278268-BB9C-4D45-8A5F-FF473138DF16}"/>
              </a:ext>
            </a:extLst>
          </p:cNvPr>
          <p:cNvSpPr txBox="1"/>
          <p:nvPr/>
        </p:nvSpPr>
        <p:spPr>
          <a:xfrm>
            <a:off x="307583" y="4493342"/>
            <a:ext cx="3704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当包裹到齐，且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到库重量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altLang="zh-CN" dirty="0">
                <a:solidFill>
                  <a:srgbClr val="FF0000"/>
                </a:solidFill>
              </a:rPr>
              <a:t>10kg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时候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下面的更新置顶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应该是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通知发货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E3A46C-45E6-4AA5-BE3F-01B43B7A2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26" y="-145026"/>
            <a:ext cx="2300597" cy="49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5B5F3684-146B-4845-9E25-1EC66A15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5" y="0"/>
            <a:ext cx="3248526" cy="6858000"/>
          </a:xfrm>
          <a:prstGeom prst="rect">
            <a:avLst/>
          </a:prstGeom>
        </p:spPr>
      </p:pic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14D99364-9766-49BB-A080-D72D6807D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43" y="-304800"/>
            <a:ext cx="3248526" cy="68580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304361-56EF-4449-873A-E176506E7CD9}"/>
              </a:ext>
            </a:extLst>
          </p:cNvPr>
          <p:cNvCxnSpPr/>
          <p:nvPr/>
        </p:nvCxnSpPr>
        <p:spPr>
          <a:xfrm flipH="1">
            <a:off x="2369574" y="3991897"/>
            <a:ext cx="2379407" cy="168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509D0E0-1B57-4CA2-912E-D5D0115EC62A}"/>
              </a:ext>
            </a:extLst>
          </p:cNvPr>
          <p:cNvSpPr txBox="1"/>
          <p:nvPr/>
        </p:nvSpPr>
        <p:spPr>
          <a:xfrm>
            <a:off x="4748981" y="3215148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点击返回商家，，是右侧的界面</a:t>
            </a:r>
            <a:endParaRPr lang="en-US" altLang="zh-CN" dirty="0"/>
          </a:p>
          <a:p>
            <a:r>
              <a:rPr lang="zh-CN" altLang="en-US" dirty="0"/>
              <a:t>没有跳转并改变成已支付的样子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3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71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199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19</cp:revision>
  <dcterms:created xsi:type="dcterms:W3CDTF">2019-05-10T12:14:39Z</dcterms:created>
  <dcterms:modified xsi:type="dcterms:W3CDTF">2019-05-10T14:35:56Z</dcterms:modified>
</cp:coreProperties>
</file>