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 snapToObjects="1">
      <p:cViewPr>
        <p:scale>
          <a:sx n="72" d="100"/>
          <a:sy n="72" d="100"/>
        </p:scale>
        <p:origin x="92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9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2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0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8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0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4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3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A7926-3C16-4CA9-B087-438174F11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8" b="108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 36">
            <a:extLst>
              <a:ext uri="{FF2B5EF4-FFF2-40B4-BE49-F238E27FC236}">
                <a16:creationId xmlns:a16="http://schemas.microsoft.com/office/drawing/2014/main" id="{7C10BC51-CA68-4DED-AB6D-130047878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69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40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42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736" y="533549"/>
            <a:ext cx="5356040" cy="5343028"/>
            <a:chOff x="739960" y="1925092"/>
            <a:chExt cx="4376696" cy="43660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44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6" name="Oval 45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B47A11-A8F4-1A41-985D-9A08BC0AD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716" y="1420002"/>
            <a:ext cx="5794137" cy="311659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Exploring neighborhoods AROUND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cAREY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business school </a:t>
            </a:r>
          </a:p>
        </p:txBody>
      </p:sp>
      <p:sp>
        <p:nvSpPr>
          <p:cNvPr id="63" name="Graphic 212">
            <a:extLst>
              <a:ext uri="{FF2B5EF4-FFF2-40B4-BE49-F238E27FC236}">
                <a16:creationId xmlns:a16="http://schemas.microsoft.com/office/drawing/2014/main" id="{19A55484-B97B-45ED-A47D-EBECAC290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B31CB7B9-2B8F-4AD6-9FFE-5DAE8E132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642B-5BCB-B74D-AE0E-8FC17705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Extracting data and group by Different Neighborhoods then sort by descending order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60CA99-92B2-D64F-AFD0-604AB3B2B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3" y="1690688"/>
            <a:ext cx="3251200" cy="40767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55A3EC10-9C59-E144-8C1D-37C8B36BE875}"/>
              </a:ext>
            </a:extLst>
          </p:cNvPr>
          <p:cNvSpPr/>
          <p:nvPr/>
        </p:nvSpPr>
        <p:spPr>
          <a:xfrm>
            <a:off x="4843463" y="3429000"/>
            <a:ext cx="1900237" cy="300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24037-921F-BF43-8BF6-EB6DD2328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11" y="1783556"/>
            <a:ext cx="3929873" cy="3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DE5E-76CE-3F48-BDAF-D97D2954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 the top 10 most dangerous neighborhoods with their number of crime cases. Inner Harbor ranked number six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97FD14-3569-CD42-AA59-D0AE9462A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24" y="1988785"/>
            <a:ext cx="5743575" cy="46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3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411A-6E6C-3141-8A49-8CC6CA70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6575"/>
          </a:xfrm>
        </p:spPr>
        <p:txBody>
          <a:bodyPr>
            <a:normAutofit fontScale="90000"/>
          </a:bodyPr>
          <a:lstStyle/>
          <a:p>
            <a:r>
              <a:rPr lang="en-US" dirty="0"/>
              <a:t>Looking specifically at Inner Harbor until August 2020, and plot number of cases annually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AB54C-5A5B-514F-9128-1A9A4477C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13" y="2470644"/>
            <a:ext cx="2930603" cy="3293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1F052-5F4C-8F4A-A63E-51C82849C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32" y="2171700"/>
            <a:ext cx="5927568" cy="42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0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5018-7851-0C4A-85CE-A2471267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Extrapolate the number of cases to a full 2020 proportionally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7D644-A5BA-F94B-B842-8F563C414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6420" y="2011362"/>
            <a:ext cx="6368109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41EFF-2D8F-6147-A14A-2A01D1A1E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71" y="2201040"/>
            <a:ext cx="2659533" cy="36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CDB4-B38E-3448-B01A-DC383D5C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number of cases by month and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63916B-6B05-4347-A8AA-3DF93ED3A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384" y="1868488"/>
            <a:ext cx="237240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4D0FBC-C358-9240-A6DC-CEAEE9958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4" y="2271328"/>
            <a:ext cx="6251575" cy="40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1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02CB-8CB1-4945-8065-202F5524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FourSquare</a:t>
            </a:r>
            <a:r>
              <a:rPr lang="en-US" dirty="0"/>
              <a:t> API to get all restaurant venues around JHU Carey Business School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27D5C-DCC4-AF42-A1B4-E47485FF0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0304"/>
            <a:ext cx="10515600" cy="35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7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DAD2-414B-9543-AE44-3147005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 all 25 restaurant venues on the map and their locations. Red circle represents the school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C9E2-DF4F-764F-A49A-0DED3F14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2FA7C-04B6-684B-B43B-BE3D64F3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72" y="1825625"/>
            <a:ext cx="8331178" cy="47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411B-704B-454F-9D50-1646A1C3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CF9A-1888-CF49-ADFA-1D5FD032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Harbor ranked number 6 in the most dangerous neighborhoods among all neighborhoods.</a:t>
            </a:r>
          </a:p>
          <a:p>
            <a:r>
              <a:rPr lang="en-US" dirty="0"/>
              <a:t>The number of cases remained almost flat for the past 6 years, but the number of cases declined drastically in 2020 so far even after extrapolating the number of cases until December. </a:t>
            </a:r>
          </a:p>
          <a:p>
            <a:r>
              <a:rPr lang="en-US" dirty="0"/>
              <a:t>June, July, and August are three months with most cases, supporting the rationale of proportionally extrapolating the case number in 2020. </a:t>
            </a:r>
          </a:p>
          <a:p>
            <a:r>
              <a:rPr lang="en-US" dirty="0"/>
              <a:t>There are 25 restaurants near the JHU Carey Business School. However, only few of them are located at the vicinity of the school.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645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205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Source Sans Pro</vt:lpstr>
      <vt:lpstr>FunkyShapesVTI</vt:lpstr>
      <vt:lpstr>Exploring neighborhoods AROUND    cAREY  business school </vt:lpstr>
      <vt:lpstr>Extracting data and group by Different Neighborhoods then sort by descending order</vt:lpstr>
      <vt:lpstr>Plot the top 10 most dangerous neighborhoods with their number of crime cases. Inner Harbor ranked number six</vt:lpstr>
      <vt:lpstr>Looking specifically at Inner Harbor until August 2020, and plot number of cases annually</vt:lpstr>
      <vt:lpstr>Extrapolate the number of cases to a full 2020 proportionally</vt:lpstr>
      <vt:lpstr>Group number of cases by month and plot</vt:lpstr>
      <vt:lpstr>Use FourSquare API to get all restaurant venues around JHU Carey Business School</vt:lpstr>
      <vt:lpstr>Plot all 25 restaurant venues on the map and their locations. Red circle represents the school location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neighborhoods AROUND    cAREY  business school </dc:title>
  <dc:creator>Jiaming Wei</dc:creator>
  <cp:lastModifiedBy>Jiaming Wei</cp:lastModifiedBy>
  <cp:revision>3</cp:revision>
  <dcterms:created xsi:type="dcterms:W3CDTF">2020-08-29T20:11:10Z</dcterms:created>
  <dcterms:modified xsi:type="dcterms:W3CDTF">2020-08-29T20:35:15Z</dcterms:modified>
</cp:coreProperties>
</file>