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notesMasterIdLst>
    <p:notesMasterId r:id="rId21"/>
  </p:notesMasterIdLst>
  <p:sldIdLst>
    <p:sldId id="256" r:id="rId2"/>
    <p:sldId id="262" r:id="rId3"/>
    <p:sldId id="264" r:id="rId4"/>
    <p:sldId id="265" r:id="rId5"/>
    <p:sldId id="258" r:id="rId6"/>
    <p:sldId id="275" r:id="rId7"/>
    <p:sldId id="276" r:id="rId8"/>
    <p:sldId id="259" r:id="rId9"/>
    <p:sldId id="268" r:id="rId10"/>
    <p:sldId id="270" r:id="rId11"/>
    <p:sldId id="269" r:id="rId12"/>
    <p:sldId id="273" r:id="rId13"/>
    <p:sldId id="271" r:id="rId14"/>
    <p:sldId id="272" r:id="rId15"/>
    <p:sldId id="261" r:id="rId16"/>
    <p:sldId id="277" r:id="rId17"/>
    <p:sldId id="263" r:id="rId18"/>
    <p:sldId id="274" r:id="rId19"/>
    <p:sldId id="26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01DED-CD84-4A5A-9795-DAC7705690BA}" v="71" dt="2023-10-19T09:19:49.819"/>
    <p1510:client id="{054B7024-EBFC-4CB7-9943-660B84CD4296}" v="80" dt="2023-10-20T01:23:48.733"/>
    <p1510:client id="{068A74CC-25CA-4FE0-A2E0-E9CACCB84852}" v="8" dt="2023-10-19T10:08:19.820"/>
    <p1510:client id="{0F9FBF2B-2EFA-413A-ABE8-ADAC68A83D3F}" v="1" dt="2023-10-20T02:50:27.856"/>
    <p1510:client id="{3F7CF865-7227-45C9-BD96-5A50212F9EB8}" v="12" dt="2023-10-20T03:03:48.6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White" userId="21aac5824cb6c589" providerId="Windows Live" clId="Web-{83EADE98-566E-42BB-BE1C-B3AF32C43B10}"/>
    <pc:docChg chg="addSld modSld">
      <pc:chgData name="Alex White" userId="21aac5824cb6c589" providerId="Windows Live" clId="Web-{83EADE98-566E-42BB-BE1C-B3AF32C43B10}" dt="2023-10-08T05:32:27.207" v="593"/>
      <pc:docMkLst>
        <pc:docMk/>
      </pc:docMkLst>
      <pc:sldChg chg="modNotes">
        <pc:chgData name="Alex White" userId="21aac5824cb6c589" providerId="Windows Live" clId="Web-{83EADE98-566E-42BB-BE1C-B3AF32C43B10}" dt="2023-10-08T05:18:59.013" v="405"/>
        <pc:sldMkLst>
          <pc:docMk/>
          <pc:sldMk cId="2798011185" sldId="256"/>
        </pc:sldMkLst>
      </pc:sldChg>
      <pc:sldChg chg="addSp delSp modSp mod modClrScheme chgLayout modNotes">
        <pc:chgData name="Alex White" userId="21aac5824cb6c589" providerId="Windows Live" clId="Web-{83EADE98-566E-42BB-BE1C-B3AF32C43B10}" dt="2023-10-08T05:32:27.207" v="593"/>
        <pc:sldMkLst>
          <pc:docMk/>
          <pc:sldMk cId="2534577101" sldId="257"/>
        </pc:sldMkLst>
        <pc:spChg chg="mod ord">
          <ac:chgData name="Alex White" userId="21aac5824cb6c589" providerId="Windows Live" clId="Web-{83EADE98-566E-42BB-BE1C-B3AF32C43B10}" dt="2023-10-08T05:08:58.368" v="73"/>
          <ac:spMkLst>
            <pc:docMk/>
            <pc:sldMk cId="2534577101" sldId="257"/>
            <ac:spMk id="2" creationId="{3A41B519-D3F3-60A1-4FC1-37ABF4318E7D}"/>
          </ac:spMkLst>
        </pc:spChg>
        <pc:spChg chg="add del mod ord">
          <ac:chgData name="Alex White" userId="21aac5824cb6c589" providerId="Windows Live" clId="Web-{83EADE98-566E-42BB-BE1C-B3AF32C43B10}" dt="2023-10-08T05:23:50.844" v="474"/>
          <ac:spMkLst>
            <pc:docMk/>
            <pc:sldMk cId="2534577101" sldId="257"/>
            <ac:spMk id="3" creationId="{58AD4B3B-A466-B96B-0E49-04FF64B45132}"/>
          </ac:spMkLst>
        </pc:spChg>
        <pc:spChg chg="add del mod ord">
          <ac:chgData name="Alex White" userId="21aac5824cb6c589" providerId="Windows Live" clId="Web-{83EADE98-566E-42BB-BE1C-B3AF32C43B10}" dt="2023-10-08T05:08:40.570" v="68"/>
          <ac:spMkLst>
            <pc:docMk/>
            <pc:sldMk cId="2534577101" sldId="257"/>
            <ac:spMk id="18" creationId="{ECD733D0-24E9-5C1C-674A-D770A1D34307}"/>
          </ac:spMkLst>
        </pc:spChg>
        <pc:spChg chg="add del mod ord">
          <ac:chgData name="Alex White" userId="21aac5824cb6c589" providerId="Windows Live" clId="Web-{83EADE98-566E-42BB-BE1C-B3AF32C43B10}" dt="2023-10-08T05:08:58.368" v="73"/>
          <ac:spMkLst>
            <pc:docMk/>
            <pc:sldMk cId="2534577101" sldId="257"/>
            <ac:spMk id="163" creationId="{3CF6E954-3239-8CF7-F825-67350FB516C7}"/>
          </ac:spMkLst>
        </pc:spChg>
        <pc:spChg chg="add del mod ord">
          <ac:chgData name="Alex White" userId="21aac5824cb6c589" providerId="Windows Live" clId="Web-{83EADE98-566E-42BB-BE1C-B3AF32C43B10}" dt="2023-10-08T05:08:58.368" v="73"/>
          <ac:spMkLst>
            <pc:docMk/>
            <pc:sldMk cId="2534577101" sldId="257"/>
            <ac:spMk id="164" creationId="{8311897D-B79D-D483-E2BF-335CE5F3B2BB}"/>
          </ac:spMkLst>
        </pc:spChg>
        <pc:spChg chg="add del mod ord">
          <ac:chgData name="Alex White" userId="21aac5824cb6c589" providerId="Windows Live" clId="Web-{83EADE98-566E-42BB-BE1C-B3AF32C43B10}" dt="2023-10-08T05:09:03.227" v="75"/>
          <ac:spMkLst>
            <pc:docMk/>
            <pc:sldMk cId="2534577101" sldId="257"/>
            <ac:spMk id="165" creationId="{5E8BD3D0-F937-99E4-ECAB-71322B1C9718}"/>
          </ac:spMkLst>
        </pc:spChg>
        <pc:spChg chg="add del mod">
          <ac:chgData name="Alex White" userId="21aac5824cb6c589" providerId="Windows Live" clId="Web-{83EADE98-566E-42BB-BE1C-B3AF32C43B10}" dt="2023-10-08T05:22:57.046" v="461"/>
          <ac:spMkLst>
            <pc:docMk/>
            <pc:sldMk cId="2534577101" sldId="257"/>
            <ac:spMk id="167" creationId="{7FB222CF-7B1D-4B20-C0F4-853917D1F9C8}"/>
          </ac:spMkLst>
        </pc:spChg>
        <pc:spChg chg="add del mod">
          <ac:chgData name="Alex White" userId="21aac5824cb6c589" providerId="Windows Live" clId="Web-{83EADE98-566E-42BB-BE1C-B3AF32C43B10}" dt="2023-10-08T05:23:03.718" v="463"/>
          <ac:spMkLst>
            <pc:docMk/>
            <pc:sldMk cId="2534577101" sldId="257"/>
            <ac:spMk id="168" creationId="{156F340A-9E55-236F-6A25-D4C979178C3C}"/>
          </ac:spMkLst>
        </pc:spChg>
        <pc:spChg chg="add del mod">
          <ac:chgData name="Alex White" userId="21aac5824cb6c589" providerId="Windows Live" clId="Web-{83EADE98-566E-42BB-BE1C-B3AF32C43B10}" dt="2023-10-08T05:23:06.405" v="464"/>
          <ac:spMkLst>
            <pc:docMk/>
            <pc:sldMk cId="2534577101" sldId="257"/>
            <ac:spMk id="169" creationId="{413ED726-F992-AACB-EAED-16F5A9AD1491}"/>
          </ac:spMkLst>
        </pc:spChg>
        <pc:spChg chg="add del mod">
          <ac:chgData name="Alex White" userId="21aac5824cb6c589" providerId="Windows Live" clId="Web-{83EADE98-566E-42BB-BE1C-B3AF32C43B10}" dt="2023-10-08T05:23:08.843" v="465"/>
          <ac:spMkLst>
            <pc:docMk/>
            <pc:sldMk cId="2534577101" sldId="257"/>
            <ac:spMk id="170" creationId="{CCB076EE-D40F-F932-DE60-532A84FC2665}"/>
          </ac:spMkLst>
        </pc:spChg>
        <pc:spChg chg="add mod">
          <ac:chgData name="Alex White" userId="21aac5824cb6c589" providerId="Windows Live" clId="Web-{83EADE98-566E-42BB-BE1C-B3AF32C43B10}" dt="2023-10-08T05:23:17.890" v="468" actId="1076"/>
          <ac:spMkLst>
            <pc:docMk/>
            <pc:sldMk cId="2534577101" sldId="257"/>
            <ac:spMk id="171" creationId="{8AEFD084-70C7-2E45-B9B9-082226195652}"/>
          </ac:spMkLst>
        </pc:spChg>
        <pc:graphicFrameChg chg="add del mod ord modGraphic">
          <ac:chgData name="Alex White" userId="21aac5824cb6c589" providerId="Windows Live" clId="Web-{83EADE98-566E-42BB-BE1C-B3AF32C43B10}" dt="2023-10-08T05:08:41.133" v="69"/>
          <ac:graphicFrameMkLst>
            <pc:docMk/>
            <pc:sldMk cId="2534577101" sldId="257"/>
            <ac:graphicFrameMk id="7" creationId="{67AAC4D6-C7F0-0739-965E-5F7187401BBC}"/>
          </ac:graphicFrameMkLst>
        </pc:graphicFrameChg>
        <pc:picChg chg="add del mod">
          <ac:chgData name="Alex White" userId="21aac5824cb6c589" providerId="Windows Live" clId="Web-{83EADE98-566E-42BB-BE1C-B3AF32C43B10}" dt="2023-10-08T05:09:01.196" v="74"/>
          <ac:picMkLst>
            <pc:docMk/>
            <pc:sldMk cId="2534577101" sldId="257"/>
            <ac:picMk id="5" creationId="{50CD497A-186A-DA3A-22B9-7572B9DB6285}"/>
          </ac:picMkLst>
        </pc:picChg>
        <pc:picChg chg="add del mod ord">
          <ac:chgData name="Alex White" userId="21aac5824cb6c589" providerId="Windows Live" clId="Web-{83EADE98-566E-42BB-BE1C-B3AF32C43B10}" dt="2023-10-08T05:08:38.945" v="65"/>
          <ac:picMkLst>
            <pc:docMk/>
            <pc:sldMk cId="2534577101" sldId="257"/>
            <ac:picMk id="30" creationId="{84151E55-C806-5315-BC97-81F1151B6838}"/>
          </ac:picMkLst>
        </pc:picChg>
        <pc:picChg chg="add mod ord">
          <ac:chgData name="Alex White" userId="21aac5824cb6c589" providerId="Windows Live" clId="Web-{83EADE98-566E-42BB-BE1C-B3AF32C43B10}" dt="2023-10-08T05:23:15.327" v="467" actId="1076"/>
          <ac:picMkLst>
            <pc:docMk/>
            <pc:sldMk cId="2534577101" sldId="257"/>
            <ac:picMk id="166" creationId="{9D36D29F-10D4-F942-D93D-0B7FEA314E18}"/>
          </ac:picMkLst>
        </pc:picChg>
      </pc:sldChg>
      <pc:sldChg chg="modNotes">
        <pc:chgData name="Alex White" userId="21aac5824cb6c589" providerId="Windows Live" clId="Web-{83EADE98-566E-42BB-BE1C-B3AF32C43B10}" dt="2023-10-08T05:32:05.706" v="592"/>
        <pc:sldMkLst>
          <pc:docMk/>
          <pc:sldMk cId="1190079624" sldId="258"/>
        </pc:sldMkLst>
      </pc:sldChg>
      <pc:sldChg chg="addSp modSp add replId modNotes">
        <pc:chgData name="Alex White" userId="21aac5824cb6c589" providerId="Windows Live" clId="Web-{83EADE98-566E-42BB-BE1C-B3AF32C43B10}" dt="2023-10-08T05:31:50.924" v="590"/>
        <pc:sldMkLst>
          <pc:docMk/>
          <pc:sldMk cId="3868986888" sldId="262"/>
        </pc:sldMkLst>
        <pc:spChg chg="mod">
          <ac:chgData name="Alex White" userId="21aac5824cb6c589" providerId="Windows Live" clId="Web-{83EADE98-566E-42BB-BE1C-B3AF32C43B10}" dt="2023-10-08T05:27:56.666" v="580" actId="20577"/>
          <ac:spMkLst>
            <pc:docMk/>
            <pc:sldMk cId="3868986888" sldId="262"/>
            <ac:spMk id="3" creationId="{58AD4B3B-A466-B96B-0E49-04FF64B45132}"/>
          </ac:spMkLst>
        </pc:spChg>
        <pc:spChg chg="mod">
          <ac:chgData name="Alex White" userId="21aac5824cb6c589" providerId="Windows Live" clId="Web-{83EADE98-566E-42BB-BE1C-B3AF32C43B10}" dt="2023-10-08T05:26:05.756" v="495" actId="20577"/>
          <ac:spMkLst>
            <pc:docMk/>
            <pc:sldMk cId="3868986888" sldId="262"/>
            <ac:spMk id="171" creationId="{8AEFD084-70C7-2E45-B9B9-082226195652}"/>
          </ac:spMkLst>
        </pc:spChg>
        <pc:picChg chg="add mod">
          <ac:chgData name="Alex White" userId="21aac5824cb6c589" providerId="Windows Live" clId="Web-{83EADE98-566E-42BB-BE1C-B3AF32C43B10}" dt="2023-10-08T05:30:16.593" v="586" actId="14100"/>
          <ac:picMkLst>
            <pc:docMk/>
            <pc:sldMk cId="3868986888" sldId="262"/>
            <ac:picMk id="5" creationId="{09998436-9D09-C83E-2770-0EEC88299B9F}"/>
          </ac:picMkLst>
        </pc:picChg>
      </pc:sldChg>
    </pc:docChg>
  </pc:docChgLst>
  <pc:docChgLst>
    <pc:chgData name="Alex White" userId="21aac5824cb6c589" providerId="Windows Live" clId="Web-{068A74CC-25CA-4FE0-A2E0-E9CACCB84852}"/>
    <pc:docChg chg="modSld">
      <pc:chgData name="Alex White" userId="21aac5824cb6c589" providerId="Windows Live" clId="Web-{068A74CC-25CA-4FE0-A2E0-E9CACCB84852}" dt="2023-10-19T10:08:19.820" v="13" actId="20577"/>
      <pc:docMkLst>
        <pc:docMk/>
      </pc:docMkLst>
      <pc:sldChg chg="modNotes">
        <pc:chgData name="Alex White" userId="21aac5824cb6c589" providerId="Windows Live" clId="Web-{068A74CC-25CA-4FE0-A2E0-E9CACCB84852}" dt="2023-10-19T10:05:18.518" v="6"/>
        <pc:sldMkLst>
          <pc:docMk/>
          <pc:sldMk cId="1190079624" sldId="258"/>
        </pc:sldMkLst>
      </pc:sldChg>
      <pc:sldChg chg="modSp">
        <pc:chgData name="Alex White" userId="21aac5824cb6c589" providerId="Windows Live" clId="Web-{068A74CC-25CA-4FE0-A2E0-E9CACCB84852}" dt="2023-10-19T10:08:19.820" v="13" actId="20577"/>
        <pc:sldMkLst>
          <pc:docMk/>
          <pc:sldMk cId="635177334" sldId="263"/>
        </pc:sldMkLst>
        <pc:spChg chg="mod">
          <ac:chgData name="Alex White" userId="21aac5824cb6c589" providerId="Windows Live" clId="Web-{068A74CC-25CA-4FE0-A2E0-E9CACCB84852}" dt="2023-10-19T10:08:19.820" v="13" actId="20577"/>
          <ac:spMkLst>
            <pc:docMk/>
            <pc:sldMk cId="635177334" sldId="263"/>
            <ac:spMk id="3" creationId="{8179A70E-5999-626B-D6EA-2BFE26969CAC}"/>
          </ac:spMkLst>
        </pc:spChg>
      </pc:sldChg>
      <pc:sldChg chg="modNotes">
        <pc:chgData name="Alex White" userId="21aac5824cb6c589" providerId="Windows Live" clId="Web-{068A74CC-25CA-4FE0-A2E0-E9CACCB84852}" dt="2023-10-19T09:51:58.825" v="5"/>
        <pc:sldMkLst>
          <pc:docMk/>
          <pc:sldMk cId="3899561777" sldId="265"/>
        </pc:sldMkLst>
      </pc:sldChg>
    </pc:docChg>
  </pc:docChgLst>
  <pc:docChgLst>
    <pc:chgData name="Thomas McCarthy" userId="38c09c31f74696a5" providerId="Windows Live" clId="Web-{3B049115-9CFC-4D8F-992A-A095E385314A}"/>
    <pc:docChg chg="addSld modSld">
      <pc:chgData name="Thomas McCarthy" userId="38c09c31f74696a5" providerId="Windows Live" clId="Web-{3B049115-9CFC-4D8F-992A-A095E385314A}" dt="2023-10-13T01:46:41.298" v="32" actId="14100"/>
      <pc:docMkLst>
        <pc:docMk/>
      </pc:docMkLst>
      <pc:sldChg chg="modSp add replId">
        <pc:chgData name="Thomas McCarthy" userId="38c09c31f74696a5" providerId="Windows Live" clId="Web-{3B049115-9CFC-4D8F-992A-A095E385314A}" dt="2023-10-13T01:46:41.298" v="32" actId="14100"/>
        <pc:sldMkLst>
          <pc:docMk/>
          <pc:sldMk cId="2031421216" sldId="266"/>
        </pc:sldMkLst>
        <pc:spChg chg="mod">
          <ac:chgData name="Thomas McCarthy" userId="38c09c31f74696a5" providerId="Windows Live" clId="Web-{3B049115-9CFC-4D8F-992A-A095E385314A}" dt="2023-10-13T01:46:41.298" v="32" actId="14100"/>
          <ac:spMkLst>
            <pc:docMk/>
            <pc:sldMk cId="2031421216" sldId="266"/>
            <ac:spMk id="5" creationId="{F7F1EF7E-4A62-84DF-5EC8-7FC9315D131A}"/>
          </ac:spMkLst>
        </pc:spChg>
      </pc:sldChg>
    </pc:docChg>
  </pc:docChgLst>
  <pc:docChgLst>
    <pc:chgData name="Thomas McCarthy" userId="38c09c31f74696a5" providerId="Windows Live" clId="Web-{6C60EDB4-9760-4B82-8BCD-BB84B990CFA5}"/>
    <pc:docChg chg="modSld">
      <pc:chgData name="Thomas McCarthy" userId="38c09c31f74696a5" providerId="Windows Live" clId="Web-{6C60EDB4-9760-4B82-8BCD-BB84B990CFA5}" dt="2023-10-20T03:07:07.206" v="5"/>
      <pc:docMkLst>
        <pc:docMk/>
      </pc:docMkLst>
      <pc:sldChg chg="modNotes">
        <pc:chgData name="Thomas McCarthy" userId="38c09c31f74696a5" providerId="Windows Live" clId="Web-{6C60EDB4-9760-4B82-8BCD-BB84B990CFA5}" dt="2023-10-20T03:07:07.206" v="5"/>
        <pc:sldMkLst>
          <pc:docMk/>
          <pc:sldMk cId="1052612729" sldId="259"/>
        </pc:sldMkLst>
      </pc:sldChg>
    </pc:docChg>
  </pc:docChgLst>
  <pc:docChgLst>
    <pc:chgData name="Thomas McCarthy" userId="38c09c31f74696a5" providerId="Windows Live" clId="Web-{0F9FBF2B-2EFA-413A-ABE8-ADAC68A83D3F}"/>
    <pc:docChg chg="modSld">
      <pc:chgData name="Thomas McCarthy" userId="38c09c31f74696a5" providerId="Windows Live" clId="Web-{0F9FBF2B-2EFA-413A-ABE8-ADAC68A83D3F}" dt="2023-10-20T02:50:27.513" v="11"/>
      <pc:docMkLst>
        <pc:docMk/>
      </pc:docMkLst>
      <pc:sldChg chg="modNotes">
        <pc:chgData name="Thomas McCarthy" userId="38c09c31f74696a5" providerId="Windows Live" clId="Web-{0F9FBF2B-2EFA-413A-ABE8-ADAC68A83D3F}" dt="2023-10-20T02:50:27.513" v="11"/>
        <pc:sldMkLst>
          <pc:docMk/>
          <pc:sldMk cId="2798011185" sldId="256"/>
        </pc:sldMkLst>
      </pc:sldChg>
    </pc:docChg>
  </pc:docChgLst>
  <pc:docChgLst>
    <pc:chgData name="Rami Rasheed" userId="c711917ffbe8d1b2" providerId="LiveId" clId="{5E4DC4AA-2B1A-F34F-9CEE-0BA5840DAF9C}"/>
    <pc:docChg chg="undo redo custSel addSld delSld modSld sldOrd">
      <pc:chgData name="Rami Rasheed" userId="c711917ffbe8d1b2" providerId="LiveId" clId="{5E4DC4AA-2B1A-F34F-9CEE-0BA5840DAF9C}" dt="2023-10-16T09:46:38.735" v="4899" actId="2696"/>
      <pc:docMkLst>
        <pc:docMk/>
      </pc:docMkLst>
      <pc:sldChg chg="addSp delSp modSp mod modTransition setBg modAnim delDesignElem modNotesTx">
        <pc:chgData name="Rami Rasheed" userId="c711917ffbe8d1b2" providerId="LiveId" clId="{5E4DC4AA-2B1A-F34F-9CEE-0BA5840DAF9C}" dt="2023-10-16T09:07:43.897" v="4849" actId="1076"/>
        <pc:sldMkLst>
          <pc:docMk/>
          <pc:sldMk cId="2798011185" sldId="256"/>
        </pc:sldMkLst>
        <pc:spChg chg="mod">
          <ac:chgData name="Rami Rasheed" userId="c711917ffbe8d1b2" providerId="LiveId" clId="{5E4DC4AA-2B1A-F34F-9CEE-0BA5840DAF9C}" dt="2023-10-11T12:24:32.371" v="3315" actId="27636"/>
          <ac:spMkLst>
            <pc:docMk/>
            <pc:sldMk cId="2798011185" sldId="256"/>
            <ac:spMk id="2" creationId="{170FF03F-AFCC-51B2-05B6-F7D92526F6A0}"/>
          </ac:spMkLst>
        </pc:spChg>
        <pc:spChg chg="mod">
          <ac:chgData name="Rami Rasheed" userId="c711917ffbe8d1b2" providerId="LiveId" clId="{5E4DC4AA-2B1A-F34F-9CEE-0BA5840DAF9C}" dt="2023-10-16T09:07:43.897" v="4849" actId="1076"/>
          <ac:spMkLst>
            <pc:docMk/>
            <pc:sldMk cId="2798011185" sldId="256"/>
            <ac:spMk id="3" creationId="{651D5E76-6308-6380-1A69-220232FF5847}"/>
          </ac:spMkLst>
        </pc:spChg>
        <pc:spChg chg="add del">
          <ac:chgData name="Rami Rasheed" userId="c711917ffbe8d1b2" providerId="LiveId" clId="{5E4DC4AA-2B1A-F34F-9CEE-0BA5840DAF9C}" dt="2023-10-11T12:00:09.543" v="1978"/>
          <ac:spMkLst>
            <pc:docMk/>
            <pc:sldMk cId="2798011185" sldId="256"/>
            <ac:spMk id="8" creationId="{A8DB9CD9-59B1-4D73-BC4C-98796A48EF9B}"/>
          </ac:spMkLst>
        </pc:spChg>
        <pc:spChg chg="add del">
          <ac:chgData name="Rami Rasheed" userId="c711917ffbe8d1b2" providerId="LiveId" clId="{5E4DC4AA-2B1A-F34F-9CEE-0BA5840DAF9C}" dt="2023-10-11T12:00:09.543" v="1978"/>
          <ac:spMkLst>
            <pc:docMk/>
            <pc:sldMk cId="2798011185" sldId="256"/>
            <ac:spMk id="10" creationId="{8874A6A9-41FF-4E33-AFA8-F9F81436A59E}"/>
          </ac:spMkLst>
        </pc:spChg>
        <pc:grpChg chg="add del">
          <ac:chgData name="Rami Rasheed" userId="c711917ffbe8d1b2" providerId="LiveId" clId="{5E4DC4AA-2B1A-F34F-9CEE-0BA5840DAF9C}" dt="2023-10-11T12:00:09.543" v="1978"/>
          <ac:grpSpMkLst>
            <pc:docMk/>
            <pc:sldMk cId="2798011185" sldId="256"/>
            <ac:grpSpMk id="12" creationId="{721D730E-1F97-4071-B143-B05E6D2599BC}"/>
          </ac:grpSpMkLst>
        </pc:grpChg>
        <pc:picChg chg="add mod">
          <ac:chgData name="Rami Rasheed" userId="c711917ffbe8d1b2" providerId="LiveId" clId="{5E4DC4AA-2B1A-F34F-9CEE-0BA5840DAF9C}" dt="2023-10-15T13:37:00.544" v="4459" actId="1076"/>
          <ac:picMkLst>
            <pc:docMk/>
            <pc:sldMk cId="2798011185" sldId="256"/>
            <ac:picMk id="4" creationId="{43C1AD52-BD26-6C64-6E77-ED89195D1CDD}"/>
          </ac:picMkLst>
        </pc:picChg>
      </pc:sldChg>
      <pc:sldChg chg="addSp modSp new del mod modShow modNotesTx">
        <pc:chgData name="Rami Rasheed" userId="c711917ffbe8d1b2" providerId="LiveId" clId="{5E4DC4AA-2B1A-F34F-9CEE-0BA5840DAF9C}" dt="2023-10-16T09:46:38.735" v="4899" actId="2696"/>
        <pc:sldMkLst>
          <pc:docMk/>
          <pc:sldMk cId="2534577101" sldId="257"/>
        </pc:sldMkLst>
        <pc:spChg chg="mod">
          <ac:chgData name="Rami Rasheed" userId="c711917ffbe8d1b2" providerId="LiveId" clId="{5E4DC4AA-2B1A-F34F-9CEE-0BA5840DAF9C}" dt="2023-10-11T12:24:32.260" v="3314"/>
          <ac:spMkLst>
            <pc:docMk/>
            <pc:sldMk cId="2534577101" sldId="257"/>
            <ac:spMk id="2" creationId="{3A41B519-D3F3-60A1-4FC1-37ABF4318E7D}"/>
          </ac:spMkLst>
        </pc:spChg>
        <pc:spChg chg="mod">
          <ac:chgData name="Rami Rasheed" userId="c711917ffbe8d1b2" providerId="LiveId" clId="{5E4DC4AA-2B1A-F34F-9CEE-0BA5840DAF9C}" dt="2023-10-15T11:44:24.996" v="3858" actId="313"/>
          <ac:spMkLst>
            <pc:docMk/>
            <pc:sldMk cId="2534577101" sldId="257"/>
            <ac:spMk id="3" creationId="{58AD4B3B-A466-B96B-0E49-04FF64B45132}"/>
          </ac:spMkLst>
        </pc:spChg>
        <pc:spChg chg="add mod">
          <ac:chgData name="Rami Rasheed" userId="c711917ffbe8d1b2" providerId="LiveId" clId="{5E4DC4AA-2B1A-F34F-9CEE-0BA5840DAF9C}" dt="2023-10-11T12:01:20.686" v="1983" actId="207"/>
          <ac:spMkLst>
            <pc:docMk/>
            <pc:sldMk cId="2534577101" sldId="257"/>
            <ac:spMk id="4" creationId="{A0ECE9B2-3745-BD21-BBB2-207E5847369B}"/>
          </ac:spMkLst>
        </pc:spChg>
      </pc:sldChg>
      <pc:sldChg chg="addSp delSp modSp new mod">
        <pc:chgData name="Rami Rasheed" userId="c711917ffbe8d1b2" providerId="LiveId" clId="{5E4DC4AA-2B1A-F34F-9CEE-0BA5840DAF9C}" dt="2023-10-16T09:44:04.829" v="4865" actId="108"/>
        <pc:sldMkLst>
          <pc:docMk/>
          <pc:sldMk cId="1190079624" sldId="258"/>
        </pc:sldMkLst>
        <pc:spChg chg="mod">
          <ac:chgData name="Rami Rasheed" userId="c711917ffbe8d1b2" providerId="LiveId" clId="{5E4DC4AA-2B1A-F34F-9CEE-0BA5840DAF9C}" dt="2023-10-11T12:24:32.260" v="3314"/>
          <ac:spMkLst>
            <pc:docMk/>
            <pc:sldMk cId="1190079624" sldId="258"/>
            <ac:spMk id="2" creationId="{E6D879D9-08DD-67BB-D80F-F7E3571A63D4}"/>
          </ac:spMkLst>
        </pc:spChg>
        <pc:spChg chg="mod">
          <ac:chgData name="Rami Rasheed" userId="c711917ffbe8d1b2" providerId="LiveId" clId="{5E4DC4AA-2B1A-F34F-9CEE-0BA5840DAF9C}" dt="2023-10-07T10:51:42.740" v="530" actId="20577"/>
          <ac:spMkLst>
            <pc:docMk/>
            <pc:sldMk cId="1190079624" sldId="258"/>
            <ac:spMk id="3" creationId="{8179A70E-5999-626B-D6EA-2BFE26969CAC}"/>
          </ac:spMkLst>
        </pc:spChg>
        <pc:spChg chg="add mod">
          <ac:chgData name="Rami Rasheed" userId="c711917ffbe8d1b2" providerId="LiveId" clId="{5E4DC4AA-2B1A-F34F-9CEE-0BA5840DAF9C}" dt="2023-10-16T09:44:04.829" v="4865" actId="108"/>
          <ac:spMkLst>
            <pc:docMk/>
            <pc:sldMk cId="1190079624" sldId="258"/>
            <ac:spMk id="3" creationId="{A7C13E72-415C-3926-D663-EF2B869ABB04}"/>
          </ac:spMkLst>
        </pc:spChg>
        <pc:spChg chg="add del mod">
          <ac:chgData name="Rami Rasheed" userId="c711917ffbe8d1b2" providerId="LiveId" clId="{5E4DC4AA-2B1A-F34F-9CEE-0BA5840DAF9C}" dt="2023-10-16T09:43:29.896" v="4857" actId="478"/>
          <ac:spMkLst>
            <pc:docMk/>
            <pc:sldMk cId="1190079624" sldId="258"/>
            <ac:spMk id="4" creationId="{8B7BD0CF-5D88-D602-8CA1-6B65BEF8F121}"/>
          </ac:spMkLst>
        </pc:spChg>
      </pc:sldChg>
      <pc:sldChg chg="addSp delSp modSp add mod ord">
        <pc:chgData name="Rami Rasheed" userId="c711917ffbe8d1b2" providerId="LiveId" clId="{5E4DC4AA-2B1A-F34F-9CEE-0BA5840DAF9C}" dt="2023-10-16T09:44:42.553" v="4872" actId="108"/>
        <pc:sldMkLst>
          <pc:docMk/>
          <pc:sldMk cId="1052612729" sldId="259"/>
        </pc:sldMkLst>
        <pc:spChg chg="mod">
          <ac:chgData name="Rami Rasheed" userId="c711917ffbe8d1b2" providerId="LiveId" clId="{5E4DC4AA-2B1A-F34F-9CEE-0BA5840DAF9C}" dt="2023-10-11T12:33:29.723" v="3763" actId="13926"/>
          <ac:spMkLst>
            <pc:docMk/>
            <pc:sldMk cId="1052612729" sldId="259"/>
            <ac:spMk id="2" creationId="{E6D879D9-08DD-67BB-D80F-F7E3571A63D4}"/>
          </ac:spMkLst>
        </pc:spChg>
        <pc:spChg chg="mod">
          <ac:chgData name="Rami Rasheed" userId="c711917ffbe8d1b2" providerId="LiveId" clId="{5E4DC4AA-2B1A-F34F-9CEE-0BA5840DAF9C}" dt="2023-10-12T13:25:32.290" v="3772" actId="20577"/>
          <ac:spMkLst>
            <pc:docMk/>
            <pc:sldMk cId="1052612729" sldId="259"/>
            <ac:spMk id="3" creationId="{8179A70E-5999-626B-D6EA-2BFE26969CAC}"/>
          </ac:spMkLst>
        </pc:spChg>
        <pc:spChg chg="add del mod">
          <ac:chgData name="Rami Rasheed" userId="c711917ffbe8d1b2" providerId="LiveId" clId="{5E4DC4AA-2B1A-F34F-9CEE-0BA5840DAF9C}" dt="2023-10-16T09:44:23.112" v="4868" actId="478"/>
          <ac:spMkLst>
            <pc:docMk/>
            <pc:sldMk cId="1052612729" sldId="259"/>
            <ac:spMk id="4" creationId="{B60302D6-501F-DF48-AA00-C92F855B6A7B}"/>
          </ac:spMkLst>
        </pc:spChg>
        <pc:spChg chg="add mod">
          <ac:chgData name="Rami Rasheed" userId="c711917ffbe8d1b2" providerId="LiveId" clId="{5E4DC4AA-2B1A-F34F-9CEE-0BA5840DAF9C}" dt="2023-10-16T09:44:42.553" v="4872" actId="108"/>
          <ac:spMkLst>
            <pc:docMk/>
            <pc:sldMk cId="1052612729" sldId="259"/>
            <ac:spMk id="5" creationId="{3714A702-7624-C680-9352-C5675A0E3456}"/>
          </ac:spMkLst>
        </pc:spChg>
        <pc:spChg chg="add mod">
          <ac:chgData name="Rami Rasheed" userId="c711917ffbe8d1b2" providerId="LiveId" clId="{5E4DC4AA-2B1A-F34F-9CEE-0BA5840DAF9C}" dt="2023-10-11T12:33:36.958" v="3765" actId="1076"/>
          <ac:spMkLst>
            <pc:docMk/>
            <pc:sldMk cId="1052612729" sldId="259"/>
            <ac:spMk id="5" creationId="{E080542D-5C44-DDDC-163E-F5116F30BB04}"/>
          </ac:spMkLst>
        </pc:spChg>
        <pc:spChg chg="add del mod">
          <ac:chgData name="Rami Rasheed" userId="c711917ffbe8d1b2" providerId="LiveId" clId="{5E4DC4AA-2B1A-F34F-9CEE-0BA5840DAF9C}" dt="2023-10-11T12:33:42.682" v="3768"/>
          <ac:spMkLst>
            <pc:docMk/>
            <pc:sldMk cId="1052612729" sldId="259"/>
            <ac:spMk id="6" creationId="{99C10EBC-CD64-3BC0-49A8-BD94E5D9C9FC}"/>
          </ac:spMkLst>
        </pc:spChg>
      </pc:sldChg>
      <pc:sldChg chg="addSp modSp add del mod">
        <pc:chgData name="Rami Rasheed" userId="c711917ffbe8d1b2" providerId="LiveId" clId="{5E4DC4AA-2B1A-F34F-9CEE-0BA5840DAF9C}" dt="2023-10-11T12:22:24.985" v="3282" actId="2696"/>
        <pc:sldMkLst>
          <pc:docMk/>
          <pc:sldMk cId="430698325" sldId="260"/>
        </pc:sldMkLst>
        <pc:spChg chg="mod">
          <ac:chgData name="Rami Rasheed" userId="c711917ffbe8d1b2" providerId="LiveId" clId="{5E4DC4AA-2B1A-F34F-9CEE-0BA5840DAF9C}" dt="2023-10-11T12:00:09.543" v="1978"/>
          <ac:spMkLst>
            <pc:docMk/>
            <pc:sldMk cId="430698325" sldId="260"/>
            <ac:spMk id="2" creationId="{E6D879D9-08DD-67BB-D80F-F7E3571A63D4}"/>
          </ac:spMkLst>
        </pc:spChg>
        <pc:spChg chg="mod">
          <ac:chgData name="Rami Rasheed" userId="c711917ffbe8d1b2" providerId="LiveId" clId="{5E4DC4AA-2B1A-F34F-9CEE-0BA5840DAF9C}" dt="2023-10-11T12:00:09.543" v="1978"/>
          <ac:spMkLst>
            <pc:docMk/>
            <pc:sldMk cId="430698325" sldId="260"/>
            <ac:spMk id="3" creationId="{8179A70E-5999-626B-D6EA-2BFE26969CAC}"/>
          </ac:spMkLst>
        </pc:spChg>
        <pc:spChg chg="add mod">
          <ac:chgData name="Rami Rasheed" userId="c711917ffbe8d1b2" providerId="LiveId" clId="{5E4DC4AA-2B1A-F34F-9CEE-0BA5840DAF9C}" dt="2023-10-11T12:01:54.047" v="1988" actId="207"/>
          <ac:spMkLst>
            <pc:docMk/>
            <pc:sldMk cId="430698325" sldId="260"/>
            <ac:spMk id="4" creationId="{F8FD1ECE-CAB8-A70F-C46F-43E5127C34A2}"/>
          </ac:spMkLst>
        </pc:spChg>
        <pc:picChg chg="add mod">
          <ac:chgData name="Rami Rasheed" userId="c711917ffbe8d1b2" providerId="LiveId" clId="{5E4DC4AA-2B1A-F34F-9CEE-0BA5840DAF9C}" dt="2023-10-11T11:53:34.370" v="1951" actId="1076"/>
          <ac:picMkLst>
            <pc:docMk/>
            <pc:sldMk cId="430698325" sldId="260"/>
            <ac:picMk id="1026" creationId="{9A003BDA-05EA-3B22-3FF3-B0326DB0FD85}"/>
          </ac:picMkLst>
        </pc:picChg>
        <pc:picChg chg="add mod">
          <ac:chgData name="Rami Rasheed" userId="c711917ffbe8d1b2" providerId="LiveId" clId="{5E4DC4AA-2B1A-F34F-9CEE-0BA5840DAF9C}" dt="2023-10-11T11:53:36.330" v="1952" actId="1076"/>
          <ac:picMkLst>
            <pc:docMk/>
            <pc:sldMk cId="430698325" sldId="260"/>
            <ac:picMk id="1028" creationId="{AF0221B8-601E-B153-299C-9C068D37B47C}"/>
          </ac:picMkLst>
        </pc:picChg>
        <pc:picChg chg="add mod">
          <ac:chgData name="Rami Rasheed" userId="c711917ffbe8d1b2" providerId="LiveId" clId="{5E4DC4AA-2B1A-F34F-9CEE-0BA5840DAF9C}" dt="2023-10-11T12:00:47.880" v="1981"/>
          <ac:picMkLst>
            <pc:docMk/>
            <pc:sldMk cId="430698325" sldId="260"/>
            <ac:picMk id="1030" creationId="{255D358C-F170-5A9A-9A3A-7569ED836D13}"/>
          </ac:picMkLst>
        </pc:picChg>
        <pc:picChg chg="add mod">
          <ac:chgData name="Rami Rasheed" userId="c711917ffbe8d1b2" providerId="LiveId" clId="{5E4DC4AA-2B1A-F34F-9CEE-0BA5840DAF9C}" dt="2023-10-11T11:53:40.086" v="1954" actId="1076"/>
          <ac:picMkLst>
            <pc:docMk/>
            <pc:sldMk cId="430698325" sldId="260"/>
            <ac:picMk id="1032" creationId="{EDC6E1CB-9CC3-92D8-A9F2-B27C9CF17ED6}"/>
          </ac:picMkLst>
        </pc:picChg>
        <pc:picChg chg="add mod">
          <ac:chgData name="Rami Rasheed" userId="c711917ffbe8d1b2" providerId="LiveId" clId="{5E4DC4AA-2B1A-F34F-9CEE-0BA5840DAF9C}" dt="2023-10-11T12:01:59.372" v="1989" actId="1076"/>
          <ac:picMkLst>
            <pc:docMk/>
            <pc:sldMk cId="430698325" sldId="260"/>
            <ac:picMk id="1034" creationId="{B1CCBF65-2050-07D5-752D-EBC8FC157EDE}"/>
          </ac:picMkLst>
        </pc:picChg>
      </pc:sldChg>
      <pc:sldChg chg="addSp delSp modSp add mod">
        <pc:chgData name="Rami Rasheed" userId="c711917ffbe8d1b2" providerId="LiveId" clId="{5E4DC4AA-2B1A-F34F-9CEE-0BA5840DAF9C}" dt="2023-10-16T09:46:21.248" v="4898" actId="1076"/>
        <pc:sldMkLst>
          <pc:docMk/>
          <pc:sldMk cId="2095786236" sldId="261"/>
        </pc:sldMkLst>
        <pc:spChg chg="mod">
          <ac:chgData name="Rami Rasheed" userId="c711917ffbe8d1b2" providerId="LiveId" clId="{5E4DC4AA-2B1A-F34F-9CEE-0BA5840DAF9C}" dt="2023-10-11T12:24:32.260" v="3314"/>
          <ac:spMkLst>
            <pc:docMk/>
            <pc:sldMk cId="2095786236" sldId="261"/>
            <ac:spMk id="2" creationId="{E6D879D9-08DD-67BB-D80F-F7E3571A63D4}"/>
          </ac:spMkLst>
        </pc:spChg>
        <pc:spChg chg="mod">
          <ac:chgData name="Rami Rasheed" userId="c711917ffbe8d1b2" providerId="LiveId" clId="{5E4DC4AA-2B1A-F34F-9CEE-0BA5840DAF9C}" dt="2023-10-11T12:24:32.260" v="3314"/>
          <ac:spMkLst>
            <pc:docMk/>
            <pc:sldMk cId="2095786236" sldId="261"/>
            <ac:spMk id="3" creationId="{8179A70E-5999-626B-D6EA-2BFE26969CAC}"/>
          </ac:spMkLst>
        </pc:spChg>
        <pc:spChg chg="add del mod">
          <ac:chgData name="Rami Rasheed" userId="c711917ffbe8d1b2" providerId="LiveId" clId="{5E4DC4AA-2B1A-F34F-9CEE-0BA5840DAF9C}" dt="2023-10-16T09:45:23.511" v="4888" actId="478"/>
          <ac:spMkLst>
            <pc:docMk/>
            <pc:sldMk cId="2095786236" sldId="261"/>
            <ac:spMk id="4" creationId="{008060E7-D180-861B-7F0A-AAAB265733A8}"/>
          </ac:spMkLst>
        </pc:spChg>
        <pc:spChg chg="add mod">
          <ac:chgData name="Rami Rasheed" userId="c711917ffbe8d1b2" providerId="LiveId" clId="{5E4DC4AA-2B1A-F34F-9CEE-0BA5840DAF9C}" dt="2023-10-16T09:46:21.248" v="4898" actId="1076"/>
          <ac:spMkLst>
            <pc:docMk/>
            <pc:sldMk cId="2095786236" sldId="261"/>
            <ac:spMk id="5" creationId="{21697313-A9C5-3008-4665-DCAA2D5377CB}"/>
          </ac:spMkLst>
        </pc:spChg>
      </pc:sldChg>
      <pc:sldChg chg="addSp delSp modSp mod modAnim modNotesTx">
        <pc:chgData name="Rami Rasheed" userId="c711917ffbe8d1b2" providerId="LiveId" clId="{5E4DC4AA-2B1A-F34F-9CEE-0BA5840DAF9C}" dt="2023-10-16T09:43:45.245" v="4863" actId="20577"/>
        <pc:sldMkLst>
          <pc:docMk/>
          <pc:sldMk cId="3868986888" sldId="262"/>
        </pc:sldMkLst>
        <pc:spChg chg="mod">
          <ac:chgData name="Rami Rasheed" userId="c711917ffbe8d1b2" providerId="LiveId" clId="{5E4DC4AA-2B1A-F34F-9CEE-0BA5840DAF9C}" dt="2023-10-11T12:24:32.260" v="3314"/>
          <ac:spMkLst>
            <pc:docMk/>
            <pc:sldMk cId="3868986888" sldId="262"/>
            <ac:spMk id="2" creationId="{3A41B519-D3F3-60A1-4FC1-37ABF4318E7D}"/>
          </ac:spMkLst>
        </pc:spChg>
        <pc:spChg chg="mod">
          <ac:chgData name="Rami Rasheed" userId="c711917ffbe8d1b2" providerId="LiveId" clId="{5E4DC4AA-2B1A-F34F-9CEE-0BA5840DAF9C}" dt="2023-10-15T13:36:25.604" v="4453" actId="14100"/>
          <ac:spMkLst>
            <pc:docMk/>
            <pc:sldMk cId="3868986888" sldId="262"/>
            <ac:spMk id="3" creationId="{58AD4B3B-A466-B96B-0E49-04FF64B45132}"/>
          </ac:spMkLst>
        </pc:spChg>
        <pc:spChg chg="mod">
          <ac:chgData name="Rami Rasheed" userId="c711917ffbe8d1b2" providerId="LiveId" clId="{5E4DC4AA-2B1A-F34F-9CEE-0BA5840DAF9C}" dt="2023-10-16T09:43:45.245" v="4863" actId="20577"/>
          <ac:spMkLst>
            <pc:docMk/>
            <pc:sldMk cId="3868986888" sldId="262"/>
            <ac:spMk id="4" creationId="{A0ECE9B2-3745-BD21-BBB2-207E5847369B}"/>
          </ac:spMkLst>
        </pc:spChg>
        <pc:spChg chg="mod">
          <ac:chgData name="Rami Rasheed" userId="c711917ffbe8d1b2" providerId="LiveId" clId="{5E4DC4AA-2B1A-F34F-9CEE-0BA5840DAF9C}" dt="2023-10-15T13:36:24.080" v="4449" actId="1076"/>
          <ac:spMkLst>
            <pc:docMk/>
            <pc:sldMk cId="3868986888" sldId="262"/>
            <ac:spMk id="171" creationId="{8AEFD084-70C7-2E45-B9B9-082226195652}"/>
          </ac:spMkLst>
        </pc:spChg>
        <pc:picChg chg="mod">
          <ac:chgData name="Rami Rasheed" userId="c711917ffbe8d1b2" providerId="LiveId" clId="{5E4DC4AA-2B1A-F34F-9CEE-0BA5840DAF9C}" dt="2023-10-15T13:36:24.080" v="4449" actId="1076"/>
          <ac:picMkLst>
            <pc:docMk/>
            <pc:sldMk cId="3868986888" sldId="262"/>
            <ac:picMk id="5" creationId="{09998436-9D09-C83E-2770-0EEC88299B9F}"/>
          </ac:picMkLst>
        </pc:picChg>
        <pc:picChg chg="mod">
          <ac:chgData name="Rami Rasheed" userId="c711917ffbe8d1b2" providerId="LiveId" clId="{5E4DC4AA-2B1A-F34F-9CEE-0BA5840DAF9C}" dt="2023-10-15T13:36:24.352" v="4450" actId="1076"/>
          <ac:picMkLst>
            <pc:docMk/>
            <pc:sldMk cId="3868986888" sldId="262"/>
            <ac:picMk id="166" creationId="{9D36D29F-10D4-F942-D93D-0B7FEA314E18}"/>
          </ac:picMkLst>
        </pc:picChg>
        <pc:picChg chg="add del mod">
          <ac:chgData name="Rami Rasheed" userId="c711917ffbe8d1b2" providerId="LiveId" clId="{5E4DC4AA-2B1A-F34F-9CEE-0BA5840DAF9C}" dt="2023-10-15T13:36:27.652" v="4455" actId="21"/>
          <ac:picMkLst>
            <pc:docMk/>
            <pc:sldMk cId="3868986888" sldId="262"/>
            <ac:picMk id="1026" creationId="{B50508D6-1B21-EA5D-4780-BDC69619F2C2}"/>
          </ac:picMkLst>
        </pc:picChg>
      </pc:sldChg>
      <pc:sldChg chg="modSp add mod">
        <pc:chgData name="Rami Rasheed" userId="c711917ffbe8d1b2" providerId="LiveId" clId="{5E4DC4AA-2B1A-F34F-9CEE-0BA5840DAF9C}" dt="2023-10-11T12:24:32.260" v="3314"/>
        <pc:sldMkLst>
          <pc:docMk/>
          <pc:sldMk cId="635177334" sldId="263"/>
        </pc:sldMkLst>
        <pc:spChg chg="mod">
          <ac:chgData name="Rami Rasheed" userId="c711917ffbe8d1b2" providerId="LiveId" clId="{5E4DC4AA-2B1A-F34F-9CEE-0BA5840DAF9C}" dt="2023-10-11T12:24:32.260" v="3314"/>
          <ac:spMkLst>
            <pc:docMk/>
            <pc:sldMk cId="635177334" sldId="263"/>
            <ac:spMk id="2" creationId="{E6D879D9-08DD-67BB-D80F-F7E3571A63D4}"/>
          </ac:spMkLst>
        </pc:spChg>
        <pc:spChg chg="mod">
          <ac:chgData name="Rami Rasheed" userId="c711917ffbe8d1b2" providerId="LiveId" clId="{5E4DC4AA-2B1A-F34F-9CEE-0BA5840DAF9C}" dt="2023-10-11T12:24:32.260" v="3314"/>
          <ac:spMkLst>
            <pc:docMk/>
            <pc:sldMk cId="635177334" sldId="263"/>
            <ac:spMk id="3" creationId="{8179A70E-5999-626B-D6EA-2BFE26969CAC}"/>
          </ac:spMkLst>
        </pc:spChg>
        <pc:spChg chg="mod">
          <ac:chgData name="Rami Rasheed" userId="c711917ffbe8d1b2" providerId="LiveId" clId="{5E4DC4AA-2B1A-F34F-9CEE-0BA5840DAF9C}" dt="2023-10-11T12:02:21.066" v="1993" actId="207"/>
          <ac:spMkLst>
            <pc:docMk/>
            <pc:sldMk cId="635177334" sldId="263"/>
            <ac:spMk id="4" creationId="{008060E7-D180-861B-7F0A-AAAB265733A8}"/>
          </ac:spMkLst>
        </pc:spChg>
      </pc:sldChg>
      <pc:sldChg chg="addSp delSp modSp add mod ord modNotesTx">
        <pc:chgData name="Rami Rasheed" userId="c711917ffbe8d1b2" providerId="LiveId" clId="{5E4DC4AA-2B1A-F34F-9CEE-0BA5840DAF9C}" dt="2023-10-16T09:43:42.642" v="4862" actId="20577"/>
        <pc:sldMkLst>
          <pc:docMk/>
          <pc:sldMk cId="2866060558" sldId="264"/>
        </pc:sldMkLst>
        <pc:spChg chg="mod">
          <ac:chgData name="Rami Rasheed" userId="c711917ffbe8d1b2" providerId="LiveId" clId="{5E4DC4AA-2B1A-F34F-9CEE-0BA5840DAF9C}" dt="2023-10-15T13:28:00.043" v="4287" actId="20577"/>
          <ac:spMkLst>
            <pc:docMk/>
            <pc:sldMk cId="2866060558" sldId="264"/>
            <ac:spMk id="2" creationId="{E6D879D9-08DD-67BB-D80F-F7E3571A63D4}"/>
          </ac:spMkLst>
        </pc:spChg>
        <pc:spChg chg="mod">
          <ac:chgData name="Rami Rasheed" userId="c711917ffbe8d1b2" providerId="LiveId" clId="{5E4DC4AA-2B1A-F34F-9CEE-0BA5840DAF9C}" dt="2023-10-15T13:12:34.179" v="3990" actId="14100"/>
          <ac:spMkLst>
            <pc:docMk/>
            <pc:sldMk cId="2866060558" sldId="264"/>
            <ac:spMk id="3" creationId="{8179A70E-5999-626B-D6EA-2BFE26969CAC}"/>
          </ac:spMkLst>
        </pc:spChg>
        <pc:spChg chg="del">
          <ac:chgData name="Rami Rasheed" userId="c711917ffbe8d1b2" providerId="LiveId" clId="{5E4DC4AA-2B1A-F34F-9CEE-0BA5840DAF9C}" dt="2023-10-16T09:43:01.209" v="4851" actId="478"/>
          <ac:spMkLst>
            <pc:docMk/>
            <pc:sldMk cId="2866060558" sldId="264"/>
            <ac:spMk id="4" creationId="{F8FD1ECE-CAB8-A70F-C46F-43E5127C34A2}"/>
          </ac:spMkLst>
        </pc:spChg>
        <pc:spChg chg="add mod">
          <ac:chgData name="Rami Rasheed" userId="c711917ffbe8d1b2" providerId="LiveId" clId="{5E4DC4AA-2B1A-F34F-9CEE-0BA5840DAF9C}" dt="2023-10-16T09:43:42.642" v="4862" actId="20577"/>
          <ac:spMkLst>
            <pc:docMk/>
            <pc:sldMk cId="2866060558" sldId="264"/>
            <ac:spMk id="5" creationId="{7C1A8BED-1358-DE56-220C-A17E83A7D095}"/>
          </ac:spMkLst>
        </pc:spChg>
        <pc:picChg chg="add del mod">
          <ac:chgData name="Rami Rasheed" userId="c711917ffbe8d1b2" providerId="LiveId" clId="{5E4DC4AA-2B1A-F34F-9CEE-0BA5840DAF9C}" dt="2023-10-15T13:55:35.403" v="4786" actId="1076"/>
          <ac:picMkLst>
            <pc:docMk/>
            <pc:sldMk cId="2866060558" sldId="264"/>
            <ac:picMk id="1026" creationId="{9A003BDA-05EA-3B22-3FF3-B0326DB0FD85}"/>
          </ac:picMkLst>
        </pc:picChg>
        <pc:picChg chg="mod">
          <ac:chgData name="Rami Rasheed" userId="c711917ffbe8d1b2" providerId="LiveId" clId="{5E4DC4AA-2B1A-F34F-9CEE-0BA5840DAF9C}" dt="2023-10-15T13:55:35.403" v="4786" actId="1076"/>
          <ac:picMkLst>
            <pc:docMk/>
            <pc:sldMk cId="2866060558" sldId="264"/>
            <ac:picMk id="1028" creationId="{AF0221B8-601E-B153-299C-9C068D37B47C}"/>
          </ac:picMkLst>
        </pc:picChg>
        <pc:picChg chg="mod">
          <ac:chgData name="Rami Rasheed" userId="c711917ffbe8d1b2" providerId="LiveId" clId="{5E4DC4AA-2B1A-F34F-9CEE-0BA5840DAF9C}" dt="2023-10-15T13:55:35.403" v="4786" actId="1076"/>
          <ac:picMkLst>
            <pc:docMk/>
            <pc:sldMk cId="2866060558" sldId="264"/>
            <ac:picMk id="1030" creationId="{255D358C-F170-5A9A-9A3A-7569ED836D13}"/>
          </ac:picMkLst>
        </pc:picChg>
        <pc:picChg chg="mod modCrop">
          <ac:chgData name="Rami Rasheed" userId="c711917ffbe8d1b2" providerId="LiveId" clId="{5E4DC4AA-2B1A-F34F-9CEE-0BA5840DAF9C}" dt="2023-10-15T13:55:35.403" v="4786" actId="1076"/>
          <ac:picMkLst>
            <pc:docMk/>
            <pc:sldMk cId="2866060558" sldId="264"/>
            <ac:picMk id="1032" creationId="{EDC6E1CB-9CC3-92D8-A9F2-B27C9CF17ED6}"/>
          </ac:picMkLst>
        </pc:picChg>
        <pc:picChg chg="del mod">
          <ac:chgData name="Rami Rasheed" userId="c711917ffbe8d1b2" providerId="LiveId" clId="{5E4DC4AA-2B1A-F34F-9CEE-0BA5840DAF9C}" dt="2023-10-15T13:52:00.986" v="4747" actId="21"/>
          <ac:picMkLst>
            <pc:docMk/>
            <pc:sldMk cId="2866060558" sldId="264"/>
            <ac:picMk id="1034" creationId="{B1CCBF65-2050-07D5-752D-EBC8FC157EDE}"/>
          </ac:picMkLst>
        </pc:picChg>
        <pc:picChg chg="add del mod">
          <ac:chgData name="Rami Rasheed" userId="c711917ffbe8d1b2" providerId="LiveId" clId="{5E4DC4AA-2B1A-F34F-9CEE-0BA5840DAF9C}" dt="2023-10-11T12:03:27.423" v="2004"/>
          <ac:picMkLst>
            <pc:docMk/>
            <pc:sldMk cId="2866060558" sldId="264"/>
            <ac:picMk id="3074" creationId="{E924DCD6-DBC2-AD2C-982C-41AD8D7C1204}"/>
          </ac:picMkLst>
        </pc:picChg>
        <pc:picChg chg="add del mod">
          <ac:chgData name="Rami Rasheed" userId="c711917ffbe8d1b2" providerId="LiveId" clId="{5E4DC4AA-2B1A-F34F-9CEE-0BA5840DAF9C}" dt="2023-10-11T12:03:53.180" v="2008"/>
          <ac:picMkLst>
            <pc:docMk/>
            <pc:sldMk cId="2866060558" sldId="264"/>
            <ac:picMk id="3076" creationId="{7BFCCA24-6EF6-7258-1B72-A09829ADCAEE}"/>
          </ac:picMkLst>
        </pc:picChg>
      </pc:sldChg>
      <pc:sldChg chg="addSp delSp modSp add mod ord modAnim modNotesTx">
        <pc:chgData name="Rami Rasheed" userId="c711917ffbe8d1b2" providerId="LiveId" clId="{5E4DC4AA-2B1A-F34F-9CEE-0BA5840DAF9C}" dt="2023-10-16T09:43:23.148" v="4856"/>
        <pc:sldMkLst>
          <pc:docMk/>
          <pc:sldMk cId="3899561777" sldId="265"/>
        </pc:sldMkLst>
        <pc:spChg chg="mod">
          <ac:chgData name="Rami Rasheed" userId="c711917ffbe8d1b2" providerId="LiveId" clId="{5E4DC4AA-2B1A-F34F-9CEE-0BA5840DAF9C}" dt="2023-10-15T13:27:55.724" v="4286" actId="20577"/>
          <ac:spMkLst>
            <pc:docMk/>
            <pc:sldMk cId="3899561777" sldId="265"/>
            <ac:spMk id="2" creationId="{E6D879D9-08DD-67BB-D80F-F7E3571A63D4}"/>
          </ac:spMkLst>
        </pc:spChg>
        <pc:spChg chg="mod">
          <ac:chgData name="Rami Rasheed" userId="c711917ffbe8d1b2" providerId="LiveId" clId="{5E4DC4AA-2B1A-F34F-9CEE-0BA5840DAF9C}" dt="2023-10-15T13:53:25.134" v="4759" actId="14100"/>
          <ac:spMkLst>
            <pc:docMk/>
            <pc:sldMk cId="3899561777" sldId="265"/>
            <ac:spMk id="3" creationId="{8179A70E-5999-626B-D6EA-2BFE26969CAC}"/>
          </ac:spMkLst>
        </pc:spChg>
        <pc:spChg chg="del">
          <ac:chgData name="Rami Rasheed" userId="c711917ffbe8d1b2" providerId="LiveId" clId="{5E4DC4AA-2B1A-F34F-9CEE-0BA5840DAF9C}" dt="2023-10-16T09:43:22.585" v="4855" actId="478"/>
          <ac:spMkLst>
            <pc:docMk/>
            <pc:sldMk cId="3899561777" sldId="265"/>
            <ac:spMk id="4" creationId="{F8FD1ECE-CAB8-A70F-C46F-43E5127C34A2}"/>
          </ac:spMkLst>
        </pc:spChg>
        <pc:spChg chg="add mod">
          <ac:chgData name="Rami Rasheed" userId="c711917ffbe8d1b2" providerId="LiveId" clId="{5E4DC4AA-2B1A-F34F-9CEE-0BA5840DAF9C}" dt="2023-10-16T09:43:23.148" v="4856"/>
          <ac:spMkLst>
            <pc:docMk/>
            <pc:sldMk cId="3899561777" sldId="265"/>
            <ac:spMk id="6" creationId="{859DD946-7C49-8194-CE3C-BB7F04D0F42A}"/>
          </ac:spMkLst>
        </pc:spChg>
        <pc:spChg chg="add del">
          <ac:chgData name="Rami Rasheed" userId="c711917ffbe8d1b2" providerId="LiveId" clId="{5E4DC4AA-2B1A-F34F-9CEE-0BA5840DAF9C}" dt="2023-10-15T13:53:42.729" v="4766" actId="22"/>
          <ac:spMkLst>
            <pc:docMk/>
            <pc:sldMk cId="3899561777" sldId="265"/>
            <ac:spMk id="7" creationId="{820497F3-81C8-BEFF-BA35-DB7A8F273422}"/>
          </ac:spMkLst>
        </pc:spChg>
        <pc:picChg chg="add mod">
          <ac:chgData name="Rami Rasheed" userId="c711917ffbe8d1b2" providerId="LiveId" clId="{5E4DC4AA-2B1A-F34F-9CEE-0BA5840DAF9C}" dt="2023-10-15T13:53:57.866" v="4769" actId="1076"/>
          <ac:picMkLst>
            <pc:docMk/>
            <pc:sldMk cId="3899561777" sldId="265"/>
            <ac:picMk id="5" creationId="{A526F6D3-A0F0-FEFA-FE11-92226E4F8786}"/>
          </ac:picMkLst>
        </pc:picChg>
        <pc:picChg chg="del">
          <ac:chgData name="Rami Rasheed" userId="c711917ffbe8d1b2" providerId="LiveId" clId="{5E4DC4AA-2B1A-F34F-9CEE-0BA5840DAF9C}" dt="2023-10-11T12:05:43.552" v="2033" actId="478"/>
          <ac:picMkLst>
            <pc:docMk/>
            <pc:sldMk cId="3899561777" sldId="265"/>
            <ac:picMk id="1026" creationId="{9A003BDA-05EA-3B22-3FF3-B0326DB0FD85}"/>
          </ac:picMkLst>
        </pc:picChg>
        <pc:picChg chg="del">
          <ac:chgData name="Rami Rasheed" userId="c711917ffbe8d1b2" providerId="LiveId" clId="{5E4DC4AA-2B1A-F34F-9CEE-0BA5840DAF9C}" dt="2023-10-11T12:05:45.116" v="2034" actId="478"/>
          <ac:picMkLst>
            <pc:docMk/>
            <pc:sldMk cId="3899561777" sldId="265"/>
            <ac:picMk id="1028" creationId="{AF0221B8-601E-B153-299C-9C068D37B47C}"/>
          </ac:picMkLst>
        </pc:picChg>
        <pc:picChg chg="del">
          <ac:chgData name="Rami Rasheed" userId="c711917ffbe8d1b2" providerId="LiveId" clId="{5E4DC4AA-2B1A-F34F-9CEE-0BA5840DAF9C}" dt="2023-10-11T12:05:46.280" v="2035" actId="478"/>
          <ac:picMkLst>
            <pc:docMk/>
            <pc:sldMk cId="3899561777" sldId="265"/>
            <ac:picMk id="1030" creationId="{255D358C-F170-5A9A-9A3A-7569ED836D13}"/>
          </ac:picMkLst>
        </pc:picChg>
        <pc:picChg chg="del">
          <ac:chgData name="Rami Rasheed" userId="c711917ffbe8d1b2" providerId="LiveId" clId="{5E4DC4AA-2B1A-F34F-9CEE-0BA5840DAF9C}" dt="2023-10-11T12:05:47.707" v="2036" actId="478"/>
          <ac:picMkLst>
            <pc:docMk/>
            <pc:sldMk cId="3899561777" sldId="265"/>
            <ac:picMk id="1032" creationId="{EDC6E1CB-9CC3-92D8-A9F2-B27C9CF17ED6}"/>
          </ac:picMkLst>
        </pc:picChg>
        <pc:picChg chg="del">
          <ac:chgData name="Rami Rasheed" userId="c711917ffbe8d1b2" providerId="LiveId" clId="{5E4DC4AA-2B1A-F34F-9CEE-0BA5840DAF9C}" dt="2023-10-11T12:05:49.034" v="2037" actId="478"/>
          <ac:picMkLst>
            <pc:docMk/>
            <pc:sldMk cId="3899561777" sldId="265"/>
            <ac:picMk id="1034" creationId="{B1CCBF65-2050-07D5-752D-EBC8FC157EDE}"/>
          </ac:picMkLst>
        </pc:picChg>
        <pc:picChg chg="add del mod">
          <ac:chgData name="Rami Rasheed" userId="c711917ffbe8d1b2" providerId="LiveId" clId="{5E4DC4AA-2B1A-F34F-9CEE-0BA5840DAF9C}" dt="2023-10-15T13:53:35.732" v="4764"/>
          <ac:picMkLst>
            <pc:docMk/>
            <pc:sldMk cId="3899561777" sldId="265"/>
            <ac:picMk id="3074" creationId="{AD021E54-F112-54CB-26D8-B40E49F9F2E0}"/>
          </ac:picMkLst>
        </pc:picChg>
        <pc:picChg chg="add mod">
          <ac:chgData name="Rami Rasheed" userId="c711917ffbe8d1b2" providerId="LiveId" clId="{5E4DC4AA-2B1A-F34F-9CEE-0BA5840DAF9C}" dt="2023-10-15T13:54:05.136" v="4771" actId="14100"/>
          <ac:picMkLst>
            <pc:docMk/>
            <pc:sldMk cId="3899561777" sldId="265"/>
            <ac:picMk id="3076" creationId="{961DD86E-2D74-D249-9CC0-BD1DD807091F}"/>
          </ac:picMkLst>
        </pc:picChg>
        <pc:picChg chg="add del mod">
          <ac:chgData name="Rami Rasheed" userId="c711917ffbe8d1b2" providerId="LiveId" clId="{5E4DC4AA-2B1A-F34F-9CEE-0BA5840DAF9C}" dt="2023-10-15T13:52:14.568" v="4753" actId="478"/>
          <ac:picMkLst>
            <pc:docMk/>
            <pc:sldMk cId="3899561777" sldId="265"/>
            <ac:picMk id="5122" creationId="{4128B82F-0B22-03FD-126A-63523017319D}"/>
          </ac:picMkLst>
        </pc:picChg>
      </pc:sldChg>
      <pc:sldChg chg="addSp delSp modSp mod">
        <pc:chgData name="Rami Rasheed" userId="c711917ffbe8d1b2" providerId="LiveId" clId="{5E4DC4AA-2B1A-F34F-9CEE-0BA5840DAF9C}" dt="2023-10-16T09:44:13.550" v="4867"/>
        <pc:sldMkLst>
          <pc:docMk/>
          <pc:sldMk cId="2031421216" sldId="266"/>
        </pc:sldMkLst>
        <pc:spChg chg="add mod">
          <ac:chgData name="Rami Rasheed" userId="c711917ffbe8d1b2" providerId="LiveId" clId="{5E4DC4AA-2B1A-F34F-9CEE-0BA5840DAF9C}" dt="2023-10-16T09:44:13.550" v="4867"/>
          <ac:spMkLst>
            <pc:docMk/>
            <pc:sldMk cId="2031421216" sldId="266"/>
            <ac:spMk id="3" creationId="{E04A25D9-4B5D-6B17-84F0-1665CBC0BF9B}"/>
          </ac:spMkLst>
        </pc:spChg>
        <pc:spChg chg="del">
          <ac:chgData name="Rami Rasheed" userId="c711917ffbe8d1b2" providerId="LiveId" clId="{5E4DC4AA-2B1A-F34F-9CEE-0BA5840DAF9C}" dt="2023-10-16T09:44:13.171" v="4866" actId="478"/>
          <ac:spMkLst>
            <pc:docMk/>
            <pc:sldMk cId="2031421216" sldId="266"/>
            <ac:spMk id="4" creationId="{8B7BD0CF-5D88-D602-8CA1-6B65BEF8F121}"/>
          </ac:spMkLst>
        </pc:spChg>
      </pc:sldChg>
      <pc:sldChg chg="addSp delSp modSp mod">
        <pc:chgData name="Rami Rasheed" userId="c711917ffbe8d1b2" providerId="LiveId" clId="{5E4DC4AA-2B1A-F34F-9CEE-0BA5840DAF9C}" dt="2023-10-16T09:44:49.915" v="4874"/>
        <pc:sldMkLst>
          <pc:docMk/>
          <pc:sldMk cId="770175817" sldId="267"/>
        </pc:sldMkLst>
        <pc:spChg chg="del">
          <ac:chgData name="Rami Rasheed" userId="c711917ffbe8d1b2" providerId="LiveId" clId="{5E4DC4AA-2B1A-F34F-9CEE-0BA5840DAF9C}" dt="2023-10-16T09:44:49.610" v="4873" actId="478"/>
          <ac:spMkLst>
            <pc:docMk/>
            <pc:sldMk cId="770175817" sldId="267"/>
            <ac:spMk id="4" creationId="{B60302D6-501F-DF48-AA00-C92F855B6A7B}"/>
          </ac:spMkLst>
        </pc:spChg>
        <pc:spChg chg="add mod">
          <ac:chgData name="Rami Rasheed" userId="c711917ffbe8d1b2" providerId="LiveId" clId="{5E4DC4AA-2B1A-F34F-9CEE-0BA5840DAF9C}" dt="2023-10-16T09:44:49.915" v="4874"/>
          <ac:spMkLst>
            <pc:docMk/>
            <pc:sldMk cId="770175817" sldId="267"/>
            <ac:spMk id="5" creationId="{39C97042-D398-CCDC-CBE6-6FF147C72A5D}"/>
          </ac:spMkLst>
        </pc:spChg>
      </pc:sldChg>
      <pc:sldChg chg="addSp delSp modSp mod">
        <pc:chgData name="Rami Rasheed" userId="c711917ffbe8d1b2" providerId="LiveId" clId="{5E4DC4AA-2B1A-F34F-9CEE-0BA5840DAF9C}" dt="2023-10-16T09:44:53.963" v="4876"/>
        <pc:sldMkLst>
          <pc:docMk/>
          <pc:sldMk cId="1553701153" sldId="268"/>
        </pc:sldMkLst>
        <pc:spChg chg="del">
          <ac:chgData name="Rami Rasheed" userId="c711917ffbe8d1b2" providerId="LiveId" clId="{5E4DC4AA-2B1A-F34F-9CEE-0BA5840DAF9C}" dt="2023-10-16T09:44:53.694" v="4875" actId="478"/>
          <ac:spMkLst>
            <pc:docMk/>
            <pc:sldMk cId="1553701153" sldId="268"/>
            <ac:spMk id="4" creationId="{B60302D6-501F-DF48-AA00-C92F855B6A7B}"/>
          </ac:spMkLst>
        </pc:spChg>
        <pc:spChg chg="add mod">
          <ac:chgData name="Rami Rasheed" userId="c711917ffbe8d1b2" providerId="LiveId" clId="{5E4DC4AA-2B1A-F34F-9CEE-0BA5840DAF9C}" dt="2023-10-16T09:44:53.963" v="4876"/>
          <ac:spMkLst>
            <pc:docMk/>
            <pc:sldMk cId="1553701153" sldId="268"/>
            <ac:spMk id="5" creationId="{F70906D4-EC41-E682-53E6-A6FA7FDBA73A}"/>
          </ac:spMkLst>
        </pc:spChg>
      </pc:sldChg>
      <pc:sldChg chg="addSp delSp modSp mod">
        <pc:chgData name="Rami Rasheed" userId="c711917ffbe8d1b2" providerId="LiveId" clId="{5E4DC4AA-2B1A-F34F-9CEE-0BA5840DAF9C}" dt="2023-10-16T09:45:02.075" v="4880"/>
        <pc:sldMkLst>
          <pc:docMk/>
          <pc:sldMk cId="2341702805" sldId="269"/>
        </pc:sldMkLst>
        <pc:spChg chg="del">
          <ac:chgData name="Rami Rasheed" userId="c711917ffbe8d1b2" providerId="LiveId" clId="{5E4DC4AA-2B1A-F34F-9CEE-0BA5840DAF9C}" dt="2023-10-16T09:45:01.766" v="4879" actId="478"/>
          <ac:spMkLst>
            <pc:docMk/>
            <pc:sldMk cId="2341702805" sldId="269"/>
            <ac:spMk id="4" creationId="{B60302D6-501F-DF48-AA00-C92F855B6A7B}"/>
          </ac:spMkLst>
        </pc:spChg>
        <pc:spChg chg="add mod">
          <ac:chgData name="Rami Rasheed" userId="c711917ffbe8d1b2" providerId="LiveId" clId="{5E4DC4AA-2B1A-F34F-9CEE-0BA5840DAF9C}" dt="2023-10-16T09:45:02.075" v="4880"/>
          <ac:spMkLst>
            <pc:docMk/>
            <pc:sldMk cId="2341702805" sldId="269"/>
            <ac:spMk id="5" creationId="{FCF6F3CD-A8AF-EDDC-4370-D2C562840650}"/>
          </ac:spMkLst>
        </pc:spChg>
      </pc:sldChg>
      <pc:sldChg chg="addSp delSp modSp mod">
        <pc:chgData name="Rami Rasheed" userId="c711917ffbe8d1b2" providerId="LiveId" clId="{5E4DC4AA-2B1A-F34F-9CEE-0BA5840DAF9C}" dt="2023-10-16T09:44:58.174" v="4878"/>
        <pc:sldMkLst>
          <pc:docMk/>
          <pc:sldMk cId="2388171771" sldId="270"/>
        </pc:sldMkLst>
        <pc:spChg chg="del">
          <ac:chgData name="Rami Rasheed" userId="c711917ffbe8d1b2" providerId="LiveId" clId="{5E4DC4AA-2B1A-F34F-9CEE-0BA5840DAF9C}" dt="2023-10-16T09:44:57.888" v="4877" actId="478"/>
          <ac:spMkLst>
            <pc:docMk/>
            <pc:sldMk cId="2388171771" sldId="270"/>
            <ac:spMk id="4" creationId="{B60302D6-501F-DF48-AA00-C92F855B6A7B}"/>
          </ac:spMkLst>
        </pc:spChg>
        <pc:spChg chg="add mod">
          <ac:chgData name="Rami Rasheed" userId="c711917ffbe8d1b2" providerId="LiveId" clId="{5E4DC4AA-2B1A-F34F-9CEE-0BA5840DAF9C}" dt="2023-10-16T09:44:58.174" v="4878"/>
          <ac:spMkLst>
            <pc:docMk/>
            <pc:sldMk cId="2388171771" sldId="270"/>
            <ac:spMk id="5" creationId="{C2C27E4D-49F4-2508-7CC1-3F3AD38E8B8D}"/>
          </ac:spMkLst>
        </pc:spChg>
      </pc:sldChg>
      <pc:sldChg chg="addSp delSp modSp mod">
        <pc:chgData name="Rami Rasheed" userId="c711917ffbe8d1b2" providerId="LiveId" clId="{5E4DC4AA-2B1A-F34F-9CEE-0BA5840DAF9C}" dt="2023-10-16T09:45:07.453" v="4882"/>
        <pc:sldMkLst>
          <pc:docMk/>
          <pc:sldMk cId="508309221" sldId="271"/>
        </pc:sldMkLst>
        <pc:spChg chg="del">
          <ac:chgData name="Rami Rasheed" userId="c711917ffbe8d1b2" providerId="LiveId" clId="{5E4DC4AA-2B1A-F34F-9CEE-0BA5840DAF9C}" dt="2023-10-16T09:45:07.136" v="4881" actId="478"/>
          <ac:spMkLst>
            <pc:docMk/>
            <pc:sldMk cId="508309221" sldId="271"/>
            <ac:spMk id="4" creationId="{B60302D6-501F-DF48-AA00-C92F855B6A7B}"/>
          </ac:spMkLst>
        </pc:spChg>
        <pc:spChg chg="add mod">
          <ac:chgData name="Rami Rasheed" userId="c711917ffbe8d1b2" providerId="LiveId" clId="{5E4DC4AA-2B1A-F34F-9CEE-0BA5840DAF9C}" dt="2023-10-16T09:45:07.453" v="4882"/>
          <ac:spMkLst>
            <pc:docMk/>
            <pc:sldMk cId="508309221" sldId="271"/>
            <ac:spMk id="5" creationId="{98DE0436-E148-31E5-2B77-5C409ADCB3CD}"/>
          </ac:spMkLst>
        </pc:spChg>
      </pc:sldChg>
      <pc:sldChg chg="addSp modSp">
        <pc:chgData name="Rami Rasheed" userId="c711917ffbe8d1b2" providerId="LiveId" clId="{5E4DC4AA-2B1A-F34F-9CEE-0BA5840DAF9C}" dt="2023-10-16T09:45:19.767" v="4887"/>
        <pc:sldMkLst>
          <pc:docMk/>
          <pc:sldMk cId="180604747" sldId="272"/>
        </pc:sldMkLst>
        <pc:spChg chg="add mod">
          <ac:chgData name="Rami Rasheed" userId="c711917ffbe8d1b2" providerId="LiveId" clId="{5E4DC4AA-2B1A-F34F-9CEE-0BA5840DAF9C}" dt="2023-10-16T09:45:19.767" v="4887"/>
          <ac:spMkLst>
            <pc:docMk/>
            <pc:sldMk cId="180604747" sldId="272"/>
            <ac:spMk id="4" creationId="{5C5BD9A7-741A-7B3C-1CB5-6C594A5BBE45}"/>
          </ac:spMkLst>
        </pc:spChg>
      </pc:sldChg>
      <pc:sldChg chg="addSp delSp modSp mod">
        <pc:chgData name="Rami Rasheed" userId="c711917ffbe8d1b2" providerId="LiveId" clId="{5E4DC4AA-2B1A-F34F-9CEE-0BA5840DAF9C}" dt="2023-10-16T09:45:12.267" v="4884"/>
        <pc:sldMkLst>
          <pc:docMk/>
          <pc:sldMk cId="3072455198" sldId="273"/>
        </pc:sldMkLst>
        <pc:spChg chg="del">
          <ac:chgData name="Rami Rasheed" userId="c711917ffbe8d1b2" providerId="LiveId" clId="{5E4DC4AA-2B1A-F34F-9CEE-0BA5840DAF9C}" dt="2023-10-16T09:45:11.905" v="4883" actId="478"/>
          <ac:spMkLst>
            <pc:docMk/>
            <pc:sldMk cId="3072455198" sldId="273"/>
            <ac:spMk id="4" creationId="{B60302D6-501F-DF48-AA00-C92F855B6A7B}"/>
          </ac:spMkLst>
        </pc:spChg>
        <pc:spChg chg="add mod">
          <ac:chgData name="Rami Rasheed" userId="c711917ffbe8d1b2" providerId="LiveId" clId="{5E4DC4AA-2B1A-F34F-9CEE-0BA5840DAF9C}" dt="2023-10-16T09:45:12.267" v="4884"/>
          <ac:spMkLst>
            <pc:docMk/>
            <pc:sldMk cId="3072455198" sldId="273"/>
            <ac:spMk id="5" creationId="{6BE78EA3-4106-3703-B8A3-89F52EB5D060}"/>
          </ac:spMkLst>
        </pc:spChg>
      </pc:sldChg>
      <pc:sldChg chg="addSp delSp modSp mod">
        <pc:chgData name="Rami Rasheed" userId="c711917ffbe8d1b2" providerId="LiveId" clId="{5E4DC4AA-2B1A-F34F-9CEE-0BA5840DAF9C}" dt="2023-10-16T09:45:16.019" v="4886"/>
        <pc:sldMkLst>
          <pc:docMk/>
          <pc:sldMk cId="1074946722" sldId="274"/>
        </pc:sldMkLst>
        <pc:spChg chg="del">
          <ac:chgData name="Rami Rasheed" userId="c711917ffbe8d1b2" providerId="LiveId" clId="{5E4DC4AA-2B1A-F34F-9CEE-0BA5840DAF9C}" dt="2023-10-16T09:45:15.727" v="4885" actId="478"/>
          <ac:spMkLst>
            <pc:docMk/>
            <pc:sldMk cId="1074946722" sldId="274"/>
            <ac:spMk id="4" creationId="{B60302D6-501F-DF48-AA00-C92F855B6A7B}"/>
          </ac:spMkLst>
        </pc:spChg>
        <pc:spChg chg="add mod">
          <ac:chgData name="Rami Rasheed" userId="c711917ffbe8d1b2" providerId="LiveId" clId="{5E4DC4AA-2B1A-F34F-9CEE-0BA5840DAF9C}" dt="2023-10-16T09:45:16.019" v="4886"/>
          <ac:spMkLst>
            <pc:docMk/>
            <pc:sldMk cId="1074946722" sldId="274"/>
            <ac:spMk id="5" creationId="{7AF2A8AF-534F-8363-9DA2-8DFDD1CC14FB}"/>
          </ac:spMkLst>
        </pc:spChg>
      </pc:sldChg>
    </pc:docChg>
  </pc:docChgLst>
  <pc:docChgLst>
    <pc:chgData name="Thomas McCarthy" userId="38c09c31f74696a5" providerId="Windows Live" clId="Web-{054B7024-EBFC-4CB7-9943-660B84CD4296}"/>
    <pc:docChg chg="modSld sldOrd">
      <pc:chgData name="Thomas McCarthy" userId="38c09c31f74696a5" providerId="Windows Live" clId="Web-{054B7024-EBFC-4CB7-9943-660B84CD4296}" dt="2023-10-20T01:26:01.727" v="91"/>
      <pc:docMkLst>
        <pc:docMk/>
      </pc:docMkLst>
      <pc:sldChg chg="modNotes">
        <pc:chgData name="Thomas McCarthy" userId="38c09c31f74696a5" providerId="Windows Live" clId="Web-{054B7024-EBFC-4CB7-9943-660B84CD4296}" dt="2023-10-20T01:26:01.727" v="91"/>
        <pc:sldMkLst>
          <pc:docMk/>
          <pc:sldMk cId="1052612729" sldId="259"/>
        </pc:sldMkLst>
      </pc:sldChg>
      <pc:sldChg chg="addSp delSp modSp modNotes">
        <pc:chgData name="Thomas McCarthy" userId="38c09c31f74696a5" providerId="Windows Live" clId="Web-{054B7024-EBFC-4CB7-9943-660B84CD4296}" dt="2023-10-20T01:23:03.089" v="70"/>
        <pc:sldMkLst>
          <pc:docMk/>
          <pc:sldMk cId="2095786236" sldId="261"/>
        </pc:sldMkLst>
        <pc:spChg chg="del mod">
          <ac:chgData name="Thomas McCarthy" userId="38c09c31f74696a5" providerId="Windows Live" clId="Web-{054B7024-EBFC-4CB7-9943-660B84CD4296}" dt="2023-10-20T01:04:26.633" v="46"/>
          <ac:spMkLst>
            <pc:docMk/>
            <pc:sldMk cId="2095786236" sldId="261"/>
            <ac:spMk id="3" creationId="{8179A70E-5999-626B-D6EA-2BFE26969CAC}"/>
          </ac:spMkLst>
        </pc:spChg>
        <pc:picChg chg="add mod">
          <ac:chgData name="Thomas McCarthy" userId="38c09c31f74696a5" providerId="Windows Live" clId="Web-{054B7024-EBFC-4CB7-9943-660B84CD4296}" dt="2023-10-20T01:04:34.836" v="49" actId="1076"/>
          <ac:picMkLst>
            <pc:docMk/>
            <pc:sldMk cId="2095786236" sldId="261"/>
            <ac:picMk id="4" creationId="{74710268-CDF9-BBF8-ABCB-60153F5797F2}"/>
          </ac:picMkLst>
        </pc:picChg>
      </pc:sldChg>
      <pc:sldChg chg="modSp">
        <pc:chgData name="Thomas McCarthy" userId="38c09c31f74696a5" providerId="Windows Live" clId="Web-{054B7024-EBFC-4CB7-9943-660B84CD4296}" dt="2023-10-20T01:19:26.979" v="67" actId="20577"/>
        <pc:sldMkLst>
          <pc:docMk/>
          <pc:sldMk cId="635177334" sldId="263"/>
        </pc:sldMkLst>
        <pc:spChg chg="mod">
          <ac:chgData name="Thomas McCarthy" userId="38c09c31f74696a5" providerId="Windows Live" clId="Web-{054B7024-EBFC-4CB7-9943-660B84CD4296}" dt="2023-10-20T01:19:26.979" v="67" actId="20577"/>
          <ac:spMkLst>
            <pc:docMk/>
            <pc:sldMk cId="635177334" sldId="263"/>
            <ac:spMk id="3" creationId="{8179A70E-5999-626B-D6EA-2BFE26969CAC}"/>
          </ac:spMkLst>
        </pc:spChg>
      </pc:sldChg>
      <pc:sldChg chg="modNotes">
        <pc:chgData name="Thomas McCarthy" userId="38c09c31f74696a5" providerId="Windows Live" clId="Web-{054B7024-EBFC-4CB7-9943-660B84CD4296}" dt="2023-10-20T01:25:20.645" v="88"/>
        <pc:sldMkLst>
          <pc:docMk/>
          <pc:sldMk cId="770175817" sldId="267"/>
        </pc:sldMkLst>
      </pc:sldChg>
      <pc:sldChg chg="modNotes">
        <pc:chgData name="Thomas McCarthy" userId="38c09c31f74696a5" providerId="Windows Live" clId="Web-{054B7024-EBFC-4CB7-9943-660B84CD4296}" dt="2023-10-20T01:25:17.552" v="87"/>
        <pc:sldMkLst>
          <pc:docMk/>
          <pc:sldMk cId="1553701153" sldId="268"/>
        </pc:sldMkLst>
      </pc:sldChg>
      <pc:sldChg chg="modNotes">
        <pc:chgData name="Thomas McCarthy" userId="38c09c31f74696a5" providerId="Windows Live" clId="Web-{054B7024-EBFC-4CB7-9943-660B84CD4296}" dt="2023-10-20T01:24:25.423" v="82"/>
        <pc:sldMkLst>
          <pc:docMk/>
          <pc:sldMk cId="2341702805" sldId="269"/>
        </pc:sldMkLst>
      </pc:sldChg>
      <pc:sldChg chg="modNotes">
        <pc:chgData name="Thomas McCarthy" userId="38c09c31f74696a5" providerId="Windows Live" clId="Web-{054B7024-EBFC-4CB7-9943-660B84CD4296}" dt="2023-10-20T01:24:47.862" v="84"/>
        <pc:sldMkLst>
          <pc:docMk/>
          <pc:sldMk cId="2388171771" sldId="270"/>
        </pc:sldMkLst>
      </pc:sldChg>
      <pc:sldChg chg="modNotes">
        <pc:chgData name="Thomas McCarthy" userId="38c09c31f74696a5" providerId="Windows Live" clId="Web-{054B7024-EBFC-4CB7-9943-660B84CD4296}" dt="2023-10-20T01:24:04.406" v="78"/>
        <pc:sldMkLst>
          <pc:docMk/>
          <pc:sldMk cId="508309221" sldId="271"/>
        </pc:sldMkLst>
      </pc:sldChg>
      <pc:sldChg chg="modSp modNotes">
        <pc:chgData name="Thomas McCarthy" userId="38c09c31f74696a5" providerId="Windows Live" clId="Web-{054B7024-EBFC-4CB7-9943-660B84CD4296}" dt="2023-10-20T01:23:48.733" v="76" actId="20577"/>
        <pc:sldMkLst>
          <pc:docMk/>
          <pc:sldMk cId="180604747" sldId="272"/>
        </pc:sldMkLst>
        <pc:spChg chg="mod">
          <ac:chgData name="Thomas McCarthy" userId="38c09c31f74696a5" providerId="Windows Live" clId="Web-{054B7024-EBFC-4CB7-9943-660B84CD4296}" dt="2023-10-20T01:23:48.733" v="76" actId="20577"/>
          <ac:spMkLst>
            <pc:docMk/>
            <pc:sldMk cId="180604747" sldId="272"/>
            <ac:spMk id="3" creationId="{34154FF1-D806-62C2-9482-8AE373AEC34F}"/>
          </ac:spMkLst>
        </pc:spChg>
      </pc:sldChg>
      <pc:sldChg chg="ord modNotes">
        <pc:chgData name="Thomas McCarthy" userId="38c09c31f74696a5" providerId="Windows Live" clId="Web-{054B7024-EBFC-4CB7-9943-660B84CD4296}" dt="2023-10-20T01:24:08.406" v="80"/>
        <pc:sldMkLst>
          <pc:docMk/>
          <pc:sldMk cId="3072455198" sldId="273"/>
        </pc:sldMkLst>
      </pc:sldChg>
      <pc:sldChg chg="mod ord modShow">
        <pc:chgData name="Thomas McCarthy" userId="38c09c31f74696a5" providerId="Windows Live" clId="Web-{054B7024-EBFC-4CB7-9943-660B84CD4296}" dt="2023-10-20T01:21:42.380" v="68"/>
        <pc:sldMkLst>
          <pc:docMk/>
          <pc:sldMk cId="1074946722" sldId="274"/>
        </pc:sldMkLst>
      </pc:sldChg>
    </pc:docChg>
  </pc:docChgLst>
  <pc:docChgLst>
    <pc:chgData name="Alex White" userId="21aac5824cb6c589" providerId="Windows Live" clId="Web-{F8DE108F-0F9F-4C74-BA1D-C71ACAD4B425}"/>
    <pc:docChg chg="modSld">
      <pc:chgData name="Alex White" userId="21aac5824cb6c589" providerId="Windows Live" clId="Web-{F8DE108F-0F9F-4C74-BA1D-C71ACAD4B425}" dt="2023-10-13T03:47:10.651" v="1199"/>
      <pc:docMkLst>
        <pc:docMk/>
      </pc:docMkLst>
      <pc:sldChg chg="modNotes">
        <pc:chgData name="Alex White" userId="21aac5824cb6c589" providerId="Windows Live" clId="Web-{F8DE108F-0F9F-4C74-BA1D-C71ACAD4B425}" dt="2023-10-12T09:41:37.717" v="263"/>
        <pc:sldMkLst>
          <pc:docMk/>
          <pc:sldMk cId="2798011185" sldId="256"/>
        </pc:sldMkLst>
      </pc:sldChg>
      <pc:sldChg chg="modSp modNotes">
        <pc:chgData name="Alex White" userId="21aac5824cb6c589" providerId="Windows Live" clId="Web-{F8DE108F-0F9F-4C74-BA1D-C71ACAD4B425}" dt="2023-10-12T09:44:48.730" v="290"/>
        <pc:sldMkLst>
          <pc:docMk/>
          <pc:sldMk cId="2534577101" sldId="257"/>
        </pc:sldMkLst>
        <pc:picChg chg="mod ord">
          <ac:chgData name="Alex White" userId="21aac5824cb6c589" providerId="Windows Live" clId="Web-{F8DE108F-0F9F-4C74-BA1D-C71ACAD4B425}" dt="2023-10-12T09:44:48.730" v="290"/>
          <ac:picMkLst>
            <pc:docMk/>
            <pc:sldMk cId="2534577101" sldId="257"/>
            <ac:picMk id="166" creationId="{9D36D29F-10D4-F942-D93D-0B7FEA314E18}"/>
          </ac:picMkLst>
        </pc:picChg>
      </pc:sldChg>
      <pc:sldChg chg="addSp delSp modSp mod setBg modNotes">
        <pc:chgData name="Alex White" userId="21aac5824cb6c589" providerId="Windows Live" clId="Web-{F8DE108F-0F9F-4C74-BA1D-C71ACAD4B425}" dt="2023-10-13T03:42:58.205" v="1198" actId="20577"/>
        <pc:sldMkLst>
          <pc:docMk/>
          <pc:sldMk cId="1190079624" sldId="258"/>
        </pc:sldMkLst>
        <pc:spChg chg="mod">
          <ac:chgData name="Alex White" userId="21aac5824cb6c589" providerId="Windows Live" clId="Web-{F8DE108F-0F9F-4C74-BA1D-C71ACAD4B425}" dt="2023-10-13T03:10:47.426" v="1138"/>
          <ac:spMkLst>
            <pc:docMk/>
            <pc:sldMk cId="1190079624" sldId="258"/>
            <ac:spMk id="2" creationId="{E6D879D9-08DD-67BB-D80F-F7E3571A63D4}"/>
          </ac:spMkLst>
        </pc:spChg>
        <pc:spChg chg="del mod">
          <ac:chgData name="Alex White" userId="21aac5824cb6c589" providerId="Windows Live" clId="Web-{F8DE108F-0F9F-4C74-BA1D-C71ACAD4B425}" dt="2023-10-12T10:27:20.009" v="1107"/>
          <ac:spMkLst>
            <pc:docMk/>
            <pc:sldMk cId="1190079624" sldId="258"/>
            <ac:spMk id="3" creationId="{8179A70E-5999-626B-D6EA-2BFE26969CAC}"/>
          </ac:spMkLst>
        </pc:spChg>
        <pc:spChg chg="mod ord">
          <ac:chgData name="Alex White" userId="21aac5824cb6c589" providerId="Windows Live" clId="Web-{F8DE108F-0F9F-4C74-BA1D-C71ACAD4B425}" dt="2023-10-13T03:10:47.426" v="1138"/>
          <ac:spMkLst>
            <pc:docMk/>
            <pc:sldMk cId="1190079624" sldId="258"/>
            <ac:spMk id="4" creationId="{8B7BD0CF-5D88-D602-8CA1-6B65BEF8F121}"/>
          </ac:spMkLst>
        </pc:spChg>
        <pc:spChg chg="mod">
          <ac:chgData name="Alex White" userId="21aac5824cb6c589" providerId="Windows Live" clId="Web-{F8DE108F-0F9F-4C74-BA1D-C71ACAD4B425}" dt="2023-10-13T03:42:58.205" v="1198" actId="20577"/>
          <ac:spMkLst>
            <pc:docMk/>
            <pc:sldMk cId="1190079624" sldId="258"/>
            <ac:spMk id="5" creationId="{F7F1EF7E-4A62-84DF-5EC8-7FC9315D131A}"/>
          </ac:spMkLst>
        </pc:spChg>
        <pc:spChg chg="add del">
          <ac:chgData name="Alex White" userId="21aac5824cb6c589" providerId="Windows Live" clId="Web-{F8DE108F-0F9F-4C74-BA1D-C71ACAD4B425}" dt="2023-10-12T10:28:13.792" v="1121"/>
          <ac:spMkLst>
            <pc:docMk/>
            <pc:sldMk cId="1190079624" sldId="258"/>
            <ac:spMk id="11" creationId="{1EA5387D-64D8-4D6C-B109-FF4E81DF609A}"/>
          </ac:spMkLst>
        </pc:spChg>
        <pc:picChg chg="add del">
          <ac:chgData name="Alex White" userId="21aac5824cb6c589" providerId="Windows Live" clId="Web-{F8DE108F-0F9F-4C74-BA1D-C71ACAD4B425}" dt="2023-10-12T10:28:13.792" v="1121"/>
          <ac:picMkLst>
            <pc:docMk/>
            <pc:sldMk cId="1190079624" sldId="258"/>
            <ac:picMk id="7" creationId="{15DEAD3A-3C65-1DA7-F0ED-49920B1DE967}"/>
          </ac:picMkLst>
        </pc:picChg>
        <pc:picChg chg="add del">
          <ac:chgData name="Alex White" userId="21aac5824cb6c589" providerId="Windows Live" clId="Web-{F8DE108F-0F9F-4C74-BA1D-C71ACAD4B425}" dt="2023-10-13T03:10:47.426" v="1138"/>
          <ac:picMkLst>
            <pc:docMk/>
            <pc:sldMk cId="1190079624" sldId="258"/>
            <ac:picMk id="10" creationId="{CFD580F5-E7BF-4C1D-BEFD-4A4601EBA876}"/>
          </ac:picMkLst>
        </pc:picChg>
        <pc:picChg chg="add del">
          <ac:chgData name="Alex White" userId="21aac5824cb6c589" providerId="Windows Live" clId="Web-{F8DE108F-0F9F-4C74-BA1D-C71ACAD4B425}" dt="2023-10-13T03:10:47.426" v="1138"/>
          <ac:picMkLst>
            <pc:docMk/>
            <pc:sldMk cId="1190079624" sldId="258"/>
            <ac:picMk id="12" creationId="{F0F06750-78FE-4472-8DA5-14CF3336F811}"/>
          </ac:picMkLst>
        </pc:picChg>
        <pc:picChg chg="add del">
          <ac:chgData name="Alex White" userId="21aac5824cb6c589" providerId="Windows Live" clId="Web-{F8DE108F-0F9F-4C74-BA1D-C71ACAD4B425}" dt="2023-10-12T10:28:13.792" v="1121"/>
          <ac:picMkLst>
            <pc:docMk/>
            <pc:sldMk cId="1190079624" sldId="258"/>
            <ac:picMk id="13" creationId="{6319FFD2-07B5-4029-BFB3-26FCFCC2F1B8}"/>
          </ac:picMkLst>
        </pc:picChg>
      </pc:sldChg>
      <pc:sldChg chg="modSp modNotes">
        <pc:chgData name="Alex White" userId="21aac5824cb6c589" providerId="Windows Live" clId="Web-{F8DE108F-0F9F-4C74-BA1D-C71ACAD4B425}" dt="2023-10-12T09:45:30.155" v="294"/>
        <pc:sldMkLst>
          <pc:docMk/>
          <pc:sldMk cId="3868986888" sldId="262"/>
        </pc:sldMkLst>
        <pc:picChg chg="mod">
          <ac:chgData name="Alex White" userId="21aac5824cb6c589" providerId="Windows Live" clId="Web-{F8DE108F-0F9F-4C74-BA1D-C71ACAD4B425}" dt="2023-10-12T09:45:10.169" v="293" actId="14100"/>
          <ac:picMkLst>
            <pc:docMk/>
            <pc:sldMk cId="3868986888" sldId="262"/>
            <ac:picMk id="166" creationId="{9D36D29F-10D4-F942-D93D-0B7FEA314E18}"/>
          </ac:picMkLst>
        </pc:picChg>
      </pc:sldChg>
      <pc:sldChg chg="modSp modNotes">
        <pc:chgData name="Alex White" userId="21aac5824cb6c589" providerId="Windows Live" clId="Web-{F8DE108F-0F9F-4C74-BA1D-C71ACAD4B425}" dt="2023-10-13T03:47:10.651" v="1199"/>
        <pc:sldMkLst>
          <pc:docMk/>
          <pc:sldMk cId="635177334" sldId="263"/>
        </pc:sldMkLst>
        <pc:spChg chg="mod">
          <ac:chgData name="Alex White" userId="21aac5824cb6c589" providerId="Windows Live" clId="Web-{F8DE108F-0F9F-4C74-BA1D-C71ACAD4B425}" dt="2023-10-13T03:35:32.371" v="1161" actId="20577"/>
          <ac:spMkLst>
            <pc:docMk/>
            <pc:sldMk cId="635177334" sldId="263"/>
            <ac:spMk id="3" creationId="{8179A70E-5999-626B-D6EA-2BFE26969CAC}"/>
          </ac:spMkLst>
        </pc:spChg>
      </pc:sldChg>
      <pc:sldChg chg="modSp">
        <pc:chgData name="Alex White" userId="21aac5824cb6c589" providerId="Windows Live" clId="Web-{F8DE108F-0F9F-4C74-BA1D-C71ACAD4B425}" dt="2023-10-13T03:29:26.889" v="1159"/>
        <pc:sldMkLst>
          <pc:docMk/>
          <pc:sldMk cId="2866060558" sldId="264"/>
        </pc:sldMkLst>
        <pc:picChg chg="mod">
          <ac:chgData name="Alex White" userId="21aac5824cb6c589" providerId="Windows Live" clId="Web-{F8DE108F-0F9F-4C74-BA1D-C71ACAD4B425}" dt="2023-10-13T03:29:26.889" v="1159"/>
          <ac:picMkLst>
            <pc:docMk/>
            <pc:sldMk cId="2866060558" sldId="264"/>
            <ac:picMk id="1032" creationId="{EDC6E1CB-9CC3-92D8-A9F2-B27C9CF17ED6}"/>
          </ac:picMkLst>
        </pc:picChg>
      </pc:sldChg>
    </pc:docChg>
  </pc:docChgLst>
  <pc:docChgLst>
    <pc:chgData name="Thomas McCarthy" userId="38c09c31f74696a5" providerId="Windows Live" clId="Web-{80DA3123-FE9A-4328-B6B9-A23FD0FAA944}"/>
    <pc:docChg chg="modSld">
      <pc:chgData name="Thomas McCarthy" userId="38c09c31f74696a5" providerId="Windows Live" clId="Web-{80DA3123-FE9A-4328-B6B9-A23FD0FAA944}" dt="2023-10-13T03:43:45.489" v="443" actId="20577"/>
      <pc:docMkLst>
        <pc:docMk/>
      </pc:docMkLst>
      <pc:sldChg chg="modSp">
        <pc:chgData name="Thomas McCarthy" userId="38c09c31f74696a5" providerId="Windows Live" clId="Web-{80DA3123-FE9A-4328-B6B9-A23FD0FAA944}" dt="2023-10-13T03:37:06.027" v="422" actId="20577"/>
        <pc:sldMkLst>
          <pc:docMk/>
          <pc:sldMk cId="1052612729" sldId="259"/>
        </pc:sldMkLst>
        <pc:spChg chg="mod">
          <ac:chgData name="Thomas McCarthy" userId="38c09c31f74696a5" providerId="Windows Live" clId="Web-{80DA3123-FE9A-4328-B6B9-A23FD0FAA944}" dt="2023-10-13T03:37:06.027" v="422" actId="20577"/>
          <ac:spMkLst>
            <pc:docMk/>
            <pc:sldMk cId="1052612729" sldId="259"/>
            <ac:spMk id="3" creationId="{8179A70E-5999-626B-D6EA-2BFE26969CAC}"/>
          </ac:spMkLst>
        </pc:spChg>
      </pc:sldChg>
      <pc:sldChg chg="modSp">
        <pc:chgData name="Thomas McCarthy" userId="38c09c31f74696a5" providerId="Windows Live" clId="Web-{80DA3123-FE9A-4328-B6B9-A23FD0FAA944}" dt="2023-10-13T03:29:03.282" v="253" actId="20577"/>
        <pc:sldMkLst>
          <pc:docMk/>
          <pc:sldMk cId="2095786236" sldId="261"/>
        </pc:sldMkLst>
        <pc:spChg chg="mod">
          <ac:chgData name="Thomas McCarthy" userId="38c09c31f74696a5" providerId="Windows Live" clId="Web-{80DA3123-FE9A-4328-B6B9-A23FD0FAA944}" dt="2023-10-13T03:29:03.282" v="253" actId="20577"/>
          <ac:spMkLst>
            <pc:docMk/>
            <pc:sldMk cId="2095786236" sldId="261"/>
            <ac:spMk id="3" creationId="{8179A70E-5999-626B-D6EA-2BFE26969CAC}"/>
          </ac:spMkLst>
        </pc:spChg>
      </pc:sldChg>
      <pc:sldChg chg="modSp modNotes">
        <pc:chgData name="Thomas McCarthy" userId="38c09c31f74696a5" providerId="Windows Live" clId="Web-{80DA3123-FE9A-4328-B6B9-A23FD0FAA944}" dt="2023-10-13T03:43:45.489" v="443" actId="20577"/>
        <pc:sldMkLst>
          <pc:docMk/>
          <pc:sldMk cId="2031421216" sldId="266"/>
        </pc:sldMkLst>
        <pc:spChg chg="mod">
          <ac:chgData name="Thomas McCarthy" userId="38c09c31f74696a5" providerId="Windows Live" clId="Web-{80DA3123-FE9A-4328-B6B9-A23FD0FAA944}" dt="2023-10-13T03:43:45.489" v="443" actId="20577"/>
          <ac:spMkLst>
            <pc:docMk/>
            <pc:sldMk cId="2031421216" sldId="266"/>
            <ac:spMk id="5" creationId="{F7F1EF7E-4A62-84DF-5EC8-7FC9315D131A}"/>
          </ac:spMkLst>
        </pc:spChg>
      </pc:sldChg>
    </pc:docChg>
  </pc:docChgLst>
  <pc:docChgLst>
    <pc:chgData name="Alex White" userId="21aac5824cb6c589" providerId="Windows Live" clId="Web-{C288B865-6F8E-4C61-91C2-4EEADE59E338}"/>
    <pc:docChg chg="addSld delSld modSld sldOrd">
      <pc:chgData name="Alex White" userId="21aac5824cb6c589" providerId="Windows Live" clId="Web-{C288B865-6F8E-4C61-91C2-4EEADE59E338}" dt="2023-10-16T10:11:10.507" v="721"/>
      <pc:docMkLst>
        <pc:docMk/>
      </pc:docMkLst>
      <pc:sldChg chg="addSp delSp modSp modNotes">
        <pc:chgData name="Alex White" userId="21aac5824cb6c589" providerId="Windows Live" clId="Web-{C288B865-6F8E-4C61-91C2-4EEADE59E338}" dt="2023-10-16T10:11:02.131" v="716" actId="1076"/>
        <pc:sldMkLst>
          <pc:docMk/>
          <pc:sldMk cId="1190079624" sldId="258"/>
        </pc:sldMkLst>
        <pc:spChg chg="mod">
          <ac:chgData name="Alex White" userId="21aac5824cb6c589" providerId="Windows Live" clId="Web-{C288B865-6F8E-4C61-91C2-4EEADE59E338}" dt="2023-10-16T10:05:56.401" v="625" actId="20577"/>
          <ac:spMkLst>
            <pc:docMk/>
            <pc:sldMk cId="1190079624" sldId="258"/>
            <ac:spMk id="5" creationId="{F7F1EF7E-4A62-84DF-5EC8-7FC9315D131A}"/>
          </ac:spMkLst>
        </pc:spChg>
        <pc:picChg chg="add mod">
          <ac:chgData name="Alex White" userId="21aac5824cb6c589" providerId="Windows Live" clId="Web-{C288B865-6F8E-4C61-91C2-4EEADE59E338}" dt="2023-10-16T10:10:12.973" v="709" actId="1076"/>
          <ac:picMkLst>
            <pc:docMk/>
            <pc:sldMk cId="1190079624" sldId="258"/>
            <ac:picMk id="6" creationId="{7A3A672A-C504-70CB-AF7F-DEC7E758BC53}"/>
          </ac:picMkLst>
        </pc:picChg>
        <pc:picChg chg="add mod">
          <ac:chgData name="Alex White" userId="21aac5824cb6c589" providerId="Windows Live" clId="Web-{C288B865-6F8E-4C61-91C2-4EEADE59E338}" dt="2023-10-16T10:10:32.740" v="713" actId="1076"/>
          <ac:picMkLst>
            <pc:docMk/>
            <pc:sldMk cId="1190079624" sldId="258"/>
            <ac:picMk id="7" creationId="{33833342-00F6-F1F5-BECF-0F3AA80B3BBB}"/>
          </ac:picMkLst>
        </pc:picChg>
        <pc:picChg chg="add mod">
          <ac:chgData name="Alex White" userId="21aac5824cb6c589" providerId="Windows Live" clId="Web-{C288B865-6F8E-4C61-91C2-4EEADE59E338}" dt="2023-10-16T10:10:25.443" v="712" actId="1076"/>
          <ac:picMkLst>
            <pc:docMk/>
            <pc:sldMk cId="1190079624" sldId="258"/>
            <ac:picMk id="8" creationId="{3C1B5BE9-BFDC-D4A0-2646-DA826913CDB2}"/>
          </ac:picMkLst>
        </pc:picChg>
        <pc:picChg chg="add del mod">
          <ac:chgData name="Alex White" userId="21aac5824cb6c589" providerId="Windows Live" clId="Web-{C288B865-6F8E-4C61-91C2-4EEADE59E338}" dt="2023-10-16T10:05:07.665" v="615"/>
          <ac:picMkLst>
            <pc:docMk/>
            <pc:sldMk cId="1190079624" sldId="258"/>
            <ac:picMk id="9" creationId="{3852C5B0-AD37-A8C2-591D-482905D0CD4B}"/>
          </ac:picMkLst>
        </pc:picChg>
        <pc:picChg chg="add mod">
          <ac:chgData name="Alex White" userId="21aac5824cb6c589" providerId="Windows Live" clId="Web-{C288B865-6F8E-4C61-91C2-4EEADE59E338}" dt="2023-10-16T10:10:54.303" v="715" actId="1076"/>
          <ac:picMkLst>
            <pc:docMk/>
            <pc:sldMk cId="1190079624" sldId="258"/>
            <ac:picMk id="10" creationId="{8257EFC6-BC87-64BE-7CAE-E313CD4DB9C4}"/>
          </ac:picMkLst>
        </pc:picChg>
        <pc:picChg chg="add mod">
          <ac:chgData name="Alex White" userId="21aac5824cb6c589" providerId="Windows Live" clId="Web-{C288B865-6F8E-4C61-91C2-4EEADE59E338}" dt="2023-10-16T10:11:02.131" v="716" actId="1076"/>
          <ac:picMkLst>
            <pc:docMk/>
            <pc:sldMk cId="1190079624" sldId="258"/>
            <ac:picMk id="11" creationId="{C8BCDEFC-BFBF-CD1F-34A1-A5F9D5DAB0AD}"/>
          </ac:picMkLst>
        </pc:picChg>
      </pc:sldChg>
      <pc:sldChg chg="modSp">
        <pc:chgData name="Alex White" userId="21aac5824cb6c589" providerId="Windows Live" clId="Web-{C288B865-6F8E-4C61-91C2-4EEADE59E338}" dt="2023-10-16T09:40:44.532" v="35" actId="20577"/>
        <pc:sldMkLst>
          <pc:docMk/>
          <pc:sldMk cId="3868986888" sldId="262"/>
        </pc:sldMkLst>
        <pc:spChg chg="mod">
          <ac:chgData name="Alex White" userId="21aac5824cb6c589" providerId="Windows Live" clId="Web-{C288B865-6F8E-4C61-91C2-4EEADE59E338}" dt="2023-10-16T09:40:44.532" v="35" actId="20577"/>
          <ac:spMkLst>
            <pc:docMk/>
            <pc:sldMk cId="3868986888" sldId="262"/>
            <ac:spMk id="4" creationId="{A0ECE9B2-3745-BD21-BBB2-207E5847369B}"/>
          </ac:spMkLst>
        </pc:spChg>
        <pc:picChg chg="mod">
          <ac:chgData name="Alex White" userId="21aac5824cb6c589" providerId="Windows Live" clId="Web-{C288B865-6F8E-4C61-91C2-4EEADE59E338}" dt="2023-10-16T09:39:39.170" v="26" actId="1076"/>
          <ac:picMkLst>
            <pc:docMk/>
            <pc:sldMk cId="3868986888" sldId="262"/>
            <ac:picMk id="5" creationId="{09998436-9D09-C83E-2770-0EEC88299B9F}"/>
          </ac:picMkLst>
        </pc:picChg>
      </pc:sldChg>
      <pc:sldChg chg="del modNotes">
        <pc:chgData name="Alex White" userId="21aac5824cb6c589" providerId="Windows Live" clId="Web-{C288B865-6F8E-4C61-91C2-4EEADE59E338}" dt="2023-10-16T09:59:13.636" v="547"/>
        <pc:sldMkLst>
          <pc:docMk/>
          <pc:sldMk cId="2031421216" sldId="266"/>
        </pc:sldMkLst>
      </pc:sldChg>
      <pc:sldChg chg="addSp modSp add replId modNotes">
        <pc:chgData name="Alex White" userId="21aac5824cb6c589" providerId="Windows Live" clId="Web-{C288B865-6F8E-4C61-91C2-4EEADE59E338}" dt="2023-10-16T10:06:36.356" v="633" actId="20577"/>
        <pc:sldMkLst>
          <pc:docMk/>
          <pc:sldMk cId="261117805" sldId="275"/>
        </pc:sldMkLst>
        <pc:spChg chg="mod">
          <ac:chgData name="Alex White" userId="21aac5824cb6c589" providerId="Windows Live" clId="Web-{C288B865-6F8E-4C61-91C2-4EEADE59E338}" dt="2023-10-16T10:06:36.356" v="633" actId="20577"/>
          <ac:spMkLst>
            <pc:docMk/>
            <pc:sldMk cId="261117805" sldId="275"/>
            <ac:spMk id="5" creationId="{F7F1EF7E-4A62-84DF-5EC8-7FC9315D131A}"/>
          </ac:spMkLst>
        </pc:spChg>
        <pc:spChg chg="add mod">
          <ac:chgData name="Alex White" userId="21aac5824cb6c589" providerId="Windows Live" clId="Web-{C288B865-6F8E-4C61-91C2-4EEADE59E338}" dt="2023-10-16T10:02:27.018" v="598" actId="1076"/>
          <ac:spMkLst>
            <pc:docMk/>
            <pc:sldMk cId="261117805" sldId="275"/>
            <ac:spMk id="6" creationId="{9E959890-C41A-A244-7C9F-FE84CFA5A76A}"/>
          </ac:spMkLst>
        </pc:spChg>
        <pc:spChg chg="add mod">
          <ac:chgData name="Alex White" userId="21aac5824cb6c589" providerId="Windows Live" clId="Web-{C288B865-6F8E-4C61-91C2-4EEADE59E338}" dt="2023-10-16T10:02:30.300" v="599" actId="1076"/>
          <ac:spMkLst>
            <pc:docMk/>
            <pc:sldMk cId="261117805" sldId="275"/>
            <ac:spMk id="7" creationId="{7A8E8D1A-61D0-0820-D82F-16003759FB0B}"/>
          </ac:spMkLst>
        </pc:spChg>
        <pc:picChg chg="add mod">
          <ac:chgData name="Alex White" userId="21aac5824cb6c589" providerId="Windows Live" clId="Web-{C288B865-6F8E-4C61-91C2-4EEADE59E338}" dt="2023-10-16T10:02:19.846" v="596" actId="1076"/>
          <ac:picMkLst>
            <pc:docMk/>
            <pc:sldMk cId="261117805" sldId="275"/>
            <ac:picMk id="4" creationId="{EFB8526E-909A-C5F2-231B-D42EAFACFFFA}"/>
          </ac:picMkLst>
        </pc:picChg>
      </pc:sldChg>
      <pc:sldChg chg="addSp modSp add ord replId modNotes">
        <pc:chgData name="Alex White" userId="21aac5824cb6c589" providerId="Windows Live" clId="Web-{C288B865-6F8E-4C61-91C2-4EEADE59E338}" dt="2023-10-16T10:11:10.507" v="721"/>
        <pc:sldMkLst>
          <pc:docMk/>
          <pc:sldMk cId="1897453495" sldId="276"/>
        </pc:sldMkLst>
        <pc:spChg chg="mod">
          <ac:chgData name="Alex White" userId="21aac5824cb6c589" providerId="Windows Live" clId="Web-{C288B865-6F8E-4C61-91C2-4EEADE59E338}" dt="2023-10-16T10:06:46.481" v="635" actId="20577"/>
          <ac:spMkLst>
            <pc:docMk/>
            <pc:sldMk cId="1897453495" sldId="276"/>
            <ac:spMk id="5" creationId="{F7F1EF7E-4A62-84DF-5EC8-7FC9315D131A}"/>
          </ac:spMkLst>
        </pc:spChg>
        <pc:picChg chg="add">
          <ac:chgData name="Alex White" userId="21aac5824cb6c589" providerId="Windows Live" clId="Web-{C288B865-6F8E-4C61-91C2-4EEADE59E338}" dt="2023-10-16T10:11:10.460" v="717"/>
          <ac:picMkLst>
            <pc:docMk/>
            <pc:sldMk cId="1897453495" sldId="276"/>
            <ac:picMk id="6" creationId="{5F0A0F6D-6D8C-D808-5517-40C8C9C298C9}"/>
          </ac:picMkLst>
        </pc:picChg>
        <pc:picChg chg="add">
          <ac:chgData name="Alex White" userId="21aac5824cb6c589" providerId="Windows Live" clId="Web-{C288B865-6F8E-4C61-91C2-4EEADE59E338}" dt="2023-10-16T10:11:10.460" v="718"/>
          <ac:picMkLst>
            <pc:docMk/>
            <pc:sldMk cId="1897453495" sldId="276"/>
            <ac:picMk id="8" creationId="{32AEBE79-3BEF-5990-3AD4-E52BD59C5952}"/>
          </ac:picMkLst>
        </pc:picChg>
        <pc:picChg chg="add">
          <ac:chgData name="Alex White" userId="21aac5824cb6c589" providerId="Windows Live" clId="Web-{C288B865-6F8E-4C61-91C2-4EEADE59E338}" dt="2023-10-16T10:11:10.475" v="719"/>
          <ac:picMkLst>
            <pc:docMk/>
            <pc:sldMk cId="1897453495" sldId="276"/>
            <ac:picMk id="10" creationId="{486E2CC9-F467-F2D3-AB82-E69C70E6EBFD}"/>
          </ac:picMkLst>
        </pc:picChg>
        <pc:picChg chg="add">
          <ac:chgData name="Alex White" userId="21aac5824cb6c589" providerId="Windows Live" clId="Web-{C288B865-6F8E-4C61-91C2-4EEADE59E338}" dt="2023-10-16T10:11:10.491" v="720"/>
          <ac:picMkLst>
            <pc:docMk/>
            <pc:sldMk cId="1897453495" sldId="276"/>
            <ac:picMk id="12" creationId="{C7EF70C2-60F6-A835-07EF-7141393657E0}"/>
          </ac:picMkLst>
        </pc:picChg>
        <pc:picChg chg="add">
          <ac:chgData name="Alex White" userId="21aac5824cb6c589" providerId="Windows Live" clId="Web-{C288B865-6F8E-4C61-91C2-4EEADE59E338}" dt="2023-10-16T10:11:10.507" v="721"/>
          <ac:picMkLst>
            <pc:docMk/>
            <pc:sldMk cId="1897453495" sldId="276"/>
            <ac:picMk id="14" creationId="{7677C971-0DB2-852B-65DB-D860AD1BEFDD}"/>
          </ac:picMkLst>
        </pc:picChg>
      </pc:sldChg>
    </pc:docChg>
  </pc:docChgLst>
  <pc:docChgLst>
    <pc:chgData name="Thomas McCarthy" userId="38c09c31f74696a5" providerId="Windows Live" clId="Web-{04501DED-CD84-4A5A-9795-DAC7705690BA}"/>
    <pc:docChg chg="modSld">
      <pc:chgData name="Thomas McCarthy" userId="38c09c31f74696a5" providerId="Windows Live" clId="Web-{04501DED-CD84-4A5A-9795-DAC7705690BA}" dt="2023-10-19T09:19:49.288" v="74" actId="20577"/>
      <pc:docMkLst>
        <pc:docMk/>
      </pc:docMkLst>
      <pc:sldChg chg="modSp">
        <pc:chgData name="Thomas McCarthy" userId="38c09c31f74696a5" providerId="Windows Live" clId="Web-{04501DED-CD84-4A5A-9795-DAC7705690BA}" dt="2023-10-19T09:19:49.288" v="74" actId="20577"/>
        <pc:sldMkLst>
          <pc:docMk/>
          <pc:sldMk cId="508309221" sldId="271"/>
        </pc:sldMkLst>
        <pc:spChg chg="mod">
          <ac:chgData name="Thomas McCarthy" userId="38c09c31f74696a5" providerId="Windows Live" clId="Web-{04501DED-CD84-4A5A-9795-DAC7705690BA}" dt="2023-10-19T09:19:49.288" v="74" actId="20577"/>
          <ac:spMkLst>
            <pc:docMk/>
            <pc:sldMk cId="508309221" sldId="271"/>
            <ac:spMk id="3" creationId="{8179A70E-5999-626B-D6EA-2BFE26969CAC}"/>
          </ac:spMkLst>
        </pc:spChg>
      </pc:sldChg>
      <pc:sldChg chg="modSp">
        <pc:chgData name="Thomas McCarthy" userId="38c09c31f74696a5" providerId="Windows Live" clId="Web-{04501DED-CD84-4A5A-9795-DAC7705690BA}" dt="2023-10-19T08:52:05.477" v="70" actId="20577"/>
        <pc:sldMkLst>
          <pc:docMk/>
          <pc:sldMk cId="180604747" sldId="272"/>
        </pc:sldMkLst>
        <pc:spChg chg="mod">
          <ac:chgData name="Thomas McCarthy" userId="38c09c31f74696a5" providerId="Windows Live" clId="Web-{04501DED-CD84-4A5A-9795-DAC7705690BA}" dt="2023-10-19T08:52:05.477" v="70" actId="20577"/>
          <ac:spMkLst>
            <pc:docMk/>
            <pc:sldMk cId="180604747" sldId="272"/>
            <ac:spMk id="3" creationId="{34154FF1-D806-62C2-9482-8AE373AEC34F}"/>
          </ac:spMkLst>
        </pc:spChg>
      </pc:sldChg>
    </pc:docChg>
  </pc:docChgLst>
  <pc:docChgLst>
    <pc:chgData name="Alex White" userId="21aac5824cb6c589" providerId="Windows Live" clId="Web-{9C6322E8-053D-42B1-ACEB-E8FD0F1C686B}"/>
    <pc:docChg chg="modSld">
      <pc:chgData name="Alex White" userId="21aac5824cb6c589" providerId="Windows Live" clId="Web-{9C6322E8-053D-42B1-ACEB-E8FD0F1C686B}" dt="2023-10-11T11:17:09.143" v="164" actId="1076"/>
      <pc:docMkLst>
        <pc:docMk/>
      </pc:docMkLst>
      <pc:sldChg chg="modNotes">
        <pc:chgData name="Alex White" userId="21aac5824cb6c589" providerId="Windows Live" clId="Web-{9C6322E8-053D-42B1-ACEB-E8FD0F1C686B}" dt="2023-10-11T11:02:26.102" v="1"/>
        <pc:sldMkLst>
          <pc:docMk/>
          <pc:sldMk cId="2534577101" sldId="257"/>
        </pc:sldMkLst>
      </pc:sldChg>
      <pc:sldChg chg="addSp modSp modNotes">
        <pc:chgData name="Alex White" userId="21aac5824cb6c589" providerId="Windows Live" clId="Web-{9C6322E8-053D-42B1-ACEB-E8FD0F1C686B}" dt="2023-10-11T11:17:09.143" v="164" actId="1076"/>
        <pc:sldMkLst>
          <pc:docMk/>
          <pc:sldMk cId="1190079624" sldId="258"/>
        </pc:sldMkLst>
        <pc:spChg chg="mod">
          <ac:chgData name="Alex White" userId="21aac5824cb6c589" providerId="Windows Live" clId="Web-{9C6322E8-053D-42B1-ACEB-E8FD0F1C686B}" dt="2023-10-11T11:15:40.062" v="11" actId="14100"/>
          <ac:spMkLst>
            <pc:docMk/>
            <pc:sldMk cId="1190079624" sldId="258"/>
            <ac:spMk id="3" creationId="{8179A70E-5999-626B-D6EA-2BFE26969CAC}"/>
          </ac:spMkLst>
        </pc:spChg>
        <pc:spChg chg="add mod">
          <ac:chgData name="Alex White" userId="21aac5824cb6c589" providerId="Windows Live" clId="Web-{9C6322E8-053D-42B1-ACEB-E8FD0F1C686B}" dt="2023-10-11T11:17:09.143" v="164" actId="1076"/>
          <ac:spMkLst>
            <pc:docMk/>
            <pc:sldMk cId="1190079624" sldId="258"/>
            <ac:spMk id="5" creationId="{F7F1EF7E-4A62-84DF-5EC8-7FC9315D131A}"/>
          </ac:spMkLst>
        </pc:spChg>
      </pc:sldChg>
    </pc:docChg>
  </pc:docChgLst>
  <pc:docChgLst>
    <pc:chgData name="Thomas McCarthy" userId="38c09c31f74696a5" providerId="LiveId" clId="{6B857754-AC4A-4644-B15D-F5E1CBAD4EFB}"/>
    <pc:docChg chg="custSel addSld modSld sldOrd">
      <pc:chgData name="Thomas McCarthy" userId="38c09c31f74696a5" providerId="LiveId" clId="{6B857754-AC4A-4644-B15D-F5E1CBAD4EFB}" dt="2023-10-20T01:57:58.557" v="504" actId="20577"/>
      <pc:docMkLst>
        <pc:docMk/>
      </pc:docMkLst>
      <pc:sldChg chg="modSp mod modAnim">
        <pc:chgData name="Thomas McCarthy" userId="38c09c31f74696a5" providerId="LiveId" clId="{6B857754-AC4A-4644-B15D-F5E1CBAD4EFB}" dt="2023-10-20T01:47:49.291" v="423" actId="14100"/>
        <pc:sldMkLst>
          <pc:docMk/>
          <pc:sldMk cId="1052612729" sldId="259"/>
        </pc:sldMkLst>
        <pc:spChg chg="mod">
          <ac:chgData name="Thomas McCarthy" userId="38c09c31f74696a5" providerId="LiveId" clId="{6B857754-AC4A-4644-B15D-F5E1CBAD4EFB}" dt="2023-10-20T01:47:49.291" v="423" actId="14100"/>
          <ac:spMkLst>
            <pc:docMk/>
            <pc:sldMk cId="1052612729" sldId="259"/>
            <ac:spMk id="3" creationId="{8179A70E-5999-626B-D6EA-2BFE26969CAC}"/>
          </ac:spMkLst>
        </pc:spChg>
      </pc:sldChg>
      <pc:sldChg chg="mod ord modShow">
        <pc:chgData name="Thomas McCarthy" userId="38c09c31f74696a5" providerId="LiveId" clId="{6B857754-AC4A-4644-B15D-F5E1CBAD4EFB}" dt="2023-10-20T01:50:12.097" v="432" actId="729"/>
        <pc:sldMkLst>
          <pc:docMk/>
          <pc:sldMk cId="770175817" sldId="267"/>
        </pc:sldMkLst>
      </pc:sldChg>
      <pc:sldChg chg="modSp modAnim modNotesTx">
        <pc:chgData name="Thomas McCarthy" userId="38c09c31f74696a5" providerId="LiveId" clId="{6B857754-AC4A-4644-B15D-F5E1CBAD4EFB}" dt="2023-10-20T01:48:08.355" v="425" actId="20577"/>
        <pc:sldMkLst>
          <pc:docMk/>
          <pc:sldMk cId="1553701153" sldId="268"/>
        </pc:sldMkLst>
        <pc:spChg chg="mod">
          <ac:chgData name="Thomas McCarthy" userId="38c09c31f74696a5" providerId="LiveId" clId="{6B857754-AC4A-4644-B15D-F5E1CBAD4EFB}" dt="2023-10-20T01:48:08.355" v="425" actId="20577"/>
          <ac:spMkLst>
            <pc:docMk/>
            <pc:sldMk cId="1553701153" sldId="268"/>
            <ac:spMk id="3" creationId="{8179A70E-5999-626B-D6EA-2BFE26969CAC}"/>
          </ac:spMkLst>
        </pc:spChg>
      </pc:sldChg>
      <pc:sldChg chg="modNotesTx">
        <pc:chgData name="Thomas McCarthy" userId="38c09c31f74696a5" providerId="LiveId" clId="{6B857754-AC4A-4644-B15D-F5E1CBAD4EFB}" dt="2023-10-20T01:47:18.218" v="422" actId="20577"/>
        <pc:sldMkLst>
          <pc:docMk/>
          <pc:sldMk cId="2341702805" sldId="269"/>
        </pc:sldMkLst>
      </pc:sldChg>
      <pc:sldChg chg="modNotesTx">
        <pc:chgData name="Thomas McCarthy" userId="38c09c31f74696a5" providerId="LiveId" clId="{6B857754-AC4A-4644-B15D-F5E1CBAD4EFB}" dt="2023-10-20T01:31:27.642" v="43" actId="20577"/>
        <pc:sldMkLst>
          <pc:docMk/>
          <pc:sldMk cId="2388171771" sldId="270"/>
        </pc:sldMkLst>
      </pc:sldChg>
      <pc:sldChg chg="modNotesTx">
        <pc:chgData name="Thomas McCarthy" userId="38c09c31f74696a5" providerId="LiveId" clId="{6B857754-AC4A-4644-B15D-F5E1CBAD4EFB}" dt="2023-10-20T01:37:05.297" v="128" actId="20577"/>
        <pc:sldMkLst>
          <pc:docMk/>
          <pc:sldMk cId="508309221" sldId="271"/>
        </pc:sldMkLst>
      </pc:sldChg>
      <pc:sldChg chg="modSp mod modNotesTx">
        <pc:chgData name="Thomas McCarthy" userId="38c09c31f74696a5" providerId="LiveId" clId="{6B857754-AC4A-4644-B15D-F5E1CBAD4EFB}" dt="2023-10-20T01:57:58.557" v="504" actId="20577"/>
        <pc:sldMkLst>
          <pc:docMk/>
          <pc:sldMk cId="180604747" sldId="272"/>
        </pc:sldMkLst>
        <pc:spChg chg="mod">
          <ac:chgData name="Thomas McCarthy" userId="38c09c31f74696a5" providerId="LiveId" clId="{6B857754-AC4A-4644-B15D-F5E1CBAD4EFB}" dt="2023-10-20T01:50:28.788" v="457" actId="20577"/>
          <ac:spMkLst>
            <pc:docMk/>
            <pc:sldMk cId="180604747" sldId="272"/>
            <ac:spMk id="3" creationId="{34154FF1-D806-62C2-9482-8AE373AEC34F}"/>
          </ac:spMkLst>
        </pc:spChg>
      </pc:sldChg>
      <pc:sldChg chg="modNotesTx">
        <pc:chgData name="Thomas McCarthy" userId="38c09c31f74696a5" providerId="LiveId" clId="{6B857754-AC4A-4644-B15D-F5E1CBAD4EFB}" dt="2023-10-20T01:36:46.103" v="54"/>
        <pc:sldMkLst>
          <pc:docMk/>
          <pc:sldMk cId="3072455198" sldId="273"/>
        </pc:sldMkLst>
      </pc:sldChg>
      <pc:sldChg chg="delSp modSp add mod modNotesTx">
        <pc:chgData name="Thomas McCarthy" userId="38c09c31f74696a5" providerId="LiveId" clId="{6B857754-AC4A-4644-B15D-F5E1CBAD4EFB}" dt="2023-10-20T01:43:37.408" v="238" actId="6549"/>
        <pc:sldMkLst>
          <pc:docMk/>
          <pc:sldMk cId="1350325418" sldId="277"/>
        </pc:sldMkLst>
        <pc:spChg chg="mod">
          <ac:chgData name="Thomas McCarthy" userId="38c09c31f74696a5" providerId="LiveId" clId="{6B857754-AC4A-4644-B15D-F5E1CBAD4EFB}" dt="2023-10-20T01:43:27.357" v="237" actId="20577"/>
          <ac:spMkLst>
            <pc:docMk/>
            <pc:sldMk cId="1350325418" sldId="277"/>
            <ac:spMk id="2" creationId="{E6D879D9-08DD-67BB-D80F-F7E3571A63D4}"/>
          </ac:spMkLst>
        </pc:spChg>
        <pc:picChg chg="del">
          <ac:chgData name="Thomas McCarthy" userId="38c09c31f74696a5" providerId="LiveId" clId="{6B857754-AC4A-4644-B15D-F5E1CBAD4EFB}" dt="2023-10-20T01:43:20.853" v="226" actId="478"/>
          <ac:picMkLst>
            <pc:docMk/>
            <pc:sldMk cId="1350325418" sldId="277"/>
            <ac:picMk id="4" creationId="{74710268-CDF9-BBF8-ABCB-60153F5797F2}"/>
          </ac:picMkLst>
        </pc:picChg>
      </pc:sldChg>
    </pc:docChg>
  </pc:docChgLst>
  <pc:docChgLst>
    <pc:chgData name="Alex White" userId="21aac5824cb6c589" providerId="Windows Live" clId="Web-{3F7CF865-7227-45C9-BD96-5A50212F9EB8}"/>
    <pc:docChg chg="modSld">
      <pc:chgData name="Alex White" userId="21aac5824cb6c589" providerId="Windows Live" clId="Web-{3F7CF865-7227-45C9-BD96-5A50212F9EB8}" dt="2023-10-20T03:03:47.963" v="235" actId="20577"/>
      <pc:docMkLst>
        <pc:docMk/>
      </pc:docMkLst>
      <pc:sldChg chg="modNotes">
        <pc:chgData name="Alex White" userId="21aac5824cb6c589" providerId="Windows Live" clId="Web-{3F7CF865-7227-45C9-BD96-5A50212F9EB8}" dt="2023-10-20T02:33:09.549" v="4"/>
        <pc:sldMkLst>
          <pc:docMk/>
          <pc:sldMk cId="3868986888" sldId="262"/>
        </pc:sldMkLst>
      </pc:sldChg>
      <pc:sldChg chg="modSp">
        <pc:chgData name="Alex White" userId="21aac5824cb6c589" providerId="Windows Live" clId="Web-{3F7CF865-7227-45C9-BD96-5A50212F9EB8}" dt="2023-10-20T02:50:35.419" v="228" actId="20577"/>
        <pc:sldMkLst>
          <pc:docMk/>
          <pc:sldMk cId="635177334" sldId="263"/>
        </pc:sldMkLst>
        <pc:spChg chg="mod">
          <ac:chgData name="Alex White" userId="21aac5824cb6c589" providerId="Windows Live" clId="Web-{3F7CF865-7227-45C9-BD96-5A50212F9EB8}" dt="2023-10-20T02:50:35.419" v="228" actId="20577"/>
          <ac:spMkLst>
            <pc:docMk/>
            <pc:sldMk cId="635177334" sldId="263"/>
            <ac:spMk id="3" creationId="{8179A70E-5999-626B-D6EA-2BFE26969CAC}"/>
          </ac:spMkLst>
        </pc:spChg>
      </pc:sldChg>
      <pc:sldChg chg="modSp">
        <pc:chgData name="Alex White" userId="21aac5824cb6c589" providerId="Windows Live" clId="Web-{3F7CF865-7227-45C9-BD96-5A50212F9EB8}" dt="2023-10-20T03:03:47.963" v="235" actId="20577"/>
        <pc:sldMkLst>
          <pc:docMk/>
          <pc:sldMk cId="3072455198" sldId="273"/>
        </pc:sldMkLst>
        <pc:spChg chg="mod">
          <ac:chgData name="Alex White" userId="21aac5824cb6c589" providerId="Windows Live" clId="Web-{3F7CF865-7227-45C9-BD96-5A50212F9EB8}" dt="2023-10-20T03:03:47.963" v="235" actId="20577"/>
          <ac:spMkLst>
            <pc:docMk/>
            <pc:sldMk cId="3072455198" sldId="273"/>
            <ac:spMk id="3" creationId="{8179A70E-5999-626B-D6EA-2BFE26969CAC}"/>
          </ac:spMkLst>
        </pc:spChg>
      </pc:sldChg>
      <pc:sldChg chg="modNotes">
        <pc:chgData name="Alex White" userId="21aac5824cb6c589" providerId="Windows Live" clId="Web-{3F7CF865-7227-45C9-BD96-5A50212F9EB8}" dt="2023-10-20T02:50:25.794" v="224"/>
        <pc:sldMkLst>
          <pc:docMk/>
          <pc:sldMk cId="261117805" sldId="275"/>
        </pc:sldMkLst>
      </pc:sldChg>
      <pc:sldChg chg="modNotes">
        <pc:chgData name="Alex White" userId="21aac5824cb6c589" providerId="Windows Live" clId="Web-{3F7CF865-7227-45C9-BD96-5A50212F9EB8}" dt="2023-10-20T02:36:41.155" v="10"/>
        <pc:sldMkLst>
          <pc:docMk/>
          <pc:sldMk cId="1897453495" sldId="276"/>
        </pc:sldMkLst>
      </pc:sldChg>
    </pc:docChg>
  </pc:docChgLst>
  <pc:docChgLst>
    <pc:chgData name="Thomas McCarthy" userId="38c09c31f74696a5" providerId="Windows Live" clId="Web-{914F0E4D-A8C0-48A5-B399-E8BD0A9D871F}"/>
    <pc:docChg chg="addSld modSld sldOrd">
      <pc:chgData name="Thomas McCarthy" userId="38c09c31f74696a5" providerId="Windows Live" clId="Web-{914F0E4D-A8C0-48A5-B399-E8BD0A9D871F}" dt="2023-10-16T09:02:04.197" v="491" actId="20577"/>
      <pc:docMkLst>
        <pc:docMk/>
      </pc:docMkLst>
      <pc:sldChg chg="delSp modSp addAnim modAnim">
        <pc:chgData name="Thomas McCarthy" userId="38c09c31f74696a5" providerId="Windows Live" clId="Web-{914F0E4D-A8C0-48A5-B399-E8BD0A9D871F}" dt="2023-10-16T08:47:26.415" v="440"/>
        <pc:sldMkLst>
          <pc:docMk/>
          <pc:sldMk cId="1052612729" sldId="259"/>
        </pc:sldMkLst>
        <pc:spChg chg="mod">
          <ac:chgData name="Thomas McCarthy" userId="38c09c31f74696a5" providerId="Windows Live" clId="Web-{914F0E4D-A8C0-48A5-B399-E8BD0A9D871F}" dt="2023-10-16T08:20:03.574" v="57" actId="1076"/>
          <ac:spMkLst>
            <pc:docMk/>
            <pc:sldMk cId="1052612729" sldId="259"/>
            <ac:spMk id="2" creationId="{E6D879D9-08DD-67BB-D80F-F7E3571A63D4}"/>
          </ac:spMkLst>
        </pc:spChg>
        <pc:spChg chg="mod">
          <ac:chgData name="Thomas McCarthy" userId="38c09c31f74696a5" providerId="Windows Live" clId="Web-{914F0E4D-A8C0-48A5-B399-E8BD0A9D871F}" dt="2023-10-16T08:20:52.951" v="69" actId="1076"/>
          <ac:spMkLst>
            <pc:docMk/>
            <pc:sldMk cId="1052612729" sldId="259"/>
            <ac:spMk id="3" creationId="{8179A70E-5999-626B-D6EA-2BFE26969CAC}"/>
          </ac:spMkLst>
        </pc:spChg>
        <pc:spChg chg="del">
          <ac:chgData name="Thomas McCarthy" userId="38c09c31f74696a5" providerId="Windows Live" clId="Web-{914F0E4D-A8C0-48A5-B399-E8BD0A9D871F}" dt="2023-10-16T08:16:34.098" v="0"/>
          <ac:spMkLst>
            <pc:docMk/>
            <pc:sldMk cId="1052612729" sldId="259"/>
            <ac:spMk id="5" creationId="{E080542D-5C44-DDDC-163E-F5116F30BB04}"/>
          </ac:spMkLst>
        </pc:spChg>
      </pc:sldChg>
      <pc:sldChg chg="addSp delSp modSp add replId">
        <pc:chgData name="Thomas McCarthy" userId="38c09c31f74696a5" providerId="Windows Live" clId="Web-{914F0E4D-A8C0-48A5-B399-E8BD0A9D871F}" dt="2023-10-16T08:23:49.316" v="108" actId="1076"/>
        <pc:sldMkLst>
          <pc:docMk/>
          <pc:sldMk cId="770175817" sldId="267"/>
        </pc:sldMkLst>
        <pc:spChg chg="mod">
          <ac:chgData name="Thomas McCarthy" userId="38c09c31f74696a5" providerId="Windows Live" clId="Web-{914F0E4D-A8C0-48A5-B399-E8BD0A9D871F}" dt="2023-10-16T08:22:23.016" v="103" actId="20577"/>
          <ac:spMkLst>
            <pc:docMk/>
            <pc:sldMk cId="770175817" sldId="267"/>
            <ac:spMk id="3" creationId="{8179A70E-5999-626B-D6EA-2BFE26969CAC}"/>
          </ac:spMkLst>
        </pc:spChg>
        <pc:spChg chg="add del mod">
          <ac:chgData name="Thomas McCarthy" userId="38c09c31f74696a5" providerId="Windows Live" clId="Web-{914F0E4D-A8C0-48A5-B399-E8BD0A9D871F}" dt="2023-10-16T08:23:26.878" v="106"/>
          <ac:spMkLst>
            <pc:docMk/>
            <pc:sldMk cId="770175817" sldId="267"/>
            <ac:spMk id="5" creationId="{68496882-3CAD-0FC9-1D89-AEA90097A26D}"/>
          </ac:spMkLst>
        </pc:spChg>
        <pc:picChg chg="add mod">
          <ac:chgData name="Thomas McCarthy" userId="38c09c31f74696a5" providerId="Windows Live" clId="Web-{914F0E4D-A8C0-48A5-B399-E8BD0A9D871F}" dt="2023-10-16T08:23:49.316" v="108" actId="1076"/>
          <ac:picMkLst>
            <pc:docMk/>
            <pc:sldMk cId="770175817" sldId="267"/>
            <ac:picMk id="6" creationId="{71754A5C-DE48-40AB-7C4B-4F489602AE6F}"/>
          </ac:picMkLst>
        </pc:picChg>
      </pc:sldChg>
      <pc:sldChg chg="modSp add ord replId addAnim modAnim">
        <pc:chgData name="Thomas McCarthy" userId="38c09c31f74696a5" providerId="Windows Live" clId="Web-{914F0E4D-A8C0-48A5-B399-E8BD0A9D871F}" dt="2023-10-16T08:47:48.806" v="442"/>
        <pc:sldMkLst>
          <pc:docMk/>
          <pc:sldMk cId="1553701153" sldId="268"/>
        </pc:sldMkLst>
        <pc:spChg chg="mod">
          <ac:chgData name="Thomas McCarthy" userId="38c09c31f74696a5" providerId="Windows Live" clId="Web-{914F0E4D-A8C0-48A5-B399-E8BD0A9D871F}" dt="2023-10-16T08:26:19.556" v="145" actId="20577"/>
          <ac:spMkLst>
            <pc:docMk/>
            <pc:sldMk cId="1553701153" sldId="268"/>
            <ac:spMk id="3" creationId="{8179A70E-5999-626B-D6EA-2BFE26969CAC}"/>
          </ac:spMkLst>
        </pc:spChg>
      </pc:sldChg>
      <pc:sldChg chg="modSp add ord replId">
        <pc:chgData name="Thomas McCarthy" userId="38c09c31f74696a5" providerId="Windows Live" clId="Web-{914F0E4D-A8C0-48A5-B399-E8BD0A9D871F}" dt="2023-10-16T08:31:52.037" v="319"/>
        <pc:sldMkLst>
          <pc:docMk/>
          <pc:sldMk cId="2341702805" sldId="269"/>
        </pc:sldMkLst>
        <pc:spChg chg="mod">
          <ac:chgData name="Thomas McCarthy" userId="38c09c31f74696a5" providerId="Windows Live" clId="Web-{914F0E4D-A8C0-48A5-B399-E8BD0A9D871F}" dt="2023-10-16T08:28:26.358" v="258" actId="20577"/>
          <ac:spMkLst>
            <pc:docMk/>
            <pc:sldMk cId="2341702805" sldId="269"/>
            <ac:spMk id="3" creationId="{8179A70E-5999-626B-D6EA-2BFE26969CAC}"/>
          </ac:spMkLst>
        </pc:spChg>
      </pc:sldChg>
      <pc:sldChg chg="addSp modSp add replId modTransition addAnim">
        <pc:chgData name="Thomas McCarthy" userId="38c09c31f74696a5" providerId="Windows Live" clId="Web-{914F0E4D-A8C0-48A5-B399-E8BD0A9D871F}" dt="2023-10-16T08:30:21.831" v="317"/>
        <pc:sldMkLst>
          <pc:docMk/>
          <pc:sldMk cId="2388171771" sldId="270"/>
        </pc:sldMkLst>
        <pc:spChg chg="mod">
          <ac:chgData name="Thomas McCarthy" userId="38c09c31f74696a5" providerId="Windows Live" clId="Web-{914F0E4D-A8C0-48A5-B399-E8BD0A9D871F}" dt="2023-10-16T08:29:10.812" v="284" actId="20577"/>
          <ac:spMkLst>
            <pc:docMk/>
            <pc:sldMk cId="2388171771" sldId="270"/>
            <ac:spMk id="3" creationId="{8179A70E-5999-626B-D6EA-2BFE26969CAC}"/>
          </ac:spMkLst>
        </pc:spChg>
        <pc:spChg chg="add mod">
          <ac:chgData name="Thomas McCarthy" userId="38c09c31f74696a5" providerId="Windows Live" clId="Web-{914F0E4D-A8C0-48A5-B399-E8BD0A9D871F}" dt="2023-10-16T08:30:15.143" v="315" actId="1076"/>
          <ac:spMkLst>
            <pc:docMk/>
            <pc:sldMk cId="2388171771" sldId="270"/>
            <ac:spMk id="6" creationId="{08FF33DC-1CFB-BDFF-B754-3FC4BE0DFAC8}"/>
          </ac:spMkLst>
        </pc:spChg>
      </pc:sldChg>
      <pc:sldChg chg="modSp add replId">
        <pc:chgData name="Thomas McCarthy" userId="38c09c31f74696a5" providerId="Windows Live" clId="Web-{914F0E4D-A8C0-48A5-B399-E8BD0A9D871F}" dt="2023-10-16T08:33:33.650" v="348" actId="20577"/>
        <pc:sldMkLst>
          <pc:docMk/>
          <pc:sldMk cId="508309221" sldId="271"/>
        </pc:sldMkLst>
        <pc:spChg chg="mod">
          <ac:chgData name="Thomas McCarthy" userId="38c09c31f74696a5" providerId="Windows Live" clId="Web-{914F0E4D-A8C0-48A5-B399-E8BD0A9D871F}" dt="2023-10-16T08:32:35.429" v="337" actId="20577"/>
          <ac:spMkLst>
            <pc:docMk/>
            <pc:sldMk cId="508309221" sldId="271"/>
            <ac:spMk id="2" creationId="{E6D879D9-08DD-67BB-D80F-F7E3571A63D4}"/>
          </ac:spMkLst>
        </pc:spChg>
        <pc:spChg chg="mod">
          <ac:chgData name="Thomas McCarthy" userId="38c09c31f74696a5" providerId="Windows Live" clId="Web-{914F0E4D-A8C0-48A5-B399-E8BD0A9D871F}" dt="2023-10-16T08:33:33.650" v="348" actId="20577"/>
          <ac:spMkLst>
            <pc:docMk/>
            <pc:sldMk cId="508309221" sldId="271"/>
            <ac:spMk id="3" creationId="{8179A70E-5999-626B-D6EA-2BFE26969CAC}"/>
          </ac:spMkLst>
        </pc:spChg>
      </pc:sldChg>
      <pc:sldChg chg="modSp new">
        <pc:chgData name="Thomas McCarthy" userId="38c09c31f74696a5" providerId="Windows Live" clId="Web-{914F0E4D-A8C0-48A5-B399-E8BD0A9D871F}" dt="2023-10-16T09:02:04.197" v="491" actId="20577"/>
        <pc:sldMkLst>
          <pc:docMk/>
          <pc:sldMk cId="180604747" sldId="272"/>
        </pc:sldMkLst>
        <pc:spChg chg="mod">
          <ac:chgData name="Thomas McCarthy" userId="38c09c31f74696a5" providerId="Windows Live" clId="Web-{914F0E4D-A8C0-48A5-B399-E8BD0A9D871F}" dt="2023-10-16T09:01:38.477" v="477" actId="14100"/>
          <ac:spMkLst>
            <pc:docMk/>
            <pc:sldMk cId="180604747" sldId="272"/>
            <ac:spMk id="2" creationId="{B80DCF71-E469-6C3B-998C-C0FB978A666F}"/>
          </ac:spMkLst>
        </pc:spChg>
        <pc:spChg chg="mod">
          <ac:chgData name="Thomas McCarthy" userId="38c09c31f74696a5" providerId="Windows Live" clId="Web-{914F0E4D-A8C0-48A5-B399-E8BD0A9D871F}" dt="2023-10-16T09:02:04.197" v="491" actId="20577"/>
          <ac:spMkLst>
            <pc:docMk/>
            <pc:sldMk cId="180604747" sldId="272"/>
            <ac:spMk id="3" creationId="{34154FF1-D806-62C2-9482-8AE373AEC34F}"/>
          </ac:spMkLst>
        </pc:spChg>
      </pc:sldChg>
      <pc:sldChg chg="modSp add replId">
        <pc:chgData name="Thomas McCarthy" userId="38c09c31f74696a5" providerId="Windows Live" clId="Web-{914F0E4D-A8C0-48A5-B399-E8BD0A9D871F}" dt="2023-10-16T08:43:45.454" v="390" actId="20577"/>
        <pc:sldMkLst>
          <pc:docMk/>
          <pc:sldMk cId="3072455198" sldId="273"/>
        </pc:sldMkLst>
        <pc:spChg chg="mod">
          <ac:chgData name="Thomas McCarthy" userId="38c09c31f74696a5" providerId="Windows Live" clId="Web-{914F0E4D-A8C0-48A5-B399-E8BD0A9D871F}" dt="2023-10-16T08:42:49.295" v="374" actId="20577"/>
          <ac:spMkLst>
            <pc:docMk/>
            <pc:sldMk cId="3072455198" sldId="273"/>
            <ac:spMk id="2" creationId="{E6D879D9-08DD-67BB-D80F-F7E3571A63D4}"/>
          </ac:spMkLst>
        </pc:spChg>
        <pc:spChg chg="mod">
          <ac:chgData name="Thomas McCarthy" userId="38c09c31f74696a5" providerId="Windows Live" clId="Web-{914F0E4D-A8C0-48A5-B399-E8BD0A9D871F}" dt="2023-10-16T08:43:45.454" v="390" actId="20577"/>
          <ac:spMkLst>
            <pc:docMk/>
            <pc:sldMk cId="3072455198" sldId="273"/>
            <ac:spMk id="3" creationId="{8179A70E-5999-626B-D6EA-2BFE26969CAC}"/>
          </ac:spMkLst>
        </pc:spChg>
      </pc:sldChg>
      <pc:sldChg chg="modSp add replId addAnim modAnim">
        <pc:chgData name="Thomas McCarthy" userId="38c09c31f74696a5" providerId="Windows Live" clId="Web-{914F0E4D-A8C0-48A5-B399-E8BD0A9D871F}" dt="2023-10-16T08:47:11.461" v="439"/>
        <pc:sldMkLst>
          <pc:docMk/>
          <pc:sldMk cId="1074946722" sldId="274"/>
        </pc:sldMkLst>
        <pc:spChg chg="mod">
          <ac:chgData name="Thomas McCarthy" userId="38c09c31f74696a5" providerId="Windows Live" clId="Web-{914F0E4D-A8C0-48A5-B399-E8BD0A9D871F}" dt="2023-10-16T08:44:15.048" v="420" actId="20577"/>
          <ac:spMkLst>
            <pc:docMk/>
            <pc:sldMk cId="1074946722" sldId="274"/>
            <ac:spMk id="2" creationId="{E6D879D9-08DD-67BB-D80F-F7E3571A63D4}"/>
          </ac:spMkLst>
        </pc:spChg>
        <pc:spChg chg="mod">
          <ac:chgData name="Thomas McCarthy" userId="38c09c31f74696a5" providerId="Windows Live" clId="Web-{914F0E4D-A8C0-48A5-B399-E8BD0A9D871F}" dt="2023-10-16T08:46:46.929" v="436" actId="20577"/>
          <ac:spMkLst>
            <pc:docMk/>
            <pc:sldMk cId="1074946722" sldId="274"/>
            <ac:spMk id="3" creationId="{8179A70E-5999-626B-D6EA-2BFE26969CA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7E8691-3D68-2E44-B76D-DF94AC856FED}" type="datetimeFigureOut">
              <a:rPr lang="en-US" smtClean="0"/>
              <a:t>10/19/2023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AF785-5F4A-5E40-A9C0-7685AFD630A7}" type="slidenum">
              <a:rPr lang="en-US" smtClean="0"/>
              <a:t>‹#›</a:t>
            </a:fld>
            <a:endParaRPr lang="en-US"/>
          </a:p>
        </p:txBody>
      </p:sp>
    </p:spTree>
    <p:extLst>
      <p:ext uri="{BB962C8B-B14F-4D97-AF65-F5344CB8AC3E}">
        <p14:creationId xmlns:p14="http://schemas.microsoft.com/office/powerpoint/2010/main" val="37528429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afternoon, ladies and gentlemen.</a:t>
            </a:r>
          </a:p>
          <a:p>
            <a:r>
              <a:rPr lang="en-US"/>
              <a:t>We are Group 8, my name is Rami, and this is Alex and Tom.</a:t>
            </a:r>
            <a:endParaRPr lang="en-US">
              <a:ea typeface="Calibri"/>
              <a:cs typeface="Calibri"/>
            </a:endParaRPr>
          </a:p>
          <a:p>
            <a:r>
              <a:rPr lang="en-US"/>
              <a:t>Our presentation today is about the Cambridge Analytica and Facebook Data Scandal.</a:t>
            </a:r>
            <a:endParaRPr lang="en-US">
              <a:ea typeface="Calibri"/>
              <a:cs typeface="Calibri"/>
            </a:endParaRPr>
          </a:p>
          <a:p>
            <a:r>
              <a:rPr lang="en-US"/>
              <a:t>This widely-publicized case had global attention, through both immense TV coverage and the proliferation of Mark Zuckerberg-related memes during the trial that followed.</a:t>
            </a:r>
            <a:endParaRPr lang="en-US">
              <a:ea typeface="Calibri"/>
              <a:cs typeface="Calibri"/>
            </a:endParaRPr>
          </a:p>
          <a:p>
            <a:endParaRPr lang="en-US"/>
          </a:p>
          <a:p>
            <a:r>
              <a:rPr lang="en-US"/>
              <a:t>Recognized as one of the most significant data scandals of the 21st century, it is very likely to leave a lasting imprint on the data scene for the foreseeable future.</a:t>
            </a:r>
          </a:p>
          <a:p>
            <a:r>
              <a:rPr lang="en-US"/>
              <a:t>We will delve into the various technical, ethical and legal issues stemming from this incident during our presentation.</a:t>
            </a:r>
            <a:endParaRPr lang="en-US">
              <a:ea typeface="Calibri"/>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1</a:t>
            </a:fld>
            <a:endParaRPr lang="en-US"/>
          </a:p>
        </p:txBody>
      </p:sp>
    </p:spTree>
    <p:extLst>
      <p:ext uri="{BB962C8B-B14F-4D97-AF65-F5344CB8AC3E}">
        <p14:creationId xmlns:p14="http://schemas.microsoft.com/office/powerpoint/2010/main" val="21215815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For violating election law in the United States Facebook was… not punished at all. It’s actions of selling data to political consultants to manipulate individuals voting preferences is not in violation of any US election law. Cambridge Analytica acted broadly in line with the law as well, and other advertising companies had been using this type of microtargeting for years before the scandal. If the major ethical concern was about the impact on democracy, then there was a significant lack in corresponding legislation to punish this.</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10</a:t>
            </a:fld>
            <a:endParaRPr lang="en-US"/>
          </a:p>
        </p:txBody>
      </p:sp>
    </p:spTree>
    <p:extLst>
      <p:ext uri="{BB962C8B-B14F-4D97-AF65-F5344CB8AC3E}">
        <p14:creationId xmlns:p14="http://schemas.microsoft.com/office/powerpoint/2010/main" val="12312569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the UK, the Information Commissioner’s office fined Facebook 500 thousand pounds, which was the maximum fine allowed at the time.</a:t>
            </a:r>
          </a:p>
          <a:p>
            <a:endParaRPr lang="en-US"/>
          </a:p>
          <a:p>
            <a:r>
              <a:rPr lang="en-GB"/>
              <a:t>In Australia, the Office of the Australian Information Commissioner currently has a case against Facebook in the federal court. Only 53 Australians installed the Daily life app, yet over 311 thousand had their data harvested.  Facebook is accused of violating Australian Privacy Principles 6 and 11 for allowing the data to be harvested and not taking reasonable steps to protect user’s information from unauthorised disclosure. If ruled against, Facebook can be fined up to 1.7 million for each violation.</a:t>
            </a:r>
            <a:endParaRPr lang="en-US"/>
          </a:p>
          <a:p>
            <a:r>
              <a:rPr lang="en-GB"/>
              <a:t>In court, Facebook has tried to claim that it is not an APP entity, by alleging that it doesn’t actually do business in Australia, it essentially just moves cookies around for Facebook Ireland - though the court did reject this claim. </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11</a:t>
            </a:fld>
            <a:endParaRPr lang="en-US"/>
          </a:p>
        </p:txBody>
      </p:sp>
    </p:spTree>
    <p:extLst>
      <p:ext uri="{BB962C8B-B14F-4D97-AF65-F5344CB8AC3E}">
        <p14:creationId xmlns:p14="http://schemas.microsoft.com/office/powerpoint/2010/main" val="2399692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Are these punishments for Facebook’s sufficient? Facebook has had to payout over 6 billion in fines since 2019.  Meanwhile, in 2021 it had an annual revenue of 118 billion and spent over 10 billion on Zuckerberg’s idea of the Metaverse.  Many commentators believe these fines are insufficient and that Facebook might just see them as the price of doing this business. </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12</a:t>
            </a:fld>
            <a:endParaRPr lang="en-US"/>
          </a:p>
        </p:txBody>
      </p:sp>
    </p:spTree>
    <p:extLst>
      <p:ext uri="{BB962C8B-B14F-4D97-AF65-F5344CB8AC3E}">
        <p14:creationId xmlns:p14="http://schemas.microsoft.com/office/powerpoint/2010/main" val="1925433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Talking about Facebook’s 5 billion dollar fine from the FTC, Mark Stoller from the Open Markets Institute said “This isn’t a fine – it’s a favour to Facebook, a parking ticket which will clear them to conduct more illegal and invasive surveillance.”  Rohit Chopra, one of the FTC commissioners who voted against the settlement and wanted a larger investigation said, “The settlement imposes no meaningful changes to the company’s structure or financial incentives, nor does it include any restrictions on the company’s mass surveillance or advertising tactics.”</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13</a:t>
            </a:fld>
            <a:endParaRPr lang="en-US"/>
          </a:p>
        </p:txBody>
      </p:sp>
    </p:spTree>
    <p:extLst>
      <p:ext uri="{BB962C8B-B14F-4D97-AF65-F5344CB8AC3E}">
        <p14:creationId xmlns:p14="http://schemas.microsoft.com/office/powerpoint/2010/main" val="67670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Under new privacy laws, things might be slightly different but probably not much better.  The new GDPR means that the maximum fine allowed in the UK would have been 4% of Facebook’s annual turnover, 315 million pounds instead of 500 thousand. The GDPR also limits the kind of automated decision making which fuelled the micro-targeting by Cambridge Analytica on various platforms.</a:t>
            </a:r>
            <a:endParaRPr lang="en-US"/>
          </a:p>
          <a:p>
            <a:r>
              <a:rPr lang="en-GB"/>
              <a:t>In the UK, under the 2018 data protection act any business that supplies data to political parties can’t do so without explaining this to the individual and gaining their consent.</a:t>
            </a:r>
            <a:endParaRPr lang="en-US"/>
          </a:p>
          <a:p>
            <a:r>
              <a:rPr lang="en-GB"/>
              <a:t>In the US, 5 states have passed comprehensive data protection laws with many things in common, including the right to access and delete personal information and the right to opt out of the sale of personal information. No federal law has yet been passed in the US. </a:t>
            </a:r>
            <a:endParaRPr lang="en-US"/>
          </a:p>
          <a:p>
            <a:r>
              <a:rPr lang="en-GB"/>
              <a:t>If more reforms like these continue to be implemented, it is possible that violations of privacy like this in the future should be less frequent.  Though don’t count on it too much, Meta has already got 6 of the 10 largest GDPR fines for varied misconduct in the EU and is still operating strongly.</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14</a:t>
            </a:fld>
            <a:endParaRPr lang="en-US"/>
          </a:p>
        </p:txBody>
      </p:sp>
    </p:spTree>
    <p:extLst>
      <p:ext uri="{BB962C8B-B14F-4D97-AF65-F5344CB8AC3E}">
        <p14:creationId xmlns:p14="http://schemas.microsoft.com/office/powerpoint/2010/main" val="1681118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 summarise, the Facebook, Cambridge Analytica scandal was likely the largest data scandal of the 21st century so far. Technically, it showed how the breadth and depth of data that social media companies have about us can be used to shape elections.  Ethically, it showed that large corporations fail to act in the interests of individuals, and of democracy more broadly. Legally, it shook up the data protection landscape and caused the introduction of more protections for individual’s data.  It also showed that there are few legal ramifications for the violation of democracy by big business – and that larger fines are required to significantly deter large corporations with significant revenue streams.  Thank you – questions?</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15</a:t>
            </a:fld>
            <a:endParaRPr lang="en-US"/>
          </a:p>
        </p:txBody>
      </p:sp>
    </p:spTree>
    <p:extLst>
      <p:ext uri="{BB962C8B-B14F-4D97-AF65-F5344CB8AC3E}">
        <p14:creationId xmlns:p14="http://schemas.microsoft.com/office/powerpoint/2010/main" val="35620941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16</a:t>
            </a:fld>
            <a:endParaRPr lang="en-US"/>
          </a:p>
        </p:txBody>
      </p:sp>
    </p:spTree>
    <p:extLst>
      <p:ext uri="{BB962C8B-B14F-4D97-AF65-F5344CB8AC3E}">
        <p14:creationId xmlns:p14="http://schemas.microsoft.com/office/powerpoint/2010/main" val="5687178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.alex14</a:t>
            </a:r>
          </a:p>
        </p:txBody>
      </p:sp>
      <p:sp>
        <p:nvSpPr>
          <p:cNvPr id="4" name="Slide Number Placeholder 3"/>
          <p:cNvSpPr>
            <a:spLocks noGrp="1"/>
          </p:cNvSpPr>
          <p:nvPr>
            <p:ph type="sldNum" sz="quarter" idx="5"/>
          </p:nvPr>
        </p:nvSpPr>
        <p:spPr/>
        <p:txBody>
          <a:bodyPr/>
          <a:lstStyle/>
          <a:p>
            <a:fld id="{4F8AF785-5F4A-5E40-A9C0-7685AFD630A7}" type="slidenum">
              <a:rPr lang="en-US" smtClean="0"/>
              <a:t>17</a:t>
            </a:fld>
            <a:endParaRPr lang="en-US"/>
          </a:p>
        </p:txBody>
      </p:sp>
    </p:spTree>
    <p:extLst>
      <p:ext uri="{BB962C8B-B14F-4D97-AF65-F5344CB8AC3E}">
        <p14:creationId xmlns:p14="http://schemas.microsoft.com/office/powerpoint/2010/main" val="1441286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F8AF785-5F4A-5E40-A9C0-7685AFD630A7}" type="slidenum">
              <a:rPr lang="en-US" smtClean="0"/>
              <a:t>18</a:t>
            </a:fld>
            <a:endParaRPr lang="en-US"/>
          </a:p>
        </p:txBody>
      </p:sp>
    </p:spTree>
    <p:extLst>
      <p:ext uri="{BB962C8B-B14F-4D97-AF65-F5344CB8AC3E}">
        <p14:creationId xmlns:p14="http://schemas.microsoft.com/office/powerpoint/2010/main" val="3501973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Facebook CEO Mark Zuckerberg was called before the joint Senate Commerce and Judiciary Committees and grilled about Facebook’s involvement in the scandal and approach to privacy more broadly.  No laws around data privacy have since been passed by the U.S. Federal Government and there were no repercussions other than Zuckerberg looking uncomfortable and a lot of memes.</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19</a:t>
            </a:fld>
            <a:endParaRPr lang="en-US"/>
          </a:p>
        </p:txBody>
      </p:sp>
    </p:spTree>
    <p:extLst>
      <p:ext uri="{BB962C8B-B14F-4D97-AF65-F5344CB8AC3E}">
        <p14:creationId xmlns:p14="http://schemas.microsoft.com/office/powerpoint/2010/main" val="24832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AU">
                <a:latin typeface="Helvetica"/>
                <a:cs typeface="Helvetica"/>
              </a:rPr>
              <a:t>Firstly, what is Cambridge Analytica and what did they do?</a:t>
            </a:r>
            <a:endParaRPr lang="en-AU">
              <a:latin typeface="Helvetica" pitchFamily="2" charset="0"/>
              <a:cs typeface="Helvetica"/>
            </a:endParaRPr>
          </a:p>
          <a:p>
            <a:pPr>
              <a:defRPr/>
            </a:pPr>
            <a:endParaRPr lang="en-AU">
              <a:latin typeface="Helvetica"/>
              <a:cs typeface="Helvetica"/>
            </a:endParaRPr>
          </a:p>
          <a:p>
            <a:pPr>
              <a:defRPr/>
            </a:pPr>
            <a:r>
              <a:rPr lang="en-AU"/>
              <a:t>Cambridge Analytica was a political consulting firm based in the United Kingdom. They claimed to specialize in data analysis and psychological profiling to influence voter behaviour.</a:t>
            </a:r>
            <a:endParaRPr lang="en-AU">
              <a:ea typeface="Calibri"/>
              <a:cs typeface="Calibri"/>
            </a:endParaRPr>
          </a:p>
          <a:p>
            <a:pPr>
              <a:defRPr/>
            </a:pPr>
            <a:endParaRPr lang="en-AU">
              <a:ea typeface="Calibri"/>
              <a:cs typeface="Calibri"/>
            </a:endParaRPr>
          </a:p>
          <a:p>
            <a:pPr>
              <a:defRPr/>
            </a:pPr>
            <a:r>
              <a:rPr lang="en-AU" b="0" i="0" u="none" strike="noStrike">
                <a:solidFill>
                  <a:srgbClr val="121212"/>
                </a:solidFill>
                <a:effectLst/>
                <a:latin typeface="GuardianTextEgyptian"/>
              </a:rPr>
              <a:t>They offered </a:t>
            </a:r>
            <a:r>
              <a:rPr lang="en-AU">
                <a:solidFill>
                  <a:srgbClr val="121212"/>
                </a:solidFill>
                <a:latin typeface="GuardianTextEgyptian"/>
              </a:rPr>
              <a:t>their services</a:t>
            </a:r>
            <a:r>
              <a:rPr lang="en-AU" b="0" i="0" u="none" strike="noStrike">
                <a:solidFill>
                  <a:srgbClr val="121212"/>
                </a:solidFill>
                <a:effectLst/>
                <a:latin typeface="GuardianTextEgyptian"/>
              </a:rPr>
              <a:t> to businesses and political parties who </a:t>
            </a:r>
            <a:r>
              <a:rPr lang="en-AU">
                <a:solidFill>
                  <a:srgbClr val="121212"/>
                </a:solidFill>
                <a:latin typeface="GuardianTextEgyptian"/>
              </a:rPr>
              <a:t>wanted</a:t>
            </a:r>
            <a:r>
              <a:rPr lang="en-AU" b="0" i="0" u="none" strike="noStrike">
                <a:solidFill>
                  <a:srgbClr val="121212"/>
                </a:solidFill>
                <a:effectLst/>
                <a:latin typeface="GuardianTextEgyptian"/>
              </a:rPr>
              <a:t> to “change audience behaviour”.</a:t>
            </a:r>
          </a:p>
          <a:p>
            <a:pPr>
              <a:defRPr/>
            </a:pPr>
            <a:endParaRPr lang="en-AU" b="0" i="0" u="none" strike="noStrike">
              <a:solidFill>
                <a:srgbClr val="121212"/>
              </a:solidFill>
              <a:effectLst/>
              <a:latin typeface="GuardianTextEgyptian"/>
            </a:endParaRPr>
          </a:p>
          <a:p>
            <a:pPr>
              <a:defRPr/>
            </a:pPr>
            <a:r>
              <a:rPr lang="en-AU" b="0" i="0" u="none" strike="noStrike">
                <a:solidFill>
                  <a:srgbClr val="121212"/>
                </a:solidFill>
                <a:effectLst/>
                <a:latin typeface="GuardianTextEgyptian"/>
              </a:rPr>
              <a:t>They claimed to be able to analyse huge amounts of consumer data and combine that with behavioural science to identify people who organisations can target with marketing material. They collected data from a wide range of sources, including social media platforms such as </a:t>
            </a:r>
            <a:r>
              <a:rPr lang="en-AU" b="0" i="0" u="none" strike="noStrike">
                <a:solidFill>
                  <a:srgbClr val="C70000"/>
                </a:solidFill>
                <a:effectLst/>
                <a:latin typeface="GuardianTextEgyptian"/>
              </a:rPr>
              <a:t>Facebook.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p>
          <a:p>
            <a:pPr marL="0" marR="0" lvl="0" indent="0" algn="l" defTabSz="914400" rtl="0" eaLnBrk="1" fontAlgn="auto" latinLnBrk="0" hangingPunct="1">
              <a:lnSpc>
                <a:spcPct val="100000"/>
              </a:lnSpc>
              <a:spcBef>
                <a:spcPts val="0"/>
              </a:spcBef>
              <a:spcAft>
                <a:spcPts val="0"/>
              </a:spcAft>
              <a:buClrTx/>
              <a:buSzTx/>
              <a:buFontTx/>
              <a:buNone/>
              <a:tabLst/>
              <a:defRPr/>
            </a:pPr>
            <a:r>
              <a:rPr lang="en-AU"/>
              <a:t>They aimed to influence political campaigns, including the 2016 U.S. presidential election and the Brexit referendum in the UK, by targeting users with tailored political ads and messages.</a:t>
            </a:r>
            <a:endParaRPr lang="en-AU">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AU"/>
              <a:t>The scandal became widely known in March 2018 when whistle blowers, including former Cambridge Analytica employee Christopher Wylie, exposed the misuse of Facebook data. This revelation triggered a global outrage and led to investigations by various authorities.</a:t>
            </a:r>
            <a:endParaRPr lang="en-AU">
              <a:ea typeface="Calibri"/>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AU">
              <a:ea typeface="Calibri"/>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2</a:t>
            </a:fld>
            <a:endParaRPr lang="en-US"/>
          </a:p>
        </p:txBody>
      </p:sp>
    </p:spTree>
    <p:extLst>
      <p:ext uri="{BB962C8B-B14F-4D97-AF65-F5344CB8AC3E}">
        <p14:creationId xmlns:p14="http://schemas.microsoft.com/office/powerpoint/2010/main" val="19442062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a:t>In 2014, Cambridge Analytica accessed the personal data of around 87 million Facebook users without their consent, </a:t>
            </a:r>
            <a:r>
              <a:rPr lang="en-US" sz="1200"/>
              <a:t>resulting in the largest known data leak in Facebook’s history.</a:t>
            </a:r>
          </a:p>
          <a:p>
            <a:pPr>
              <a:defRPr/>
            </a:pPr>
            <a:endParaRPr lang="en-AU"/>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t>Data Harvesting:</a:t>
            </a:r>
            <a:endParaRPr lang="en-AU"/>
          </a:p>
          <a:p>
            <a:pPr marL="0" marR="0" lvl="0" indent="0" algn="l" defTabSz="914400" rtl="0" eaLnBrk="1" fontAlgn="auto" latinLnBrk="0" hangingPunct="1">
              <a:lnSpc>
                <a:spcPct val="100000"/>
              </a:lnSpc>
              <a:spcBef>
                <a:spcPts val="0"/>
              </a:spcBef>
              <a:spcAft>
                <a:spcPts val="0"/>
              </a:spcAft>
              <a:buClrTx/>
              <a:buSzTx/>
              <a:buFontTx/>
              <a:buNone/>
              <a:tabLst/>
              <a:defRPr/>
            </a:pPr>
            <a:r>
              <a:rPr lang="en-AU"/>
              <a:t>They did this through a third-party app called "This Is Your Digital Life". </a:t>
            </a:r>
            <a:r>
              <a:rPr lang="en-US" sz="1200"/>
              <a:t>It was represented as a personality quiz for academic research but was actually collecting vast amounts of data on the users and all their friends.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The third party app let users login using their Facebook account.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At the time, Facebook’s policy allowed the collection of friend’s data to improve user experience in the app, which CA took advantage of.</a:t>
            </a:r>
          </a:p>
          <a:p>
            <a:pPr>
              <a:defRPr/>
            </a:pPr>
            <a:r>
              <a:rPr lang="en-AU"/>
              <a:t>Users who took a personality quiz on the app unknowingly shared their own and their friends' data.</a:t>
            </a:r>
            <a:endParaRPr lang="en-AU">
              <a:ea typeface="Calibri"/>
              <a:cs typeface="Calibri"/>
            </a:endParaRPr>
          </a:p>
          <a:p>
            <a:pPr>
              <a:defRPr/>
            </a:pPr>
            <a:endParaRPr lang="en-AU"/>
          </a:p>
          <a:p>
            <a:r>
              <a:rPr lang="en-US" sz="1200" b="1"/>
              <a:t>Data Analysis:</a:t>
            </a:r>
          </a:p>
          <a:p>
            <a:r>
              <a:rPr lang="en-US" sz="1200"/>
              <a:t>CA then </a:t>
            </a:r>
            <a:r>
              <a:rPr lang="en-US" sz="1200" err="1"/>
              <a:t>analysed</a:t>
            </a:r>
            <a:r>
              <a:rPr lang="en-US" sz="1200"/>
              <a:t> the data to determine the personalities of American voters.</a:t>
            </a:r>
          </a:p>
          <a:p>
            <a:r>
              <a:rPr lang="en-US" sz="1200"/>
              <a:t>They used “psychographics” to predict personality traits based on their Facebook data.</a:t>
            </a:r>
          </a:p>
          <a:p>
            <a:endParaRPr lang="en-US" sz="1200" b="1"/>
          </a:p>
          <a:p>
            <a:r>
              <a:rPr lang="en-US" sz="1200" b="1"/>
              <a:t>Targeted Political Advertising:</a:t>
            </a:r>
          </a:p>
          <a:p>
            <a:r>
              <a:rPr lang="en-US" sz="1200"/>
              <a:t>CA then combined the psychological data with location data to serve targeted political ads.</a:t>
            </a:r>
          </a:p>
          <a:p>
            <a:r>
              <a:rPr lang="en-US" sz="1200"/>
              <a:t>They micro-targeted users with personalized political messages based on their psychological profile.</a:t>
            </a:r>
          </a:p>
          <a:p>
            <a:r>
              <a:rPr lang="en-US" sz="1200"/>
              <a:t>They could established what kind of ads get the biggest reaction from certain people.</a:t>
            </a:r>
          </a:p>
        </p:txBody>
      </p:sp>
      <p:sp>
        <p:nvSpPr>
          <p:cNvPr id="4" name="Slide Number Placeholder 3"/>
          <p:cNvSpPr>
            <a:spLocks noGrp="1"/>
          </p:cNvSpPr>
          <p:nvPr>
            <p:ph type="sldNum" sz="quarter" idx="5"/>
          </p:nvPr>
        </p:nvSpPr>
        <p:spPr/>
        <p:txBody>
          <a:bodyPr/>
          <a:lstStyle/>
          <a:p>
            <a:fld id="{4F8AF785-5F4A-5E40-A9C0-7685AFD630A7}" type="slidenum">
              <a:rPr lang="en-US" smtClean="0"/>
              <a:t>3</a:t>
            </a:fld>
            <a:endParaRPr lang="en-US"/>
          </a:p>
        </p:txBody>
      </p:sp>
    </p:spTree>
    <p:extLst>
      <p:ext uri="{BB962C8B-B14F-4D97-AF65-F5344CB8AC3E}">
        <p14:creationId xmlns:p14="http://schemas.microsoft.com/office/powerpoint/2010/main" val="1064175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a:t>The raw data was collected and fed into </a:t>
            </a:r>
            <a:r>
              <a:rPr lang="en-US" sz="1200" b="1"/>
              <a:t>machine learning </a:t>
            </a:r>
            <a:r>
              <a:rPr lang="en-US" sz="1200"/>
              <a:t>algorithms to create psychographic profiles of the users.</a:t>
            </a:r>
            <a:r>
              <a:rPr lang="en-US"/>
              <a:t> </a:t>
            </a:r>
            <a:endParaRPr lang="en-US" sz="1200"/>
          </a:p>
          <a:p>
            <a:pPr marL="171450" indent="-171450">
              <a:buFont typeface="Arial" panose="020B0604020202020204" pitchFamily="34" charset="0"/>
              <a:buChar char="•"/>
            </a:pPr>
            <a:r>
              <a:rPr lang="en-US" sz="1200"/>
              <a:t>The psychological models were mainly based on the “Big 5” or OCEAN model.</a:t>
            </a:r>
            <a:endParaRPr lang="en-US" sz="1200">
              <a:ea typeface="Calibri"/>
              <a:cs typeface="Calibri"/>
            </a:endParaRPr>
          </a:p>
          <a:p>
            <a:pPr marL="628650" lvl="1" indent="-171450">
              <a:buFont typeface="Arial" panose="020B0604020202020204" pitchFamily="34" charset="0"/>
              <a:buChar char="•"/>
            </a:pPr>
            <a:r>
              <a:rPr lang="en-AU" b="0" i="0" u="none" strike="noStrike">
                <a:solidFill>
                  <a:srgbClr val="E2EEFF"/>
                </a:solidFill>
                <a:effectLst/>
                <a:latin typeface="Google Sans"/>
              </a:rPr>
              <a:t>Openness, conscientiousness, extraversion, agreeableness, and neuroticism</a:t>
            </a:r>
            <a:endParaRPr lang="en-US" sz="1200"/>
          </a:p>
          <a:p>
            <a:pPr marL="171450" indent="-171450">
              <a:buFont typeface="Arial" panose="020B0604020202020204" pitchFamily="34" charset="0"/>
              <a:buChar char="•"/>
            </a:pPr>
            <a:r>
              <a:rPr lang="en-US" sz="1200"/>
              <a:t>This allowed CA to classify individuals into different psychological categories and predict how they would react to certain types of messaging to be used in micro-targeted advertising.</a:t>
            </a:r>
            <a:endParaRPr lang="en-US" sz="1200">
              <a:ea typeface="Calibri"/>
              <a:cs typeface="Calibri"/>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a:t>Many of the ads were “attack ads” meaning they put the opposition down, rather than promoting their candidate, since this invokes the strongest emotions.</a:t>
            </a:r>
            <a:endParaRPr lang="en-US" sz="1200">
              <a:ea typeface="Calibri"/>
              <a:cs typeface="Calibri"/>
            </a:endParaRPr>
          </a:p>
          <a:p>
            <a:pPr marL="171450" indent="-171450">
              <a:buFont typeface="Arial" panose="020B0604020202020204" pitchFamily="34" charset="0"/>
              <a:buChar char="•"/>
            </a:pPr>
            <a:r>
              <a:rPr lang="en-US" sz="1200"/>
              <a:t>Microtargeting is breaking an audience into smaller groups and targeting each group in the most effective way.</a:t>
            </a:r>
            <a:endParaRPr lang="en-US" sz="1200">
              <a:ea typeface="Calibri"/>
              <a:cs typeface="Calibri"/>
            </a:endParaRPr>
          </a:p>
          <a:p>
            <a:pPr marL="171450" indent="-171450">
              <a:buFont typeface="Arial" panose="020B0604020202020204" pitchFamily="34" charset="0"/>
              <a:buChar char="•"/>
            </a:pPr>
            <a:r>
              <a:rPr lang="en-US" sz="1200"/>
              <a:t>The ads were designed to create fear, anger, spark interest and raise hopes.</a:t>
            </a:r>
            <a:endParaRPr lang="en-US" sz="1200">
              <a:ea typeface="Calibri"/>
              <a:cs typeface="Calibri"/>
            </a:endParaRPr>
          </a:p>
          <a:p>
            <a:pPr marL="171450" indent="-171450">
              <a:buFont typeface="Arial" panose="020B0604020202020204" pitchFamily="34" charset="0"/>
              <a:buChar char="•"/>
            </a:pPr>
            <a:r>
              <a:rPr lang="en-US" sz="1200"/>
              <a:t>Examples include Gun Control, Immigration, Abortion, etc.</a:t>
            </a:r>
            <a:endParaRPr lang="en-US" sz="1200">
              <a:ea typeface="Calibri"/>
              <a:cs typeface="Calibri"/>
            </a:endParaRPr>
          </a:p>
          <a:p>
            <a:pPr marL="171450" indent="-171450">
              <a:buFont typeface="Arial" panose="020B0604020202020204" pitchFamily="34" charset="0"/>
              <a:buChar char="•"/>
            </a:pPr>
            <a:r>
              <a:rPr lang="en-US" sz="1200"/>
              <a:t>Facebook was the main platform used since the data was easy to access, the engagements were high, and the ability for information to spread was excellent.</a:t>
            </a:r>
            <a:endParaRPr lang="en-US" sz="1200">
              <a:ea typeface="Calibri"/>
              <a:cs typeface="Calibri"/>
            </a:endParaRPr>
          </a:p>
          <a:p>
            <a:pPr marL="171450" indent="-171450">
              <a:buFont typeface="Arial" panose="020B0604020202020204" pitchFamily="34" charset="0"/>
              <a:buChar char="•"/>
            </a:pPr>
            <a:endParaRPr lang="en-US" sz="1200"/>
          </a:p>
          <a:p>
            <a:endParaRPr lang="en-US"/>
          </a:p>
        </p:txBody>
      </p:sp>
      <p:sp>
        <p:nvSpPr>
          <p:cNvPr id="4" name="Slide Number Placeholder 3"/>
          <p:cNvSpPr>
            <a:spLocks noGrp="1"/>
          </p:cNvSpPr>
          <p:nvPr>
            <p:ph type="sldNum" sz="quarter" idx="5"/>
          </p:nvPr>
        </p:nvSpPr>
        <p:spPr/>
        <p:txBody>
          <a:bodyPr/>
          <a:lstStyle/>
          <a:p>
            <a:fld id="{4F8AF785-5F4A-5E40-A9C0-7685AFD630A7}" type="slidenum">
              <a:rPr lang="en-US" smtClean="0"/>
              <a:t>4</a:t>
            </a:fld>
            <a:endParaRPr lang="en-US"/>
          </a:p>
        </p:txBody>
      </p:sp>
    </p:spTree>
    <p:extLst>
      <p:ext uri="{BB962C8B-B14F-4D97-AF65-F5344CB8AC3E}">
        <p14:creationId xmlns:p14="http://schemas.microsoft.com/office/powerpoint/2010/main" val="2771626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Ethical Concerns:</a:t>
            </a:r>
            <a:br>
              <a:rPr lang="en-AU">
                <a:cs typeface="+mn-lt"/>
              </a:rPr>
            </a:br>
            <a:endParaRPr lang="en-AU"/>
          </a:p>
          <a:p>
            <a:r>
              <a:rPr lang="en-AU"/>
              <a:t>The Cambridge Analytica/Facebook data scandal gave rise to numerous ethical concerns concerning data collection and analysis. Among these was the significant breach of privacy. The data access was entirely unauthorized, collected in such a way that even those tangentially connected to someone who had used a third-party app were affected. Users had no knowledge that their data was being utilized by Cambridge Analytica, let alone for what purpose. *CLICK*</a:t>
            </a:r>
            <a:endParaRPr lang="en-GB">
              <a:cs typeface="Calibri"/>
            </a:endParaRPr>
          </a:p>
          <a:p>
            <a:endParaRPr lang="en-US">
              <a:ea typeface="Calibri" panose="020F0502020204030204"/>
              <a:cs typeface="Calibri"/>
            </a:endParaRPr>
          </a:p>
          <a:p>
            <a:endParaRPr lang="en-US">
              <a:ea typeface="Calibri" panose="020F0502020204030204"/>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5</a:t>
            </a:fld>
            <a:endParaRPr lang="en-US"/>
          </a:p>
        </p:txBody>
      </p:sp>
    </p:spTree>
    <p:extLst>
      <p:ext uri="{BB962C8B-B14F-4D97-AF65-F5344CB8AC3E}">
        <p14:creationId xmlns:p14="http://schemas.microsoft.com/office/powerpoint/2010/main" val="203267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cs typeface="+mn-lt"/>
            </a:endParaRPr>
          </a:p>
          <a:p>
            <a:r>
              <a:rPr lang="en-AU"/>
              <a:t>When examining this from a deontic perspective, the act itself can be deemed ethically wrong, and even from a consequentialist viewpoint, the consequences of the act may be even more concerning than the act itself.</a:t>
            </a:r>
            <a:endParaRPr lang="en-US">
              <a:cs typeface="Calibri"/>
            </a:endParaRPr>
          </a:p>
          <a:p>
            <a:endParaRPr lang="en-AU"/>
          </a:p>
          <a:p>
            <a:r>
              <a:rPr lang="en-AU"/>
              <a:t>This data was harnessed to manipulate and influence users' political beliefs and behaviour, a matter with profound implications for democracy. The scandal cast a shadow over democratic processes by involving the manipulation of public opinion through precisely targeted political advertising. Ethical questions were raised regarding the impact on democratic institutions and the integrity of the electoral process. For a company to have the power to sway an election in the most powerful country in the world, poses an enormous threat to society. No entity should have that ability, and there must be regulations in place to prevent that from happening ever in the future. There is an ethical obligation to maintain security over our democratic processes.</a:t>
            </a:r>
            <a:endParaRPr lang="en-AU">
              <a:ea typeface="Calibri"/>
              <a:cs typeface="Calibri"/>
            </a:endParaRPr>
          </a:p>
          <a:p>
            <a:endParaRPr lang="en-AU">
              <a:ea typeface="Calibri"/>
              <a:cs typeface="Calibri"/>
            </a:endParaRPr>
          </a:p>
          <a:p>
            <a:r>
              <a:rPr lang="en-AU">
                <a:ea typeface="Calibri"/>
                <a:cs typeface="Calibri"/>
              </a:rPr>
              <a:t>In reaction the Cambridge Analytica data scandal, Facebook has restricted the access to its API. </a:t>
            </a:r>
            <a:r>
              <a:rPr lang="en-US"/>
              <a:t>The outcome of this new policy is that it has now damaged the possibility for independent researchers to study relevant topics in political and social behavior. Yet, much of the public information that the researchers may be interested in is still available on Facebook, and can be still systematically collected through web scraping techniques. </a:t>
            </a:r>
            <a:r>
              <a:rPr lang="en-US" err="1"/>
              <a:t>Mancosu</a:t>
            </a:r>
            <a:r>
              <a:rPr lang="en-US"/>
              <a:t> and </a:t>
            </a:r>
            <a:r>
              <a:rPr lang="en-US" err="1"/>
              <a:t>Vegetti</a:t>
            </a:r>
            <a:r>
              <a:rPr lang="en-US"/>
              <a:t> in 2020 have suggested a the need for a tool for collecting public </a:t>
            </a:r>
            <a:r>
              <a:rPr lang="en-US" err="1"/>
              <a:t>facebook</a:t>
            </a:r>
            <a:r>
              <a:rPr lang="en-US"/>
              <a:t> data without violating the terms of service, as </a:t>
            </a:r>
            <a:r>
              <a:rPr lang="en-US" err="1"/>
              <a:t>facebooks</a:t>
            </a:r>
            <a:r>
              <a:rPr lang="en-US"/>
              <a:t> new </a:t>
            </a:r>
            <a:r>
              <a:rPr lang="en-US" err="1"/>
              <a:t>restrcitions</a:t>
            </a:r>
            <a:r>
              <a:rPr lang="en-US"/>
              <a:t> have forced more people to break policy for their research, as they've deemed consequences do not outweigh the positive outputs. </a:t>
            </a:r>
            <a:endParaRPr lang="en-US">
              <a:cs typeface="Calibri"/>
            </a:endParaRPr>
          </a:p>
          <a:p>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6</a:t>
            </a:fld>
            <a:endParaRPr lang="en-US"/>
          </a:p>
        </p:txBody>
      </p:sp>
    </p:spTree>
    <p:extLst>
      <p:ext uri="{BB962C8B-B14F-4D97-AF65-F5344CB8AC3E}">
        <p14:creationId xmlns:p14="http://schemas.microsoft.com/office/powerpoint/2010/main" val="3499170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ea typeface="Calibri"/>
                <a:cs typeface="Calibri"/>
              </a:rPr>
              <a:t>The lack of transparency by both Facebook and Cambridge Analytica was another ethical concern related to the case. Both</a:t>
            </a:r>
            <a:r>
              <a:rPr lang="en-AU"/>
              <a:t> Facebook and Cambridge Analytica failed to provide users with clear and comprehensive information about how their personal data was being utilized. Facebook allowed third-party apps to access user data without adequately disclosing the extent of this access, while Cambridge Analytica was opaque about its intentions and methods for using the data it obtained. In fact Facebook intentionally makes it incredibly difficult to comprehend their terms of use, with the </a:t>
            </a:r>
            <a:r>
              <a:rPr lang="en-GB"/>
              <a:t>standard terms of use being an over 5000 word document – that links to several other terms and policies including a separate privacy policy, which is over 19000 words long. </a:t>
            </a:r>
            <a:r>
              <a:rPr lang="en-AU"/>
              <a:t>This lack of transparency raised questions about corporate responsibility in data management. Users expect that their data will be handled responsibly and with transparency, and the scandal underscored the need for more robust ethical standards and oversight in the tech industry to protect user privacy and data rights.</a:t>
            </a:r>
            <a:endParaRPr lang="en-AU">
              <a:ea typeface="Calibri"/>
              <a:cs typeface="Calibri"/>
            </a:endParaRPr>
          </a:p>
          <a:p>
            <a:endParaRPr lang="en-AU"/>
          </a:p>
          <a:p>
            <a:r>
              <a:rPr lang="en-US"/>
              <a:t>The concept of data ownership was another concept that was highlighted by this scandal. Users of social media platforms like Facebook may have had a reasonable expectation of retaining greater control and ownership over their personal data. However, the scandal revealed that this assumption was often misplaced. Users typically provide their data in good faith, trusting that the platforms will handle it responsibly and transparently. In the wake of the scandal, ethical questions surfaced about who should have the ultimate ownership and control over this sensitive information. It prompted a broader conversation about the rights and responsibilities of users, corporations, and regulatory bodies in the digital landscape.</a:t>
            </a:r>
            <a:endParaRPr lang="en-US">
              <a:ea typeface="Calibri"/>
              <a:cs typeface="Calibri"/>
            </a:endParaRPr>
          </a:p>
          <a:p>
            <a:endParaRPr lang="en-US">
              <a:ea typeface="Calibri"/>
              <a:cs typeface="Calibri"/>
            </a:endParaRPr>
          </a:p>
          <a:p>
            <a:r>
              <a:rPr lang="en-US">
                <a:ea typeface="Calibri"/>
                <a:cs typeface="Calibri"/>
              </a:rPr>
              <a:t>In addition to data ownership, </a:t>
            </a:r>
            <a:r>
              <a:rPr lang="en-US"/>
              <a:t>Data Security also emerged as a moral responsibility that was conspicuously neglected. The scandal exposed serious deficiencies in safeguarding user data. Ethical concerns regarding data security are rooted in the idea that individuals have a fundamental right to privacy and data protection. Inadequate security measures not only undermine this right but can also lead to significant harm. Whether it's identity theft, fraud, or unauthorized access to personal information, failures in data security have tangible and harmful consequences for individuals. As such, the scandal served as a stark reminder of the urgent need for robust data protection measures and emphasized the ethical imperative of safeguarding user data against potential breaches.</a:t>
            </a:r>
            <a:endParaRPr lang="en-US">
              <a:ea typeface="Calibri" panose="020F0502020204030204"/>
              <a:cs typeface="Calibri" panose="020F0502020204030204"/>
            </a:endParaRPr>
          </a:p>
          <a:p>
            <a:endParaRPr lang="en-US"/>
          </a:p>
          <a:p>
            <a:endParaRPr lang="en-US">
              <a:ea typeface="Calibri" panose="020F0502020204030204"/>
              <a:cs typeface="Calibri" panose="020F0502020204030204"/>
            </a:endParaRPr>
          </a:p>
          <a:p>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7</a:t>
            </a:fld>
            <a:endParaRPr lang="en-US"/>
          </a:p>
        </p:txBody>
      </p:sp>
    </p:spTree>
    <p:extLst>
      <p:ext uri="{BB962C8B-B14F-4D97-AF65-F5344CB8AC3E}">
        <p14:creationId xmlns:p14="http://schemas.microsoft.com/office/powerpoint/2010/main" val="25767216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(8:40) The main legal issue in this scandal was around the violations of privacy that resulted from the data harvesting.  Facebook was fined heavily and repeatedly for their role in the scandal, while Cambridge Analytica went bankrupt not long after news of the scandal broke.  </a:t>
            </a:r>
            <a:endParaRPr lang="en-US"/>
          </a:p>
          <a:p>
            <a:endParaRPr lang="en-GB"/>
          </a:p>
          <a:p>
            <a:r>
              <a:rPr lang="en-GB"/>
              <a:t>In a case brought by the Federal Trade Commission in the US, Facebook was accused of breaching a 2012 settlement and the FTC Act by misrepresenting the sharing of user’s friends’ data. Despite a 2014 promise to stop sharing user’s friends' data, Facebook continued until 2018. As part of the settlement, Facebook faced a record $5 billion fine, the largest global privacy penalty ever and 20 times bigger than the previous largest. Facebook also had to restructure its privacy approach, appointing an independent board, and reducing CEO control. Facebook executives, including the CEO, received immunity from personal liability for the violations.</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8</a:t>
            </a:fld>
            <a:endParaRPr lang="en-US"/>
          </a:p>
        </p:txBody>
      </p:sp>
    </p:spTree>
    <p:extLst>
      <p:ext uri="{BB962C8B-B14F-4D97-AF65-F5344CB8AC3E}">
        <p14:creationId xmlns:p14="http://schemas.microsoft.com/office/powerpoint/2010/main" val="19091529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Facebook also settled a lawsuit brought by the SEC that Facebook made misleading disclosures to shareholders about the risk of misuse of user data by third parties.  For over two years after knowing a third party developer had misused data, they continued to present the risk as purely hypothetical. Facebook agreed to pay 100 million dollars which will be paid to ‘harmed’ investors without admitting or denying the allegations.</a:t>
            </a:r>
            <a:endParaRPr lang="en-US"/>
          </a:p>
          <a:p>
            <a:endParaRPr lang="en-GB"/>
          </a:p>
          <a:p>
            <a:r>
              <a:rPr lang="en-GB"/>
              <a:t>A class action suit brought by Facebook users was settled earlier this year and Facebook agreed to pay 725 million dollars to settle while denying all wrongdoing.  Its estimated if every possible plaintiff claimed their share of the settlement, each would get something like $3 each – so hardly a huge payout.</a:t>
            </a:r>
            <a:endParaRPr lang="en-US"/>
          </a:p>
          <a:p>
            <a:endParaRPr lang="en-US">
              <a:cs typeface="Calibri"/>
            </a:endParaRPr>
          </a:p>
        </p:txBody>
      </p:sp>
      <p:sp>
        <p:nvSpPr>
          <p:cNvPr id="4" name="Slide Number Placeholder 3"/>
          <p:cNvSpPr>
            <a:spLocks noGrp="1"/>
          </p:cNvSpPr>
          <p:nvPr>
            <p:ph type="sldNum" sz="quarter" idx="5"/>
          </p:nvPr>
        </p:nvSpPr>
        <p:spPr/>
        <p:txBody>
          <a:bodyPr/>
          <a:lstStyle/>
          <a:p>
            <a:fld id="{4F8AF785-5F4A-5E40-A9C0-7685AFD630A7}" type="slidenum">
              <a:rPr lang="en-US" smtClean="0"/>
              <a:t>9</a:t>
            </a:fld>
            <a:endParaRPr lang="en-US"/>
          </a:p>
        </p:txBody>
      </p:sp>
    </p:spTree>
    <p:extLst>
      <p:ext uri="{BB962C8B-B14F-4D97-AF65-F5344CB8AC3E}">
        <p14:creationId xmlns:p14="http://schemas.microsoft.com/office/powerpoint/2010/main" val="34822935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GB"/>
              <a:t>Click to edit Master title style</a:t>
            </a:r>
            <a:endParaRPr lang="en-US"/>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a:xfrm>
            <a:off x="7909561" y="4314328"/>
            <a:ext cx="2910840" cy="374642"/>
          </a:xfrm>
        </p:spPr>
        <p:txBody>
          <a:bodyPr/>
          <a:lstStyle/>
          <a:p>
            <a:fld id="{A341DE8D-D8A0-C24E-BCE4-DEEA75D95E58}" type="datetimeFigureOut">
              <a:rPr lang="en-US" smtClean="0"/>
              <a:t>10/19/2023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87430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341DE8D-D8A0-C24E-BCE4-DEEA75D95E58}"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1691697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GB"/>
              <a:t>Click to edit Master title style</a:t>
            </a:r>
            <a:endParaRPr lang="en-US"/>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341DE8D-D8A0-C24E-BCE4-DEEA75D95E58}" type="datetimeFigureOut">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3857765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GB"/>
              <a:t>Click to edit Master title style</a:t>
            </a:r>
            <a:endParaRPr lang="en-US"/>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A341DE8D-D8A0-C24E-BCE4-DEEA75D95E58}" type="datetimeFigureOut">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49ECDF4-2E4D-7B46-89A0-BA60C281A3B9}"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27027471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GB"/>
              <a:t>Click to edit Master title style</a:t>
            </a:r>
            <a:endParaRPr lang="en-US"/>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A341DE8D-D8A0-C24E-BCE4-DEEA75D95E58}" type="datetimeFigureOut">
              <a:rPr lang="en-US" smtClean="0"/>
              <a:t>10/19/2023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21409422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GB"/>
              <a:t>Click to edit Master title style</a:t>
            </a:r>
            <a:endParaRPr lang="en-US"/>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341DE8D-D8A0-C24E-BCE4-DEEA75D95E58}"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1929596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GB"/>
              <a:t>Click to edit Master title style</a:t>
            </a:r>
            <a:endParaRPr lang="en-US"/>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A341DE8D-D8A0-C24E-BCE4-DEEA75D95E58}"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16405871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341DE8D-D8A0-C24E-BCE4-DEEA75D95E58}"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24826005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GB"/>
              <a:t>Click to edit Master title style</a:t>
            </a:r>
            <a:endParaRPr lang="en-US"/>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A341DE8D-D8A0-C24E-BCE4-DEEA75D95E58}" type="datetimeFigureOut">
              <a:rPr lang="en-US" smtClean="0"/>
              <a:t>10/19/2023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1070034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A341DE8D-D8A0-C24E-BCE4-DEEA75D95E58}"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743925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GB"/>
              <a:t>Click to edit Master title style</a:t>
            </a:r>
            <a:endParaRPr lang="en-US"/>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A341DE8D-D8A0-C24E-BCE4-DEEA75D95E58}" type="datetimeFigureOut">
              <a:rPr lang="en-US" smtClean="0"/>
              <a:t>10/19/2023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1708168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72200" y="2194559"/>
            <a:ext cx="5334000" cy="40241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A341DE8D-D8A0-C24E-BCE4-DEEA75D95E58}"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66776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GB"/>
              <a:t>Click to edit Master title style</a:t>
            </a:r>
            <a:endParaRPr lang="en-US"/>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A341DE8D-D8A0-C24E-BCE4-DEEA75D95E58}"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3814033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A341DE8D-D8A0-C24E-BCE4-DEEA75D95E58}"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2954036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41DE8D-D8A0-C24E-BCE4-DEEA75D95E58}"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323849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GB"/>
              <a:t>Click to edit Master title style</a:t>
            </a:r>
            <a:endParaRPr lang="en-US"/>
          </a:p>
        </p:txBody>
      </p:sp>
      <p:sp>
        <p:nvSpPr>
          <p:cNvPr id="3" name="Content Placeholder 2"/>
          <p:cNvSpPr>
            <a:spLocks noGrp="1"/>
          </p:cNvSpPr>
          <p:nvPr>
            <p:ph idx="1"/>
          </p:nvPr>
        </p:nvSpPr>
        <p:spPr>
          <a:xfrm>
            <a:off x="4995582" y="746759"/>
            <a:ext cx="6510618" cy="5471925"/>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341DE8D-D8A0-C24E-BCE4-DEEA75D95E58}"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1034054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GB"/>
              <a:t>Click to edit Master title style</a:t>
            </a:r>
            <a:endParaRPr lang="en-US"/>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A341DE8D-D8A0-C24E-BCE4-DEEA75D95E58}"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9ECDF4-2E4D-7B46-89A0-BA60C281A3B9}" type="slidenum">
              <a:rPr lang="en-US" smtClean="0"/>
              <a:t>‹#›</a:t>
            </a:fld>
            <a:endParaRPr lang="en-US"/>
          </a:p>
        </p:txBody>
      </p:sp>
    </p:spTree>
    <p:extLst>
      <p:ext uri="{BB962C8B-B14F-4D97-AF65-F5344CB8AC3E}">
        <p14:creationId xmlns:p14="http://schemas.microsoft.com/office/powerpoint/2010/main" val="1936169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41DE8D-D8A0-C24E-BCE4-DEEA75D95E58}" type="datetimeFigureOut">
              <a:rPr lang="en-US" smtClean="0"/>
              <a:t>10/19/2023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49ECDF4-2E4D-7B46-89A0-BA60C281A3B9}" type="slidenum">
              <a:rPr lang="en-US" smtClean="0"/>
              <a:t>‹#›</a:t>
            </a:fld>
            <a:endParaRPr lang="en-US"/>
          </a:p>
        </p:txBody>
      </p:sp>
    </p:spTree>
    <p:extLst>
      <p:ext uri="{BB962C8B-B14F-4D97-AF65-F5344CB8AC3E}">
        <p14:creationId xmlns:p14="http://schemas.microsoft.com/office/powerpoint/2010/main" val="147254002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journals.sagepub.com/doi/pdf/10.1177/2056305120940703" TargetMode="External"/><Relationship Id="rId3" Type="http://schemas.openxmlformats.org/officeDocument/2006/relationships/hyperlink" Target="https://www.newscientist.com/article/2166435-how-facebook-let-a-friend-pass-my-data-to-cambridge-analytica/" TargetMode="External"/><Relationship Id="rId7" Type="http://schemas.openxmlformats.org/officeDocument/2006/relationships/hyperlink" Target="https://www.ftc.gov/system/files/documents/public_statements/1536911/chopra_dissenting_statement_on_facebook_7-24-19.pdf"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theguardian.com/technology/2019/jul/12/facebook-fine-ftc-privacy-violations" TargetMode="External"/><Relationship Id="rId5" Type="http://schemas.openxmlformats.org/officeDocument/2006/relationships/hyperlink" Target="https://www.bbc.com/news/technology-64075067" TargetMode="External"/><Relationship Id="rId4" Type="http://schemas.openxmlformats.org/officeDocument/2006/relationships/hyperlink" Target="https://www.nytimes.com/2018/04/04/us/politics/cambridge-analytica-scandal-fallout.html"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6.png"/><Relationship Id="rId7" Type="http://schemas.microsoft.com/office/2007/relationships/hdphoto" Target="../media/hdphoto2.wdp"/><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FF03F-AFCC-51B2-05B6-F7D92526F6A0}"/>
              </a:ext>
            </a:extLst>
          </p:cNvPr>
          <p:cNvSpPr>
            <a:spLocks noGrp="1"/>
          </p:cNvSpPr>
          <p:nvPr>
            <p:ph type="ctrTitle"/>
          </p:nvPr>
        </p:nvSpPr>
        <p:spPr>
          <a:xfrm>
            <a:off x="3215729" y="1764407"/>
            <a:ext cx="5760846" cy="2310312"/>
          </a:xfrm>
        </p:spPr>
        <p:txBody>
          <a:bodyPr>
            <a:normAutofit fontScale="90000"/>
          </a:bodyPr>
          <a:lstStyle/>
          <a:p>
            <a:r>
              <a:rPr lang="en-US" sz="5200">
                <a:solidFill>
                  <a:schemeClr val="tx2"/>
                </a:solidFill>
              </a:rPr>
              <a:t>Cambridge Analytica and Facebook Data Scandal</a:t>
            </a:r>
          </a:p>
        </p:txBody>
      </p:sp>
      <p:sp>
        <p:nvSpPr>
          <p:cNvPr id="3" name="Subtitle 2">
            <a:extLst>
              <a:ext uri="{FF2B5EF4-FFF2-40B4-BE49-F238E27FC236}">
                <a16:creationId xmlns:a16="http://schemas.microsoft.com/office/drawing/2014/main" id="{651D5E76-6308-6380-1A69-220232FF5847}"/>
              </a:ext>
            </a:extLst>
          </p:cNvPr>
          <p:cNvSpPr>
            <a:spLocks noGrp="1"/>
          </p:cNvSpPr>
          <p:nvPr>
            <p:ph type="subTitle" idx="1"/>
          </p:nvPr>
        </p:nvSpPr>
        <p:spPr>
          <a:xfrm>
            <a:off x="3215729" y="4165152"/>
            <a:ext cx="5760846" cy="2071875"/>
          </a:xfrm>
        </p:spPr>
        <p:txBody>
          <a:bodyPr>
            <a:normAutofit/>
          </a:bodyPr>
          <a:lstStyle/>
          <a:p>
            <a:r>
              <a:rPr lang="en-US">
                <a:solidFill>
                  <a:schemeClr val="tx2"/>
                </a:solidFill>
              </a:rPr>
              <a:t>Group 8</a:t>
            </a:r>
          </a:p>
        </p:txBody>
      </p:sp>
      <p:pic>
        <p:nvPicPr>
          <p:cNvPr id="4" name="Picture 2">
            <a:extLst>
              <a:ext uri="{FF2B5EF4-FFF2-40B4-BE49-F238E27FC236}">
                <a16:creationId xmlns:a16="http://schemas.microsoft.com/office/drawing/2014/main" id="{43C1AD52-BD26-6C64-6E77-ED89195D1C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177" y="2793272"/>
            <a:ext cx="3443755" cy="344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8011185"/>
      </p:ext>
    </p:extLst>
  </p:cSld>
  <p:clrMapOvr>
    <a:masterClrMapping/>
  </p:clrMapOvr>
  <mc:AlternateContent xmlns:mc="http://schemas.openxmlformats.org/markup-compatibility/2006">
    <mc:Choice xmlns:p14="http://schemas.microsoft.com/office/powerpoint/2010/main" Requires="p14">
      <p:transition spd="slow" p14:dur="2000" advTm="5035"/>
    </mc:Choice>
    <mc:Fallback>
      <p:transition spd="slow" advTm="50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812473" y="293319"/>
            <a:ext cx="8850746" cy="1293028"/>
          </a:xfrm>
        </p:spPr>
        <p:txBody>
          <a:bodyPr/>
          <a:lstStyle/>
          <a:p>
            <a:r>
              <a:rPr lang="en-US">
                <a:ea typeface="+mj-lt"/>
                <a:cs typeface="+mj-lt"/>
              </a:rPr>
              <a:t>Legal Punishments for Facebook</a:t>
            </a:r>
            <a:endParaRPr lang="en-US"/>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a:xfrm>
            <a:off x="713509" y="1538779"/>
            <a:ext cx="10820400" cy="5123251"/>
          </a:xfrm>
        </p:spPr>
        <p:txBody>
          <a:bodyPr vert="horz" lIns="91440" tIns="45720" rIns="91440" bIns="45720" rtlCol="0" anchor="t">
            <a:noAutofit/>
          </a:bodyPr>
          <a:lstStyle/>
          <a:p>
            <a:pPr marL="0" indent="0">
              <a:buNone/>
            </a:pPr>
            <a:r>
              <a:rPr lang="en-US" sz="2400" b="1">
                <a:ea typeface="+mn-lt"/>
                <a:cs typeface="+mn-lt"/>
              </a:rPr>
              <a:t>Violation of Election Law</a:t>
            </a:r>
            <a:endParaRPr lang="en-US"/>
          </a:p>
          <a:p>
            <a:pPr marL="800100" lvl="1" indent="-342900"/>
            <a:endParaRPr lang="en-US" sz="2200"/>
          </a:p>
          <a:p>
            <a:pPr marL="0" indent="0">
              <a:buNone/>
            </a:pPr>
            <a:endParaRPr lang="en-US" sz="2400" b="1"/>
          </a:p>
          <a:p>
            <a:endParaRPr lang="en-US"/>
          </a:p>
          <a:p>
            <a:endParaRPr lang="en-US"/>
          </a:p>
          <a:p>
            <a:endParaRPr lang="en-US"/>
          </a:p>
          <a:p>
            <a:endParaRPr lang="en-US"/>
          </a:p>
        </p:txBody>
      </p:sp>
      <p:sp>
        <p:nvSpPr>
          <p:cNvPr id="6" name="Content Placeholder 2">
            <a:extLst>
              <a:ext uri="{FF2B5EF4-FFF2-40B4-BE49-F238E27FC236}">
                <a16:creationId xmlns:a16="http://schemas.microsoft.com/office/drawing/2014/main" id="{08FF33DC-1CFB-BDFF-B754-3FC4BE0DFAC8}"/>
              </a:ext>
            </a:extLst>
          </p:cNvPr>
          <p:cNvSpPr txBox="1">
            <a:spLocks/>
          </p:cNvSpPr>
          <p:nvPr/>
        </p:nvSpPr>
        <p:spPr>
          <a:xfrm>
            <a:off x="6855692" y="5551978"/>
            <a:ext cx="4124037" cy="495834"/>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400" b="1">
                <a:ea typeface="+mn-lt"/>
                <a:cs typeface="+mn-lt"/>
              </a:rPr>
              <a:t>...there haven't been any.</a:t>
            </a:r>
            <a:endParaRPr lang="en-US"/>
          </a:p>
          <a:p>
            <a:pPr marL="800100" lvl="1" indent="-342900"/>
            <a:endParaRPr lang="en-US" sz="2200"/>
          </a:p>
          <a:p>
            <a:pPr marL="0" indent="0">
              <a:buFont typeface="Arial" panose="020B0604020202020204" pitchFamily="34" charset="0"/>
              <a:buNone/>
            </a:pPr>
            <a:endParaRPr lang="en-US" sz="2400" b="1"/>
          </a:p>
          <a:p>
            <a:endParaRPr lang="en-US"/>
          </a:p>
          <a:p>
            <a:endParaRPr lang="en-US"/>
          </a:p>
          <a:p>
            <a:endParaRPr lang="en-US"/>
          </a:p>
          <a:p>
            <a:endParaRPr lang="en-US"/>
          </a:p>
        </p:txBody>
      </p:sp>
      <p:sp>
        <p:nvSpPr>
          <p:cNvPr id="5" name="TextBox 4">
            <a:extLst>
              <a:ext uri="{FF2B5EF4-FFF2-40B4-BE49-F238E27FC236}">
                <a16:creationId xmlns:a16="http://schemas.microsoft.com/office/drawing/2014/main" id="{C2C27E4D-49F4-2508-7CC1-3F3AD38E8B8D}"/>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a:t>
            </a:r>
            <a:r>
              <a:rPr lang="en-US"/>
              <a:t>Legal</a:t>
            </a:r>
            <a:r>
              <a:rPr lang="en-US">
                <a:solidFill>
                  <a:schemeClr val="bg1">
                    <a:lumMod val="50000"/>
                    <a:lumOff val="50000"/>
                  </a:schemeClr>
                </a:solidFill>
              </a:rPr>
              <a:t> | Conclusion</a:t>
            </a:r>
          </a:p>
        </p:txBody>
      </p:sp>
    </p:spTree>
    <p:extLst>
      <p:ext uri="{BB962C8B-B14F-4D97-AF65-F5344CB8AC3E}">
        <p14:creationId xmlns:p14="http://schemas.microsoft.com/office/powerpoint/2010/main" val="238817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812473" y="293319"/>
            <a:ext cx="8850746" cy="1293028"/>
          </a:xfrm>
        </p:spPr>
        <p:txBody>
          <a:bodyPr/>
          <a:lstStyle/>
          <a:p>
            <a:r>
              <a:rPr lang="en-US">
                <a:ea typeface="+mj-lt"/>
                <a:cs typeface="+mj-lt"/>
              </a:rPr>
              <a:t>Legal Punishments for Facebook</a:t>
            </a:r>
            <a:endParaRPr lang="en-US"/>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a:xfrm>
            <a:off x="713509" y="1538779"/>
            <a:ext cx="10820400" cy="5123251"/>
          </a:xfrm>
        </p:spPr>
        <p:txBody>
          <a:bodyPr vert="horz" lIns="91440" tIns="45720" rIns="91440" bIns="45720" rtlCol="0" anchor="t">
            <a:noAutofit/>
          </a:bodyPr>
          <a:lstStyle/>
          <a:p>
            <a:pPr marL="0" indent="0">
              <a:buNone/>
            </a:pPr>
            <a:r>
              <a:rPr lang="en-US" sz="2400" b="1">
                <a:ea typeface="+mn-lt"/>
                <a:cs typeface="+mn-lt"/>
              </a:rPr>
              <a:t>UK – Information </a:t>
            </a:r>
            <a:r>
              <a:rPr lang="en-US" sz="2400" b="1" err="1">
                <a:ea typeface="+mn-lt"/>
                <a:cs typeface="+mn-lt"/>
              </a:rPr>
              <a:t>Comissioner's</a:t>
            </a:r>
            <a:r>
              <a:rPr lang="en-US" sz="2400" b="1">
                <a:ea typeface="+mn-lt"/>
                <a:cs typeface="+mn-lt"/>
              </a:rPr>
              <a:t> Office</a:t>
            </a:r>
            <a:endParaRPr lang="en-US"/>
          </a:p>
          <a:p>
            <a:pPr lvl="1"/>
            <a:r>
              <a:rPr lang="en-US" b="1">
                <a:ea typeface="+mn-lt"/>
                <a:cs typeface="+mn-lt"/>
              </a:rPr>
              <a:t>Fined Facebook £500,000 for ‘failing to safeguard people’s information’</a:t>
            </a:r>
            <a:endParaRPr lang="en-US">
              <a:ea typeface="+mn-lt"/>
              <a:cs typeface="+mn-lt"/>
            </a:endParaRPr>
          </a:p>
          <a:p>
            <a:pPr marL="800100" lvl="1"/>
            <a:r>
              <a:rPr lang="en-US"/>
              <a:t>Largest possible fine at the time</a:t>
            </a:r>
          </a:p>
          <a:p>
            <a:pPr marL="0" indent="0">
              <a:buNone/>
            </a:pPr>
            <a:r>
              <a:rPr lang="en-US" sz="2400" b="1"/>
              <a:t>Australia – Office of the Australian Information Commissioner (OAIC) v Facebook, Inc.</a:t>
            </a:r>
          </a:p>
          <a:p>
            <a:pPr marL="800100" indent="-342900"/>
            <a:r>
              <a:rPr lang="en-US">
                <a:ea typeface="+mn-lt"/>
                <a:cs typeface="+mn-lt"/>
              </a:rPr>
              <a:t>Current case before Federal Court regarding harvesting of 311,000 Australian’s information who did not install TIYDL.</a:t>
            </a:r>
          </a:p>
          <a:p>
            <a:pPr marL="800100" lvl="1" indent="-342900"/>
            <a:r>
              <a:rPr lang="en-US" sz="2200">
                <a:ea typeface="+mn-lt"/>
                <a:cs typeface="+mn-lt"/>
              </a:rPr>
              <a:t>Violation of APP 6 by allowing their data to be harvested and APP 11 by not taking reasonable steps to protect user’s information from </a:t>
            </a:r>
            <a:r>
              <a:rPr lang="en-US" sz="2200" err="1">
                <a:ea typeface="+mn-lt"/>
                <a:cs typeface="+mn-lt"/>
              </a:rPr>
              <a:t>unauthorised</a:t>
            </a:r>
            <a:r>
              <a:rPr lang="en-US" sz="2200">
                <a:ea typeface="+mn-lt"/>
                <a:cs typeface="+mn-lt"/>
              </a:rPr>
              <a:t> disclosure</a:t>
            </a:r>
            <a:endParaRPr lang="en-US"/>
          </a:p>
          <a:p>
            <a:pPr marL="1257300" lvl="2" indent="-342900"/>
            <a:r>
              <a:rPr lang="en-US" sz="2000">
                <a:ea typeface="+mn-lt"/>
                <a:cs typeface="+mn-lt"/>
              </a:rPr>
              <a:t>APP 6: Use or Disclosure of Personal Information</a:t>
            </a:r>
            <a:endParaRPr lang="en-US"/>
          </a:p>
          <a:p>
            <a:pPr marL="1257300" lvl="2" indent="-342900"/>
            <a:r>
              <a:rPr lang="en-US" sz="2000">
                <a:ea typeface="+mn-lt"/>
                <a:cs typeface="+mn-lt"/>
              </a:rPr>
              <a:t>APP 11: Security of Personal Information</a:t>
            </a:r>
            <a:endParaRPr lang="en-US" sz="2000"/>
          </a:p>
          <a:p>
            <a:pPr marL="800100" lvl="1" indent="-342900"/>
            <a:r>
              <a:rPr lang="en-US" sz="2200">
                <a:ea typeface="+mn-lt"/>
                <a:cs typeface="+mn-lt"/>
              </a:rPr>
              <a:t>At Issue in the case: Is Facebook, Inc. an APP entity?</a:t>
            </a:r>
            <a:endParaRPr lang="en-US"/>
          </a:p>
          <a:p>
            <a:pPr marL="800100" lvl="1" indent="-342900"/>
            <a:endParaRPr lang="en-US" sz="2200"/>
          </a:p>
          <a:p>
            <a:pPr marL="0" indent="0">
              <a:buNone/>
            </a:pPr>
            <a:endParaRPr lang="en-US" sz="2400" b="1"/>
          </a:p>
          <a:p>
            <a:endParaRPr lang="en-US"/>
          </a:p>
          <a:p>
            <a:endParaRPr lang="en-US"/>
          </a:p>
          <a:p>
            <a:endParaRPr lang="en-US"/>
          </a:p>
          <a:p>
            <a:endParaRPr lang="en-US"/>
          </a:p>
        </p:txBody>
      </p:sp>
      <p:sp>
        <p:nvSpPr>
          <p:cNvPr id="5" name="TextBox 4">
            <a:extLst>
              <a:ext uri="{FF2B5EF4-FFF2-40B4-BE49-F238E27FC236}">
                <a16:creationId xmlns:a16="http://schemas.microsoft.com/office/drawing/2014/main" id="{FCF6F3CD-A8AF-EDDC-4370-D2C562840650}"/>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a:t>
            </a:r>
            <a:r>
              <a:rPr lang="en-US"/>
              <a:t>Legal</a:t>
            </a:r>
            <a:r>
              <a:rPr lang="en-US">
                <a:solidFill>
                  <a:schemeClr val="bg1">
                    <a:lumMod val="50000"/>
                    <a:lumOff val="50000"/>
                  </a:schemeClr>
                </a:solidFill>
              </a:rPr>
              <a:t> | Conclusion</a:t>
            </a:r>
          </a:p>
        </p:txBody>
      </p:sp>
    </p:spTree>
    <p:extLst>
      <p:ext uri="{BB962C8B-B14F-4D97-AF65-F5344CB8AC3E}">
        <p14:creationId xmlns:p14="http://schemas.microsoft.com/office/powerpoint/2010/main" val="2341702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812473" y="293319"/>
            <a:ext cx="8850746" cy="1293028"/>
          </a:xfrm>
        </p:spPr>
        <p:txBody>
          <a:bodyPr/>
          <a:lstStyle/>
          <a:p>
            <a:r>
              <a:rPr lang="en-US"/>
              <a:t>Are the punishments sufficient?</a:t>
            </a:r>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a:xfrm>
            <a:off x="681182" y="1898997"/>
            <a:ext cx="10820400" cy="5123251"/>
          </a:xfrm>
        </p:spPr>
        <p:txBody>
          <a:bodyPr vert="horz" lIns="91440" tIns="45720" rIns="91440" bIns="45720" rtlCol="0" anchor="t">
            <a:noAutofit/>
          </a:bodyPr>
          <a:lstStyle/>
          <a:p>
            <a:pPr marL="0" indent="0">
              <a:buNone/>
            </a:pPr>
            <a:r>
              <a:rPr lang="en-US" sz="2800">
                <a:ea typeface="+mn-lt"/>
                <a:cs typeface="+mn-lt"/>
              </a:rPr>
              <a:t>•Facebook has had to payout over </a:t>
            </a:r>
            <a:r>
              <a:rPr lang="en-US" sz="2800" b="1">
                <a:ea typeface="+mn-lt"/>
                <a:cs typeface="+mn-lt"/>
              </a:rPr>
              <a:t>$6 billion</a:t>
            </a:r>
            <a:r>
              <a:rPr lang="en-US" sz="2800">
                <a:ea typeface="+mn-lt"/>
                <a:cs typeface="+mn-lt"/>
              </a:rPr>
              <a:t> in fines and payments since 2019.</a:t>
            </a:r>
            <a:endParaRPr lang="en-US" sz="2800"/>
          </a:p>
          <a:p>
            <a:pPr marL="0" indent="0">
              <a:buNone/>
            </a:pPr>
            <a:endParaRPr lang="en-US" sz="2800">
              <a:ea typeface="+mn-lt"/>
              <a:cs typeface="+mn-lt"/>
            </a:endParaRPr>
          </a:p>
          <a:p>
            <a:pPr marL="0" indent="0">
              <a:buNone/>
            </a:pPr>
            <a:r>
              <a:rPr lang="en-US" sz="2800">
                <a:ea typeface="+mn-lt"/>
                <a:cs typeface="+mn-lt"/>
              </a:rPr>
              <a:t>•Meanwhile, in 2021, it spent over </a:t>
            </a:r>
            <a:r>
              <a:rPr lang="en-US" sz="2800" b="1">
                <a:ea typeface="+mn-lt"/>
                <a:cs typeface="+mn-lt"/>
              </a:rPr>
              <a:t>$10 billion</a:t>
            </a:r>
            <a:r>
              <a:rPr lang="en-US" sz="2800">
                <a:ea typeface="+mn-lt"/>
                <a:cs typeface="+mn-lt"/>
              </a:rPr>
              <a:t> on </a:t>
            </a:r>
            <a:r>
              <a:rPr lang="en-US" sz="2800" i="1">
                <a:ea typeface="+mn-lt"/>
                <a:cs typeface="+mn-lt"/>
              </a:rPr>
              <a:t>The Metaverse</a:t>
            </a:r>
            <a:endParaRPr lang="en-US" sz="2800" i="1"/>
          </a:p>
          <a:p>
            <a:pPr marL="0" indent="0">
              <a:buNone/>
            </a:pPr>
            <a:r>
              <a:rPr lang="en-US" sz="2800">
                <a:ea typeface="+mn-lt"/>
                <a:cs typeface="+mn-lt"/>
              </a:rPr>
              <a:t>•Facebook’s annual revenue in 2021 was </a:t>
            </a:r>
            <a:r>
              <a:rPr lang="en-US" sz="2800" b="1">
                <a:ea typeface="+mn-lt"/>
                <a:cs typeface="+mn-lt"/>
              </a:rPr>
              <a:t>$118 billion</a:t>
            </a:r>
            <a:r>
              <a:rPr lang="en-US" sz="2800">
                <a:ea typeface="+mn-lt"/>
                <a:cs typeface="+mn-lt"/>
              </a:rPr>
              <a:t> </a:t>
            </a:r>
            <a:endParaRPr lang="en-US" sz="2400"/>
          </a:p>
          <a:p>
            <a:pPr marL="0" indent="0">
              <a:buNone/>
            </a:pPr>
            <a:endParaRPr lang="en-US" sz="2800">
              <a:ea typeface="+mn-lt"/>
              <a:cs typeface="+mn-lt"/>
            </a:endParaRPr>
          </a:p>
          <a:p>
            <a:pPr marL="0" indent="0">
              <a:buNone/>
            </a:pPr>
            <a:r>
              <a:rPr lang="en-US" sz="2800">
                <a:ea typeface="+mn-lt"/>
                <a:cs typeface="+mn-lt"/>
              </a:rPr>
              <a:t>•Just the price of doing business?</a:t>
            </a:r>
            <a:endParaRPr lang="en-US" sz="2800"/>
          </a:p>
          <a:p>
            <a:pPr marL="0" indent="0">
              <a:buNone/>
            </a:pPr>
            <a:endParaRPr lang="en-US" sz="2400">
              <a:ea typeface="+mn-lt"/>
              <a:cs typeface="+mn-lt"/>
            </a:endParaRPr>
          </a:p>
          <a:p>
            <a:pPr marL="0" indent="0">
              <a:buNone/>
            </a:pPr>
            <a:endParaRPr lang="en-US" sz="2400" b="1"/>
          </a:p>
          <a:p>
            <a:pPr marL="800100" lvl="1" indent="-342900"/>
            <a:endParaRPr lang="en-US" sz="2200"/>
          </a:p>
          <a:p>
            <a:pPr marL="0" indent="0">
              <a:buNone/>
            </a:pPr>
            <a:endParaRPr lang="en-US" sz="2400" b="1"/>
          </a:p>
          <a:p>
            <a:endParaRPr lang="en-US"/>
          </a:p>
          <a:p>
            <a:endParaRPr lang="en-US"/>
          </a:p>
          <a:p>
            <a:endParaRPr lang="en-US"/>
          </a:p>
          <a:p>
            <a:endParaRPr lang="en-US"/>
          </a:p>
        </p:txBody>
      </p:sp>
      <p:sp>
        <p:nvSpPr>
          <p:cNvPr id="5" name="TextBox 4">
            <a:extLst>
              <a:ext uri="{FF2B5EF4-FFF2-40B4-BE49-F238E27FC236}">
                <a16:creationId xmlns:a16="http://schemas.microsoft.com/office/drawing/2014/main" id="{6BE78EA3-4106-3703-B8A3-89F52EB5D060}"/>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a:t>
            </a:r>
            <a:r>
              <a:rPr lang="en-US"/>
              <a:t>Legal</a:t>
            </a:r>
            <a:r>
              <a:rPr lang="en-US">
                <a:solidFill>
                  <a:schemeClr val="bg1">
                    <a:lumMod val="50000"/>
                    <a:lumOff val="50000"/>
                  </a:schemeClr>
                </a:solidFill>
              </a:rPr>
              <a:t> | Conclusion</a:t>
            </a:r>
          </a:p>
        </p:txBody>
      </p:sp>
    </p:spTree>
    <p:extLst>
      <p:ext uri="{BB962C8B-B14F-4D97-AF65-F5344CB8AC3E}">
        <p14:creationId xmlns:p14="http://schemas.microsoft.com/office/powerpoint/2010/main" val="3072455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812473" y="293319"/>
            <a:ext cx="8850746" cy="1293028"/>
          </a:xfrm>
        </p:spPr>
        <p:txBody>
          <a:bodyPr/>
          <a:lstStyle/>
          <a:p>
            <a:r>
              <a:rPr lang="en-US">
                <a:ea typeface="+mj-lt"/>
                <a:cs typeface="+mj-lt"/>
              </a:rPr>
              <a:t>Facebook's $5b Fine</a:t>
            </a:r>
            <a:endParaRPr lang="en-US"/>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a:xfrm>
            <a:off x="713509" y="1538779"/>
            <a:ext cx="10820400" cy="5123251"/>
          </a:xfrm>
        </p:spPr>
        <p:txBody>
          <a:bodyPr vert="horz" lIns="91440" tIns="45720" rIns="91440" bIns="45720" rtlCol="0" anchor="t">
            <a:noAutofit/>
          </a:bodyPr>
          <a:lstStyle/>
          <a:p>
            <a:pPr marL="0" indent="0">
              <a:buNone/>
            </a:pPr>
            <a:endParaRPr lang="en-US" sz="2400" b="1">
              <a:ea typeface="+mn-lt"/>
              <a:cs typeface="+mn-lt"/>
            </a:endParaRPr>
          </a:p>
          <a:p>
            <a:pPr marL="0" indent="0">
              <a:buNone/>
            </a:pPr>
            <a:r>
              <a:rPr lang="en-US" sz="2400" b="1">
                <a:ea typeface="+mn-lt"/>
                <a:cs typeface="+mn-lt"/>
              </a:rPr>
              <a:t>“This isn’t a fine, it’s a favor to </a:t>
            </a:r>
            <a:r>
              <a:rPr lang="en-US" sz="2400" b="1"/>
              <a:t>Facebook, a parking ticket which will clear them </a:t>
            </a:r>
            <a:r>
              <a:rPr lang="en-US" sz="2400" b="1">
                <a:ea typeface="+mn-lt"/>
                <a:cs typeface="+mn-lt"/>
              </a:rPr>
              <a:t>to conduct more illegal and invasive surveillance,” </a:t>
            </a:r>
            <a:endParaRPr lang="en-US" i="1">
              <a:ea typeface="+mn-lt"/>
              <a:cs typeface="+mn-lt"/>
            </a:endParaRPr>
          </a:p>
          <a:p>
            <a:pPr marL="0" indent="0" algn="r">
              <a:buNone/>
            </a:pPr>
            <a:r>
              <a:rPr lang="en-US" sz="2400" b="1">
                <a:ea typeface="+mn-lt"/>
                <a:cs typeface="+mn-lt"/>
              </a:rPr>
              <a:t>- </a:t>
            </a:r>
            <a:r>
              <a:rPr lang="en-US" sz="2400" b="1" i="1">
                <a:ea typeface="+mn-lt"/>
                <a:cs typeface="+mn-lt"/>
              </a:rPr>
              <a:t>Matt Stoller, Open Markets Institute Fellow</a:t>
            </a:r>
            <a:endParaRPr lang="en-US" i="1"/>
          </a:p>
          <a:p>
            <a:pPr marL="0" indent="0">
              <a:buNone/>
            </a:pPr>
            <a:endParaRPr lang="en-US" sz="2400" b="1">
              <a:ea typeface="+mn-lt"/>
              <a:cs typeface="+mn-lt"/>
            </a:endParaRPr>
          </a:p>
          <a:p>
            <a:pPr marL="0" indent="0">
              <a:buNone/>
            </a:pPr>
            <a:endParaRPr lang="en-US" sz="2400" b="1">
              <a:ea typeface="+mn-lt"/>
              <a:cs typeface="+mn-lt"/>
            </a:endParaRPr>
          </a:p>
          <a:p>
            <a:pPr marL="0" indent="0">
              <a:buNone/>
            </a:pPr>
            <a:r>
              <a:rPr lang="en-US" sz="2400" b="1">
                <a:ea typeface="+mn-lt"/>
                <a:cs typeface="+mn-lt"/>
              </a:rPr>
              <a:t>“The settlement imposes no meaningful changes to the company’s structure or financial incentives, nor does it include any restrictions on the company’s mass surveillance or advertising tactics. "</a:t>
            </a:r>
          </a:p>
          <a:p>
            <a:pPr marL="0" indent="0" algn="r">
              <a:buNone/>
            </a:pPr>
            <a:r>
              <a:rPr lang="en-US" sz="2400" b="1">
                <a:ea typeface="+mn-lt"/>
                <a:cs typeface="+mn-lt"/>
              </a:rPr>
              <a:t>- Rohit Chopra, FTC Commissioner</a:t>
            </a:r>
            <a:endParaRPr lang="en-US"/>
          </a:p>
          <a:p>
            <a:pPr marL="0" indent="0">
              <a:buNone/>
            </a:pPr>
            <a:endParaRPr lang="en-US" sz="2400" b="1"/>
          </a:p>
          <a:p>
            <a:pPr marL="800100" lvl="1" indent="-342900"/>
            <a:endParaRPr lang="en-US" sz="2200"/>
          </a:p>
          <a:p>
            <a:pPr marL="0" indent="0">
              <a:buNone/>
            </a:pPr>
            <a:endParaRPr lang="en-US" sz="2400" b="1"/>
          </a:p>
          <a:p>
            <a:endParaRPr lang="en-US"/>
          </a:p>
          <a:p>
            <a:endParaRPr lang="en-US"/>
          </a:p>
          <a:p>
            <a:endParaRPr lang="en-US"/>
          </a:p>
          <a:p>
            <a:endParaRPr lang="en-US"/>
          </a:p>
        </p:txBody>
      </p:sp>
      <p:sp>
        <p:nvSpPr>
          <p:cNvPr id="5" name="TextBox 4">
            <a:extLst>
              <a:ext uri="{FF2B5EF4-FFF2-40B4-BE49-F238E27FC236}">
                <a16:creationId xmlns:a16="http://schemas.microsoft.com/office/drawing/2014/main" id="{98DE0436-E148-31E5-2B77-5C409ADCB3CD}"/>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a:t>
            </a:r>
            <a:r>
              <a:rPr lang="en-US"/>
              <a:t>Legal</a:t>
            </a:r>
            <a:r>
              <a:rPr lang="en-US">
                <a:solidFill>
                  <a:schemeClr val="bg1">
                    <a:lumMod val="50000"/>
                    <a:lumOff val="50000"/>
                  </a:schemeClr>
                </a:solidFill>
              </a:rPr>
              <a:t> | Conclusion</a:t>
            </a:r>
          </a:p>
        </p:txBody>
      </p:sp>
    </p:spTree>
    <p:extLst>
      <p:ext uri="{BB962C8B-B14F-4D97-AF65-F5344CB8AC3E}">
        <p14:creationId xmlns:p14="http://schemas.microsoft.com/office/powerpoint/2010/main" val="508309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DCF71-E469-6C3B-998C-C0FB978A666F}"/>
              </a:ext>
            </a:extLst>
          </p:cNvPr>
          <p:cNvSpPr>
            <a:spLocks noGrp="1"/>
          </p:cNvSpPr>
          <p:nvPr>
            <p:ph type="title"/>
          </p:nvPr>
        </p:nvSpPr>
        <p:spPr>
          <a:xfrm>
            <a:off x="1578864" y="764373"/>
            <a:ext cx="9927336" cy="1293028"/>
          </a:xfrm>
        </p:spPr>
        <p:txBody>
          <a:bodyPr/>
          <a:lstStyle/>
          <a:p>
            <a:r>
              <a:rPr lang="en-US"/>
              <a:t>What is different under new laws?</a:t>
            </a:r>
          </a:p>
        </p:txBody>
      </p:sp>
      <p:sp>
        <p:nvSpPr>
          <p:cNvPr id="3" name="Content Placeholder 2">
            <a:extLst>
              <a:ext uri="{FF2B5EF4-FFF2-40B4-BE49-F238E27FC236}">
                <a16:creationId xmlns:a16="http://schemas.microsoft.com/office/drawing/2014/main" id="{34154FF1-D806-62C2-9482-8AE373AEC34F}"/>
              </a:ext>
            </a:extLst>
          </p:cNvPr>
          <p:cNvSpPr>
            <a:spLocks noGrp="1"/>
          </p:cNvSpPr>
          <p:nvPr>
            <p:ph idx="1"/>
          </p:nvPr>
        </p:nvSpPr>
        <p:spPr/>
        <p:txBody>
          <a:bodyPr vert="horz" lIns="91440" tIns="45720" rIns="91440" bIns="45720" rtlCol="0" anchor="t">
            <a:normAutofit lnSpcReduction="10000"/>
          </a:bodyPr>
          <a:lstStyle/>
          <a:p>
            <a:pPr marL="0" indent="0">
              <a:buNone/>
            </a:pPr>
            <a:r>
              <a:rPr lang="en-US" b="1">
                <a:ea typeface="+mn-lt"/>
                <a:cs typeface="+mn-lt"/>
              </a:rPr>
              <a:t>EU’s GDPR</a:t>
            </a:r>
            <a:endParaRPr lang="en-US" b="1"/>
          </a:p>
          <a:p>
            <a:pPr lvl="1" indent="-342900"/>
            <a:r>
              <a:rPr lang="en-US">
                <a:ea typeface="+mn-lt"/>
                <a:cs typeface="+mn-lt"/>
              </a:rPr>
              <a:t>Maximum fine in the UK would have been 4% of annual turnover, £315 million instead of £500,000 (630 times larger)</a:t>
            </a:r>
            <a:endParaRPr lang="en-US"/>
          </a:p>
          <a:p>
            <a:pPr lvl="1" indent="-342900"/>
            <a:r>
              <a:rPr lang="en-US">
                <a:ea typeface="+mn-lt"/>
                <a:cs typeface="+mn-lt"/>
              </a:rPr>
              <a:t>Political micro-targeting a protected type of automated decision-making</a:t>
            </a:r>
            <a:endParaRPr lang="en-US"/>
          </a:p>
          <a:p>
            <a:pPr lvl="2" indent="-342900"/>
            <a:r>
              <a:rPr lang="en-US">
                <a:ea typeface="+mn-lt"/>
                <a:cs typeface="+mn-lt"/>
              </a:rPr>
              <a:t>Under GDPR Article 22, automated decision-making with significant effects on individuals can only be done in certain situations with stringent requirements.</a:t>
            </a:r>
            <a:endParaRPr lang="en-US"/>
          </a:p>
          <a:p>
            <a:pPr marL="0" indent="0">
              <a:buNone/>
            </a:pPr>
            <a:r>
              <a:rPr lang="en-US" b="1">
                <a:ea typeface="+mn-lt"/>
                <a:cs typeface="+mn-lt"/>
              </a:rPr>
              <a:t>UK 2018 Data Protection Act</a:t>
            </a:r>
            <a:endParaRPr lang="en-US" b="1"/>
          </a:p>
          <a:p>
            <a:pPr lvl="1" indent="-342900"/>
            <a:r>
              <a:rPr lang="en-US">
                <a:ea typeface="+mn-lt"/>
                <a:cs typeface="+mn-lt"/>
              </a:rPr>
              <a:t>Business that supply data to political parties need to explicitly explain this to users and obtain their consent</a:t>
            </a:r>
            <a:endParaRPr lang="en-US"/>
          </a:p>
          <a:p>
            <a:pPr marL="0" indent="0">
              <a:buNone/>
            </a:pPr>
            <a:r>
              <a:rPr lang="en-US" b="1"/>
              <a:t>USA</a:t>
            </a:r>
            <a:endParaRPr lang="en-US"/>
          </a:p>
          <a:p>
            <a:pPr lvl="1" indent="-342900"/>
            <a:r>
              <a:rPr lang="en-US"/>
              <a:t>5 states have passed comprehensive consumer data protection laws</a:t>
            </a:r>
          </a:p>
          <a:p>
            <a:pPr lvl="1" indent="-342900"/>
            <a:r>
              <a:rPr lang="en-US"/>
              <a:t>No federal law passed</a:t>
            </a:r>
          </a:p>
          <a:p>
            <a:endParaRPr lang="en-US"/>
          </a:p>
        </p:txBody>
      </p:sp>
      <p:sp>
        <p:nvSpPr>
          <p:cNvPr id="4" name="TextBox 3">
            <a:extLst>
              <a:ext uri="{FF2B5EF4-FFF2-40B4-BE49-F238E27FC236}">
                <a16:creationId xmlns:a16="http://schemas.microsoft.com/office/drawing/2014/main" id="{5C5BD9A7-741A-7B3C-1CB5-6C594A5BBE45}"/>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a:t>
            </a:r>
            <a:r>
              <a:rPr lang="en-US"/>
              <a:t>Legal</a:t>
            </a:r>
            <a:r>
              <a:rPr lang="en-US">
                <a:solidFill>
                  <a:schemeClr val="bg1">
                    <a:lumMod val="50000"/>
                    <a:lumOff val="50000"/>
                  </a:schemeClr>
                </a:solidFill>
              </a:rPr>
              <a:t> | Conclusion</a:t>
            </a:r>
          </a:p>
        </p:txBody>
      </p:sp>
    </p:spTree>
    <p:extLst>
      <p:ext uri="{BB962C8B-B14F-4D97-AF65-F5344CB8AC3E}">
        <p14:creationId xmlns:p14="http://schemas.microsoft.com/office/powerpoint/2010/main" val="180604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p:txBody>
          <a:bodyPr/>
          <a:lstStyle/>
          <a:p>
            <a:r>
              <a:rPr lang="en-US"/>
              <a:t>Conclusion</a:t>
            </a:r>
          </a:p>
        </p:txBody>
      </p:sp>
      <p:sp>
        <p:nvSpPr>
          <p:cNvPr id="5" name="TextBox 4">
            <a:extLst>
              <a:ext uri="{FF2B5EF4-FFF2-40B4-BE49-F238E27FC236}">
                <a16:creationId xmlns:a16="http://schemas.microsoft.com/office/drawing/2014/main" id="{21697313-A9C5-3008-4665-DCAA2D5377CB}"/>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Legal | </a:t>
            </a:r>
            <a:r>
              <a:rPr lang="en-US"/>
              <a:t>Conclusion</a:t>
            </a:r>
          </a:p>
        </p:txBody>
      </p:sp>
      <p:pic>
        <p:nvPicPr>
          <p:cNvPr id="4" name="Picture 3" descr="Cartoon of a person lying on a bed next to a person in a medical gown&#10;&#10;Description automatically generated">
            <a:extLst>
              <a:ext uri="{FF2B5EF4-FFF2-40B4-BE49-F238E27FC236}">
                <a16:creationId xmlns:a16="http://schemas.microsoft.com/office/drawing/2014/main" id="{74710268-CDF9-BBF8-ABCB-60153F5797F2}"/>
              </a:ext>
            </a:extLst>
          </p:cNvPr>
          <p:cNvPicPr>
            <a:picLocks noChangeAspect="1"/>
          </p:cNvPicPr>
          <p:nvPr/>
        </p:nvPicPr>
        <p:blipFill>
          <a:blip r:embed="rId3"/>
          <a:stretch>
            <a:fillRect/>
          </a:stretch>
        </p:blipFill>
        <p:spPr>
          <a:xfrm>
            <a:off x="3246582" y="1996310"/>
            <a:ext cx="5292436" cy="4089198"/>
          </a:xfrm>
          <a:prstGeom prst="rect">
            <a:avLst/>
          </a:prstGeom>
        </p:spPr>
      </p:pic>
    </p:spTree>
    <p:extLst>
      <p:ext uri="{BB962C8B-B14F-4D97-AF65-F5344CB8AC3E}">
        <p14:creationId xmlns:p14="http://schemas.microsoft.com/office/powerpoint/2010/main" val="2095786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941130" y="2782486"/>
            <a:ext cx="8610600" cy="1293028"/>
          </a:xfrm>
        </p:spPr>
        <p:txBody>
          <a:bodyPr/>
          <a:lstStyle/>
          <a:p>
            <a:r>
              <a:rPr lang="en-US"/>
              <a:t>Questions?</a:t>
            </a:r>
          </a:p>
        </p:txBody>
      </p:sp>
      <p:sp>
        <p:nvSpPr>
          <p:cNvPr id="5" name="TextBox 4">
            <a:extLst>
              <a:ext uri="{FF2B5EF4-FFF2-40B4-BE49-F238E27FC236}">
                <a16:creationId xmlns:a16="http://schemas.microsoft.com/office/drawing/2014/main" id="{21697313-A9C5-3008-4665-DCAA2D5377CB}"/>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Legal | </a:t>
            </a:r>
            <a:r>
              <a:rPr lang="en-US"/>
              <a:t>Conclusion</a:t>
            </a:r>
          </a:p>
        </p:txBody>
      </p:sp>
    </p:spTree>
    <p:extLst>
      <p:ext uri="{BB962C8B-B14F-4D97-AF65-F5344CB8AC3E}">
        <p14:creationId xmlns:p14="http://schemas.microsoft.com/office/powerpoint/2010/main" val="1350325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p:txBody>
          <a:bodyPr vert="horz" lIns="91440" tIns="45720" rIns="91440" bIns="45720" rtlCol="0" anchor="t">
            <a:normAutofit/>
          </a:bodyPr>
          <a:lstStyle/>
          <a:p>
            <a:r>
              <a:rPr lang="en-GB" sz="1200">
                <a:solidFill>
                  <a:srgbClr val="F0532B"/>
                </a:solidFill>
                <a:ea typeface="+mn-lt"/>
                <a:cs typeface="+mn-lt"/>
                <a:hlinkClick r:id="rId3"/>
              </a:rPr>
              <a:t>https://www.newscientist.com/article/2166435-how-facebook-let-a-friend-pass-my-data-to-cambridge-analytica/</a:t>
            </a:r>
          </a:p>
          <a:p>
            <a:r>
              <a:rPr lang="en-GB" sz="1200">
                <a:solidFill>
                  <a:srgbClr val="F0532B"/>
                </a:solidFill>
                <a:ea typeface="+mn-lt"/>
                <a:cs typeface="+mn-lt"/>
                <a:hlinkClick r:id="rId4"/>
              </a:rPr>
              <a:t>https://www.nytimes.com/2018/04/04/us/politics/cambridge-analytica-scandal-fallout.html</a:t>
            </a:r>
            <a:r>
              <a:rPr lang="en-GB" sz="1200">
                <a:solidFill>
                  <a:srgbClr val="F0532B"/>
                </a:solidFill>
                <a:ea typeface="+mn-lt"/>
                <a:cs typeface="+mn-lt"/>
              </a:rPr>
              <a:t> </a:t>
            </a:r>
          </a:p>
          <a:p>
            <a:r>
              <a:rPr lang="en-GB" sz="1200">
                <a:solidFill>
                  <a:srgbClr val="F0532B"/>
                </a:solidFill>
                <a:ea typeface="+mn-lt"/>
                <a:cs typeface="+mn-lt"/>
                <a:hlinkClick r:id="rId5"/>
              </a:rPr>
              <a:t>https://www.bbc.com/news/technology-64075067</a:t>
            </a:r>
            <a:r>
              <a:rPr lang="en-GB" sz="1200">
                <a:solidFill>
                  <a:srgbClr val="F0532B"/>
                </a:solidFill>
                <a:ea typeface="+mn-lt"/>
                <a:cs typeface="+mn-lt"/>
              </a:rPr>
              <a:t> </a:t>
            </a:r>
          </a:p>
          <a:p>
            <a:r>
              <a:rPr lang="en-GB" sz="1200">
                <a:solidFill>
                  <a:srgbClr val="F0532B"/>
                </a:solidFill>
                <a:ea typeface="+mn-lt"/>
                <a:cs typeface="+mn-lt"/>
              </a:rPr>
              <a:t>Matz, S. C., Appel, R. E., &amp; Kosinski, M. (2020). Privacy in the age of psychological targeting. </a:t>
            </a:r>
            <a:r>
              <a:rPr lang="en-GB" sz="1200" i="1">
                <a:solidFill>
                  <a:srgbClr val="F0532B"/>
                </a:solidFill>
                <a:ea typeface="+mn-lt"/>
                <a:cs typeface="+mn-lt"/>
              </a:rPr>
              <a:t>Current opinion in psychology</a:t>
            </a:r>
            <a:r>
              <a:rPr lang="en-GB" sz="1200">
                <a:solidFill>
                  <a:srgbClr val="F0532B"/>
                </a:solidFill>
                <a:ea typeface="+mn-lt"/>
                <a:cs typeface="+mn-lt"/>
              </a:rPr>
              <a:t>, 31, 116-121.</a:t>
            </a:r>
          </a:p>
          <a:p>
            <a:r>
              <a:rPr lang="en-GB" sz="1200">
                <a:solidFill>
                  <a:srgbClr val="F0532B"/>
                </a:solidFill>
                <a:ea typeface="+mn-lt"/>
                <a:cs typeface="+mn-lt"/>
              </a:rPr>
              <a:t>Schneble, C. O., Elger, B. S., &amp; Shaw, D. (2018). The Cambridge Analytica affair and Internet‐mediated research. </a:t>
            </a:r>
            <a:r>
              <a:rPr lang="en-GB" sz="1200" i="1">
                <a:solidFill>
                  <a:srgbClr val="F0532B"/>
                </a:solidFill>
                <a:ea typeface="+mn-lt"/>
                <a:cs typeface="+mn-lt"/>
              </a:rPr>
              <a:t>EMBO reports</a:t>
            </a:r>
            <a:r>
              <a:rPr lang="en-GB" sz="1200">
                <a:solidFill>
                  <a:srgbClr val="F0532B"/>
                </a:solidFill>
                <a:ea typeface="+mn-lt"/>
                <a:cs typeface="+mn-lt"/>
              </a:rPr>
              <a:t>, 19(8), e46579.</a:t>
            </a:r>
          </a:p>
          <a:p>
            <a:r>
              <a:rPr lang="en-GB" sz="1200">
                <a:solidFill>
                  <a:srgbClr val="F0532B"/>
                </a:solidFill>
                <a:ea typeface="+mn-lt"/>
                <a:cs typeface="+mn-lt"/>
                <a:hlinkClick r:id="rId6"/>
              </a:rPr>
              <a:t>https://www.theguardian.com/technology/2019/jul/12/facebook-fine-ftc-privacy-violations</a:t>
            </a:r>
          </a:p>
          <a:p>
            <a:r>
              <a:rPr lang="en-GB" sz="1200">
                <a:solidFill>
                  <a:srgbClr val="F0532B"/>
                </a:solidFill>
                <a:ea typeface="+mn-lt"/>
                <a:cs typeface="+mn-lt"/>
                <a:hlinkClick r:id="rId7"/>
              </a:rPr>
              <a:t>https://www.ftc.gov/system/files/documents/public_statements/1536911/chopra_dissenting_statement_on_facebook_7-24-19.pdf</a:t>
            </a:r>
          </a:p>
          <a:p>
            <a:r>
              <a:rPr lang="en-GB" sz="1200">
                <a:solidFill>
                  <a:srgbClr val="F0532B"/>
                </a:solidFill>
                <a:ea typeface="+mn-lt"/>
                <a:cs typeface="+mn-lt"/>
                <a:hlinkClick r:id="rId8"/>
              </a:rPr>
              <a:t>https://journals.sagepub.com/doi/pdf/10.1177/2056305120940703</a:t>
            </a:r>
            <a:r>
              <a:rPr lang="en-GB" sz="1200">
                <a:solidFill>
                  <a:srgbClr val="F0532B"/>
                </a:solidFill>
                <a:ea typeface="+mn-lt"/>
                <a:cs typeface="+mn-lt"/>
              </a:rPr>
              <a:t> </a:t>
            </a:r>
          </a:p>
          <a:p>
            <a:endParaRPr lang="en-GB" sz="1200">
              <a:solidFill>
                <a:srgbClr val="F0532B"/>
              </a:solidFill>
              <a:ea typeface="+mn-lt"/>
              <a:cs typeface="+mn-lt"/>
            </a:endParaRPr>
          </a:p>
        </p:txBody>
      </p:sp>
      <p:sp>
        <p:nvSpPr>
          <p:cNvPr id="4" name="TextBox 3">
            <a:extLst>
              <a:ext uri="{FF2B5EF4-FFF2-40B4-BE49-F238E27FC236}">
                <a16:creationId xmlns:a16="http://schemas.microsoft.com/office/drawing/2014/main" id="{008060E7-D180-861B-7F0A-AAAB265733A8}"/>
              </a:ext>
            </a:extLst>
          </p:cNvPr>
          <p:cNvSpPr txBox="1"/>
          <p:nvPr/>
        </p:nvSpPr>
        <p:spPr>
          <a:xfrm>
            <a:off x="2973190" y="6509981"/>
            <a:ext cx="6245621" cy="369332"/>
          </a:xfrm>
          <a:prstGeom prst="rect">
            <a:avLst/>
          </a:prstGeom>
          <a:noFill/>
        </p:spPr>
        <p:txBody>
          <a:bodyPr wrap="none" rtlCol="0">
            <a:spAutoFit/>
          </a:bodyPr>
          <a:lstStyle/>
          <a:p>
            <a:pPr algn="ctr"/>
            <a:r>
              <a:rPr lang="en-US">
                <a:solidFill>
                  <a:schemeClr val="bg1">
                    <a:lumMod val="50000"/>
                    <a:lumOff val="50000"/>
                  </a:schemeClr>
                </a:solidFill>
              </a:rPr>
              <a:t>Introduction | Ethics | Technical | Legal | Conclusion</a:t>
            </a:r>
          </a:p>
        </p:txBody>
      </p:sp>
    </p:spTree>
    <p:extLst>
      <p:ext uri="{BB962C8B-B14F-4D97-AF65-F5344CB8AC3E}">
        <p14:creationId xmlns:p14="http://schemas.microsoft.com/office/powerpoint/2010/main" val="63517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812473" y="293319"/>
            <a:ext cx="8850746" cy="1293028"/>
          </a:xfrm>
        </p:spPr>
        <p:txBody>
          <a:bodyPr/>
          <a:lstStyle/>
          <a:p>
            <a:r>
              <a:rPr lang="en-US"/>
              <a:t>Cambridge Analytica Legal Troubles</a:t>
            </a:r>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a:xfrm>
            <a:off x="496455" y="1538779"/>
            <a:ext cx="11005127" cy="5483469"/>
          </a:xfrm>
        </p:spPr>
        <p:txBody>
          <a:bodyPr vert="horz" lIns="91440" tIns="45720" rIns="91440" bIns="45720" rtlCol="0" anchor="t">
            <a:noAutofit/>
          </a:bodyPr>
          <a:lstStyle/>
          <a:p>
            <a:pPr marL="457200" indent="-457200"/>
            <a:r>
              <a:rPr lang="en-US" sz="2800">
                <a:ea typeface="+mn-lt"/>
                <a:cs typeface="+mn-lt"/>
              </a:rPr>
              <a:t>USA- broke election law… by allowing foreigners to be involved in management decisions of US political committees.</a:t>
            </a:r>
            <a:endParaRPr lang="en-US"/>
          </a:p>
          <a:p>
            <a:pPr marL="457200" indent="-457200"/>
            <a:r>
              <a:rPr lang="en-US" sz="2800">
                <a:ea typeface="+mn-lt"/>
                <a:cs typeface="+mn-lt"/>
              </a:rPr>
              <a:t>USA – deceived consumers through data gathering practices… and was ordered to delete any collected data and not make misrepresentations in the future.</a:t>
            </a:r>
            <a:endParaRPr lang="en-US"/>
          </a:p>
          <a:p>
            <a:pPr marL="457200" indent="-457200"/>
            <a:r>
              <a:rPr lang="en-US" sz="2800">
                <a:ea typeface="+mn-lt"/>
                <a:cs typeface="+mn-lt"/>
              </a:rPr>
              <a:t>UK- broke data law… by not turning over a US professors personal data when ordered to by ICO.</a:t>
            </a:r>
            <a:endParaRPr lang="en-US"/>
          </a:p>
          <a:p>
            <a:pPr marL="0" indent="0">
              <a:buNone/>
            </a:pPr>
            <a:endParaRPr lang="en-US" sz="2800"/>
          </a:p>
          <a:p>
            <a:pPr marL="0" indent="0" algn="ctr">
              <a:buNone/>
            </a:pPr>
            <a:r>
              <a:rPr lang="en-US" sz="2800" b="1">
                <a:ea typeface="+mn-lt"/>
                <a:cs typeface="+mn-lt"/>
              </a:rPr>
              <a:t>Why so minor?</a:t>
            </a:r>
            <a:r>
              <a:rPr lang="en-US" sz="2800">
                <a:ea typeface="+mn-lt"/>
                <a:cs typeface="+mn-lt"/>
              </a:rPr>
              <a:t> CA filed for bankruptcy shortly after scandal</a:t>
            </a:r>
            <a:endParaRPr lang="en-US"/>
          </a:p>
          <a:p>
            <a:pPr marL="0" indent="0">
              <a:buNone/>
            </a:pPr>
            <a:endParaRPr lang="en-US" sz="2800"/>
          </a:p>
          <a:p>
            <a:pPr marL="0" indent="0">
              <a:buNone/>
            </a:pPr>
            <a:endParaRPr lang="en-US" sz="2400">
              <a:ea typeface="+mn-lt"/>
              <a:cs typeface="+mn-lt"/>
            </a:endParaRPr>
          </a:p>
          <a:p>
            <a:pPr marL="0" indent="0">
              <a:buNone/>
            </a:pPr>
            <a:endParaRPr lang="en-US" sz="2400" b="1"/>
          </a:p>
          <a:p>
            <a:pPr marL="800100" lvl="1" indent="-342900"/>
            <a:endParaRPr lang="en-US" sz="2200"/>
          </a:p>
          <a:p>
            <a:pPr marL="0" indent="0">
              <a:buNone/>
            </a:pPr>
            <a:endParaRPr lang="en-US" sz="2400" b="1"/>
          </a:p>
          <a:p>
            <a:endParaRPr lang="en-US"/>
          </a:p>
          <a:p>
            <a:endParaRPr lang="en-US"/>
          </a:p>
          <a:p>
            <a:endParaRPr lang="en-US"/>
          </a:p>
          <a:p>
            <a:endParaRPr lang="en-US"/>
          </a:p>
        </p:txBody>
      </p:sp>
      <p:sp>
        <p:nvSpPr>
          <p:cNvPr id="5" name="TextBox 4">
            <a:extLst>
              <a:ext uri="{FF2B5EF4-FFF2-40B4-BE49-F238E27FC236}">
                <a16:creationId xmlns:a16="http://schemas.microsoft.com/office/drawing/2014/main" id="{7AF2A8AF-534F-8363-9DA2-8DFDD1CC14FB}"/>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a:t>
            </a:r>
            <a:r>
              <a:rPr lang="en-US"/>
              <a:t>Legal</a:t>
            </a:r>
            <a:r>
              <a:rPr lang="en-US">
                <a:solidFill>
                  <a:schemeClr val="bg1">
                    <a:lumMod val="50000"/>
                    <a:lumOff val="50000"/>
                  </a:schemeClr>
                </a:solidFill>
              </a:rPr>
              <a:t> | Conclusion</a:t>
            </a:r>
          </a:p>
        </p:txBody>
      </p:sp>
    </p:spTree>
    <p:extLst>
      <p:ext uri="{BB962C8B-B14F-4D97-AF65-F5344CB8AC3E}">
        <p14:creationId xmlns:p14="http://schemas.microsoft.com/office/powerpoint/2010/main" val="107494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812473" y="293319"/>
            <a:ext cx="8850746" cy="1293028"/>
          </a:xfrm>
        </p:spPr>
        <p:txBody>
          <a:bodyPr/>
          <a:lstStyle/>
          <a:p>
            <a:r>
              <a:rPr lang="en-US">
                <a:ea typeface="+mj-lt"/>
                <a:cs typeface="+mj-lt"/>
              </a:rPr>
              <a:t>Legal Punishments for Facebook</a:t>
            </a:r>
            <a:endParaRPr lang="en-US"/>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a:xfrm>
            <a:off x="722745" y="1668088"/>
            <a:ext cx="10820400" cy="5123251"/>
          </a:xfrm>
        </p:spPr>
        <p:txBody>
          <a:bodyPr vert="horz" lIns="91440" tIns="45720" rIns="91440" bIns="45720" rtlCol="0" anchor="t">
            <a:noAutofit/>
          </a:bodyPr>
          <a:lstStyle/>
          <a:p>
            <a:pPr marL="0" indent="0">
              <a:buNone/>
            </a:pPr>
            <a:r>
              <a:rPr lang="en-US" b="1"/>
              <a:t>Zuckerberg grilled by joint Senate Commerce and Judiciary Committees</a:t>
            </a:r>
          </a:p>
          <a:p>
            <a:endParaRPr lang="en-US"/>
          </a:p>
          <a:p>
            <a:endParaRPr lang="en-US"/>
          </a:p>
          <a:p>
            <a:endParaRPr lang="en-US"/>
          </a:p>
        </p:txBody>
      </p:sp>
      <p:pic>
        <p:nvPicPr>
          <p:cNvPr id="6" name="Picture 5" descr="A person standing at a podium with a crowd of people&#10;&#10;Description automatically generated">
            <a:extLst>
              <a:ext uri="{FF2B5EF4-FFF2-40B4-BE49-F238E27FC236}">
                <a16:creationId xmlns:a16="http://schemas.microsoft.com/office/drawing/2014/main" id="{71754A5C-DE48-40AB-7C4B-4F489602AE6F}"/>
              </a:ext>
            </a:extLst>
          </p:cNvPr>
          <p:cNvPicPr>
            <a:picLocks noChangeAspect="1"/>
          </p:cNvPicPr>
          <p:nvPr/>
        </p:nvPicPr>
        <p:blipFill>
          <a:blip r:embed="rId3"/>
          <a:stretch>
            <a:fillRect/>
          </a:stretch>
        </p:blipFill>
        <p:spPr>
          <a:xfrm>
            <a:off x="2770909" y="2145642"/>
            <a:ext cx="6096000" cy="4063008"/>
          </a:xfrm>
          <a:prstGeom prst="rect">
            <a:avLst/>
          </a:prstGeom>
        </p:spPr>
      </p:pic>
      <p:sp>
        <p:nvSpPr>
          <p:cNvPr id="5" name="TextBox 4">
            <a:extLst>
              <a:ext uri="{FF2B5EF4-FFF2-40B4-BE49-F238E27FC236}">
                <a16:creationId xmlns:a16="http://schemas.microsoft.com/office/drawing/2014/main" id="{39C97042-D398-CCDC-CBE6-6FF147C72A5D}"/>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a:t>
            </a:r>
            <a:r>
              <a:rPr lang="en-US"/>
              <a:t>Legal</a:t>
            </a:r>
            <a:r>
              <a:rPr lang="en-US">
                <a:solidFill>
                  <a:schemeClr val="bg1">
                    <a:lumMod val="50000"/>
                    <a:lumOff val="50000"/>
                  </a:schemeClr>
                </a:solidFill>
              </a:rPr>
              <a:t> | Conclusion</a:t>
            </a:r>
          </a:p>
        </p:txBody>
      </p:sp>
    </p:spTree>
    <p:extLst>
      <p:ext uri="{BB962C8B-B14F-4D97-AF65-F5344CB8AC3E}">
        <p14:creationId xmlns:p14="http://schemas.microsoft.com/office/powerpoint/2010/main" val="77017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1B519-D3F3-60A1-4FC1-37ABF4318E7D}"/>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58AD4B3B-A466-B96B-0E49-04FF64B45132}"/>
              </a:ext>
            </a:extLst>
          </p:cNvPr>
          <p:cNvSpPr>
            <a:spLocks noGrp="1"/>
          </p:cNvSpPr>
          <p:nvPr>
            <p:ph sz="half" idx="1"/>
          </p:nvPr>
        </p:nvSpPr>
        <p:spPr>
          <a:xfrm>
            <a:off x="1151966" y="4586755"/>
            <a:ext cx="9628094" cy="998539"/>
          </a:xfrm>
        </p:spPr>
        <p:txBody>
          <a:bodyPr vert="horz" lIns="91440" tIns="45720" rIns="91440" bIns="45720" rtlCol="0" anchor="t">
            <a:noAutofit/>
          </a:bodyPr>
          <a:lstStyle/>
          <a:p>
            <a:r>
              <a:rPr lang="en-AU" sz="1800" b="1">
                <a:ea typeface="+mn-lt"/>
                <a:cs typeface="+mn-lt"/>
              </a:rPr>
              <a:t>Cambridge Analytica</a:t>
            </a:r>
            <a:r>
              <a:rPr lang="en-AU" sz="1800">
                <a:ea typeface="+mn-lt"/>
                <a:cs typeface="+mn-lt"/>
              </a:rPr>
              <a:t> was a British political consulting firm based in the United Kingdom.</a:t>
            </a:r>
          </a:p>
          <a:p>
            <a:r>
              <a:rPr lang="en-AU" sz="1800">
                <a:ea typeface="+mn-lt"/>
                <a:cs typeface="+mn-lt"/>
              </a:rPr>
              <a:t>Self described as a “global election management agency”</a:t>
            </a:r>
          </a:p>
        </p:txBody>
      </p:sp>
      <p:pic>
        <p:nvPicPr>
          <p:cNvPr id="166" name="Content Placeholder 165">
            <a:extLst>
              <a:ext uri="{FF2B5EF4-FFF2-40B4-BE49-F238E27FC236}">
                <a16:creationId xmlns:a16="http://schemas.microsoft.com/office/drawing/2014/main" id="{9D36D29F-10D4-F942-D93D-0B7FEA314E18}"/>
              </a:ext>
            </a:extLst>
          </p:cNvPr>
          <p:cNvPicPr>
            <a:picLocks noGrp="1" noChangeAspect="1"/>
          </p:cNvPicPr>
          <p:nvPr>
            <p:ph sz="half" idx="2"/>
          </p:nvPr>
        </p:nvPicPr>
        <p:blipFill>
          <a:blip r:embed="rId3"/>
          <a:stretch>
            <a:fillRect/>
          </a:stretch>
        </p:blipFill>
        <p:spPr>
          <a:xfrm>
            <a:off x="2336135" y="2049472"/>
            <a:ext cx="2238947" cy="213006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A0ECE9B2-3745-BD21-BBB2-207E5847369B}"/>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t>Introduction</a:t>
            </a:r>
            <a:r>
              <a:rPr lang="en-US">
                <a:solidFill>
                  <a:schemeClr val="bg1">
                    <a:lumMod val="50000"/>
                    <a:lumOff val="50000"/>
                  </a:schemeClr>
                </a:solidFill>
              </a:rPr>
              <a:t> | </a:t>
            </a:r>
            <a:r>
              <a:rPr lang="en-US">
                <a:solidFill>
                  <a:schemeClr val="bg1">
                    <a:lumMod val="50000"/>
                    <a:lumOff val="50000"/>
                  </a:schemeClr>
                </a:solidFill>
                <a:ea typeface="+mn-lt"/>
                <a:cs typeface="+mn-lt"/>
              </a:rPr>
              <a:t>Technical</a:t>
            </a:r>
            <a:r>
              <a:rPr lang="en-US">
                <a:solidFill>
                  <a:schemeClr val="bg1">
                    <a:lumMod val="50000"/>
                    <a:lumOff val="50000"/>
                  </a:schemeClr>
                </a:solidFill>
              </a:rPr>
              <a:t> | Ethics</a:t>
            </a:r>
            <a:r>
              <a:rPr lang="en-US">
                <a:solidFill>
                  <a:schemeClr val="bg1">
                    <a:lumMod val="50000"/>
                    <a:lumOff val="50000"/>
                  </a:schemeClr>
                </a:solidFill>
                <a:ea typeface="+mn-lt"/>
                <a:cs typeface="+mn-lt"/>
              </a:rPr>
              <a:t> </a:t>
            </a:r>
            <a:r>
              <a:rPr lang="en-US">
                <a:solidFill>
                  <a:schemeClr val="bg1">
                    <a:lumMod val="50000"/>
                    <a:lumOff val="50000"/>
                  </a:schemeClr>
                </a:solidFill>
              </a:rPr>
              <a:t> | Legal | Conclusion</a:t>
            </a:r>
          </a:p>
        </p:txBody>
      </p:sp>
      <p:sp>
        <p:nvSpPr>
          <p:cNvPr id="171" name="TextBox 170">
            <a:extLst>
              <a:ext uri="{FF2B5EF4-FFF2-40B4-BE49-F238E27FC236}">
                <a16:creationId xmlns:a16="http://schemas.microsoft.com/office/drawing/2014/main" id="{8AEFD084-70C7-2E45-B9B9-082226195652}"/>
              </a:ext>
            </a:extLst>
          </p:cNvPr>
          <p:cNvSpPr txBox="1"/>
          <p:nvPr/>
        </p:nvSpPr>
        <p:spPr>
          <a:xfrm>
            <a:off x="5190563" y="2635625"/>
            <a:ext cx="313764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What did they do?</a:t>
            </a:r>
            <a:endParaRPr lang="en-US"/>
          </a:p>
        </p:txBody>
      </p:sp>
      <p:pic>
        <p:nvPicPr>
          <p:cNvPr id="5" name="Picture 4" descr="A person in a suit and tie&#10;&#10;Description automatically generated">
            <a:extLst>
              <a:ext uri="{FF2B5EF4-FFF2-40B4-BE49-F238E27FC236}">
                <a16:creationId xmlns:a16="http://schemas.microsoft.com/office/drawing/2014/main" id="{09998436-9D09-C83E-2770-0EEC88299B9F}"/>
              </a:ext>
            </a:extLst>
          </p:cNvPr>
          <p:cNvPicPr>
            <a:picLocks noChangeAspect="1"/>
          </p:cNvPicPr>
          <p:nvPr/>
        </p:nvPicPr>
        <p:blipFill>
          <a:blip r:embed="rId4"/>
          <a:stretch>
            <a:fillRect/>
          </a:stretch>
        </p:blipFill>
        <p:spPr>
          <a:xfrm>
            <a:off x="8325263" y="1779495"/>
            <a:ext cx="3603811" cy="2402541"/>
          </a:xfrm>
          <a:prstGeom prst="rect">
            <a:avLst/>
          </a:prstGeom>
        </p:spPr>
      </p:pic>
    </p:spTree>
    <p:extLst>
      <p:ext uri="{BB962C8B-B14F-4D97-AF65-F5344CB8AC3E}">
        <p14:creationId xmlns:p14="http://schemas.microsoft.com/office/powerpoint/2010/main" val="386898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831092" y="99077"/>
            <a:ext cx="8610600" cy="1293028"/>
          </a:xfrm>
        </p:spPr>
        <p:txBody>
          <a:bodyPr/>
          <a:lstStyle/>
          <a:p>
            <a:r>
              <a:rPr lang="en-US"/>
              <a:t>Technical</a:t>
            </a:r>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a:xfrm>
            <a:off x="264618" y="1392105"/>
            <a:ext cx="11384838" cy="5366818"/>
          </a:xfrm>
        </p:spPr>
        <p:txBody>
          <a:bodyPr>
            <a:normAutofit/>
          </a:bodyPr>
          <a:lstStyle/>
          <a:p>
            <a:pPr marL="0" indent="0">
              <a:buNone/>
            </a:pPr>
            <a:r>
              <a:rPr lang="en-US" sz="1600"/>
              <a:t>Overview:</a:t>
            </a:r>
          </a:p>
          <a:p>
            <a:r>
              <a:rPr lang="en-US" sz="1600"/>
              <a:t>In 2014 CA obtained data from approximately 87 million Facebook users</a:t>
            </a:r>
          </a:p>
          <a:p>
            <a:r>
              <a:rPr lang="en-US" sz="1600"/>
              <a:t>The data was collected through an app called “</a:t>
            </a:r>
            <a:r>
              <a:rPr lang="en-US" sz="1600" err="1"/>
              <a:t>thisisyourdigitallife</a:t>
            </a:r>
            <a:r>
              <a:rPr lang="en-US" sz="1600"/>
              <a:t>”. </a:t>
            </a:r>
          </a:p>
          <a:p>
            <a:pPr marL="0" indent="0">
              <a:buNone/>
            </a:pPr>
            <a:r>
              <a:rPr lang="en-US" sz="1600"/>
              <a:t>Technical Methods Used:</a:t>
            </a:r>
          </a:p>
          <a:p>
            <a:r>
              <a:rPr lang="en-US" sz="1600" b="1"/>
              <a:t>Data Harvesting:</a:t>
            </a:r>
            <a:r>
              <a:rPr lang="en-US" sz="1600"/>
              <a:t> The third party app let users login using their Facebook account and take a personality quiz.</a:t>
            </a:r>
          </a:p>
          <a:p>
            <a:r>
              <a:rPr lang="en-US" sz="1600" b="1"/>
              <a:t>Data Analysis:</a:t>
            </a:r>
            <a:r>
              <a:rPr lang="en-US" sz="1600"/>
              <a:t> CA then </a:t>
            </a:r>
            <a:r>
              <a:rPr lang="en-US" sz="1600" err="1"/>
              <a:t>analysed</a:t>
            </a:r>
            <a:r>
              <a:rPr lang="en-US" sz="1600"/>
              <a:t> the data to determine the personalities of American voters. They used “psychographics” to predict personality traits.</a:t>
            </a:r>
          </a:p>
          <a:p>
            <a:r>
              <a:rPr lang="en-US" sz="1600" b="1"/>
              <a:t>Targeted Political Advertising:</a:t>
            </a:r>
            <a:r>
              <a:rPr lang="en-US" sz="1600"/>
              <a:t> They combined psychological data with location data to serve targeted political ads based on their psychological profile.</a:t>
            </a:r>
          </a:p>
        </p:txBody>
      </p:sp>
      <p:pic>
        <p:nvPicPr>
          <p:cNvPr id="1026" name="Picture 2" descr="Facebook">
            <a:extLst>
              <a:ext uri="{FF2B5EF4-FFF2-40B4-BE49-F238E27FC236}">
                <a16:creationId xmlns:a16="http://schemas.microsoft.com/office/drawing/2014/main" id="{9A003BDA-05EA-3B22-3FF3-B0326DB0FD85}"/>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4889" b="96889" l="8000" r="94667">
                        <a14:foregroundMark x1="26667" y1="33778" x2="26667" y2="33778"/>
                        <a14:foregroundMark x1="18667" y1="29333" x2="48000" y2="30222"/>
                        <a14:foregroundMark x1="50667" y1="12444" x2="24444" y2="40000"/>
                        <a14:foregroundMark x1="24444" y1="40000" x2="23111" y2="67556"/>
                        <a14:foregroundMark x1="47111" y1="12444" x2="76444" y2="36000"/>
                        <a14:foregroundMark x1="76444" y1="36000" x2="63111" y2="72444"/>
                        <a14:foregroundMark x1="63111" y1="72444" x2="27111" y2="78222"/>
                        <a14:foregroundMark x1="27111" y1="78222" x2="43111" y2="43556"/>
                        <a14:foregroundMark x1="43111" y1="43556" x2="81333" y2="34667"/>
                        <a14:foregroundMark x1="81333" y1="34667" x2="73778" y2="70667"/>
                        <a14:foregroundMark x1="73778" y1="70667" x2="38222" y2="83111"/>
                        <a14:foregroundMark x1="38222" y1="83111" x2="60000" y2="54222"/>
                        <a14:foregroundMark x1="60000" y1="54222" x2="25778" y2="40000"/>
                        <a14:foregroundMark x1="25778" y1="40000" x2="63111" y2="29333"/>
                        <a14:foregroundMark x1="63111" y1="29333" x2="54667" y2="64444"/>
                        <a14:foregroundMark x1="54667" y1="64444" x2="27111" y2="39111"/>
                        <a14:foregroundMark x1="27111" y1="39111" x2="50222" y2="10667"/>
                        <a14:foregroundMark x1="50222" y1="10667" x2="83556" y2="26222"/>
                        <a14:foregroundMark x1="83556" y1="26222" x2="88000" y2="63556"/>
                        <a14:foregroundMark x1="88000" y1="63556" x2="64889" y2="91556"/>
                        <a14:foregroundMark x1="64889" y1="91556" x2="28444" y2="84889"/>
                        <a14:foregroundMark x1="28444" y1="84889" x2="8444" y2="53778"/>
                        <a14:foregroundMark x1="8444" y1="53778" x2="9778" y2="54222"/>
                        <a14:foregroundMark x1="26667" y1="89333" x2="63111" y2="96000"/>
                        <a14:foregroundMark x1="63111" y1="96000" x2="91111" y2="72889"/>
                        <a14:foregroundMark x1="91111" y1="72889" x2="96889" y2="36444"/>
                        <a14:foregroundMark x1="96889" y1="36444" x2="74222" y2="6667"/>
                        <a14:foregroundMark x1="74222" y1="6667" x2="37778" y2="5333"/>
                        <a14:foregroundMark x1="37778" y1="5333" x2="24444" y2="20000"/>
                        <a14:foregroundMark x1="33333" y1="96889" x2="33333" y2="96889"/>
                        <a14:foregroundMark x1="92444" y1="48444" x2="92444" y2="48444"/>
                        <a14:foregroundMark x1="94667" y1="48444" x2="94667" y2="48444"/>
                        <a14:foregroundMark x1="28000" y1="58667" x2="28000" y2="58667"/>
                        <a14:foregroundMark x1="39111" y1="96889" x2="39111" y2="96889"/>
                      </a14:backgroundRemoval>
                    </a14:imgEffect>
                  </a14:imgLayer>
                </a14:imgProps>
              </a:ext>
              <a:ext uri="{28A0092B-C50C-407E-A947-70E740481C1C}">
                <a14:useLocalDpi xmlns:a14="http://schemas.microsoft.com/office/drawing/2010/main" val="0"/>
              </a:ext>
            </a:extLst>
          </a:blip>
          <a:srcRect/>
          <a:stretch>
            <a:fillRect/>
          </a:stretch>
        </p:blipFill>
        <p:spPr bwMode="auto">
          <a:xfrm>
            <a:off x="840034" y="4682086"/>
            <a:ext cx="1325563"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Ultimate Personality Test - YouTube">
            <a:extLst>
              <a:ext uri="{FF2B5EF4-FFF2-40B4-BE49-F238E27FC236}">
                <a16:creationId xmlns:a16="http://schemas.microsoft.com/office/drawing/2014/main" id="{AF0221B8-601E-B153-299C-9C068D37B4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505" y="4785321"/>
            <a:ext cx="1989495" cy="11190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ambridge Analytica - Wikipedia">
            <a:extLst>
              <a:ext uri="{FF2B5EF4-FFF2-40B4-BE49-F238E27FC236}">
                <a16:creationId xmlns:a16="http://schemas.microsoft.com/office/drawing/2014/main" id="{255D358C-F170-5A9A-9A3A-7569ED836D13}"/>
              </a:ext>
            </a:extLst>
          </p:cNvPr>
          <p:cNvPicPr>
            <a:picLocks noChangeAspect="1" noChangeArrowheads="1"/>
          </p:cNvPicPr>
          <p:nvPr/>
        </p:nvPicPr>
        <p:blipFill>
          <a:blip r:embed="rId6">
            <a:extLst>
              <a:ext uri="{BEBA8EAE-BF5A-486C-A8C5-ECC9F3942E4B}">
                <a14:imgProps xmlns:a14="http://schemas.microsoft.com/office/drawing/2010/main">
                  <a14:imgLayer r:embed="rId7">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6014908" y="4743837"/>
            <a:ext cx="1201947" cy="116057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Using Psychographic Data In Marketing (+Examples) - Freshsales">
            <a:extLst>
              <a:ext uri="{FF2B5EF4-FFF2-40B4-BE49-F238E27FC236}">
                <a16:creationId xmlns:a16="http://schemas.microsoft.com/office/drawing/2014/main" id="{EDC6E1CB-9CC3-92D8-A9F2-B27C9CF17ED6}"/>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11449" t="14347" r="11523" b="12092"/>
          <a:stretch/>
        </p:blipFill>
        <p:spPr bwMode="auto">
          <a:xfrm>
            <a:off x="8146764" y="4433689"/>
            <a:ext cx="3294928" cy="178086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7C1A8BED-1358-DE56-220C-A17E83A7D095}"/>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a:t>
            </a:r>
            <a:r>
              <a:rPr lang="en-US"/>
              <a:t>Technical</a:t>
            </a:r>
            <a:r>
              <a:rPr lang="en-US">
                <a:solidFill>
                  <a:schemeClr val="bg1">
                    <a:lumMod val="50000"/>
                    <a:lumOff val="50000"/>
                  </a:schemeClr>
                </a:solidFill>
              </a:rPr>
              <a:t> | Ethics</a:t>
            </a:r>
            <a:r>
              <a:rPr lang="en-US">
                <a:solidFill>
                  <a:schemeClr val="bg1">
                    <a:lumMod val="50000"/>
                    <a:lumOff val="50000"/>
                  </a:schemeClr>
                </a:solidFill>
                <a:ea typeface="+mn-lt"/>
                <a:cs typeface="+mn-lt"/>
              </a:rPr>
              <a:t> </a:t>
            </a:r>
            <a:r>
              <a:rPr lang="en-US">
                <a:solidFill>
                  <a:schemeClr val="bg1">
                    <a:lumMod val="50000"/>
                    <a:lumOff val="50000"/>
                  </a:schemeClr>
                </a:solidFill>
              </a:rPr>
              <a:t> | Legal | Conclusion</a:t>
            </a:r>
          </a:p>
        </p:txBody>
      </p:sp>
    </p:spTree>
    <p:extLst>
      <p:ext uri="{BB962C8B-B14F-4D97-AF65-F5344CB8AC3E}">
        <p14:creationId xmlns:p14="http://schemas.microsoft.com/office/powerpoint/2010/main" val="2866060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831092" y="99077"/>
            <a:ext cx="8610600" cy="1293028"/>
          </a:xfrm>
        </p:spPr>
        <p:txBody>
          <a:bodyPr/>
          <a:lstStyle/>
          <a:p>
            <a:r>
              <a:rPr lang="en-US"/>
              <a:t>Technical</a:t>
            </a:r>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a:xfrm>
            <a:off x="838200" y="1365212"/>
            <a:ext cx="7533736" cy="5171663"/>
          </a:xfrm>
        </p:spPr>
        <p:txBody>
          <a:bodyPr>
            <a:normAutofit/>
          </a:bodyPr>
          <a:lstStyle/>
          <a:p>
            <a:r>
              <a:rPr lang="en-US" sz="1600"/>
              <a:t>Machine Learning</a:t>
            </a:r>
          </a:p>
          <a:p>
            <a:r>
              <a:rPr lang="en-US" sz="1600"/>
              <a:t>Psychological models were mainly based on the OCEAN model</a:t>
            </a:r>
          </a:p>
          <a:p>
            <a:r>
              <a:rPr lang="en-US" sz="1600"/>
              <a:t>Predict how people would react</a:t>
            </a:r>
          </a:p>
          <a:p>
            <a:r>
              <a:rPr lang="en-US" sz="1600"/>
              <a:t>Microtargeting</a:t>
            </a:r>
          </a:p>
          <a:p>
            <a:r>
              <a:rPr lang="en-US" sz="1600"/>
              <a:t>The ads were designed to create fear, anger, spark interest and raise hopes.</a:t>
            </a:r>
          </a:p>
          <a:p>
            <a:pPr lvl="1"/>
            <a:r>
              <a:rPr lang="en-US" sz="1600"/>
              <a:t>Gun Control?</a:t>
            </a:r>
          </a:p>
          <a:p>
            <a:pPr lvl="1"/>
            <a:r>
              <a:rPr lang="en-US" sz="1600"/>
              <a:t>Immigration?</a:t>
            </a:r>
          </a:p>
          <a:p>
            <a:pPr lvl="1"/>
            <a:r>
              <a:rPr lang="en-US" sz="1600"/>
              <a:t>Abortion?</a:t>
            </a:r>
          </a:p>
          <a:p>
            <a:pPr lvl="1"/>
            <a:r>
              <a:rPr lang="en-US" sz="1600" err="1"/>
              <a:t>etc</a:t>
            </a:r>
            <a:endParaRPr lang="en-US" sz="1600"/>
          </a:p>
          <a:p>
            <a:r>
              <a:rPr lang="en-US" sz="1600"/>
              <a:t>Facebook was the main platform used</a:t>
            </a:r>
          </a:p>
          <a:p>
            <a:r>
              <a:rPr lang="en-US" sz="1600"/>
              <a:t>Many of the ads were “attack ads” meaning they put the opposition down, rather than promoting their candidate.</a:t>
            </a:r>
          </a:p>
        </p:txBody>
      </p:sp>
      <p:pic>
        <p:nvPicPr>
          <p:cNvPr id="5" name="Picture 10" descr="Trump officially launches LyingCrookedHillary.com | The Hill">
            <a:extLst>
              <a:ext uri="{FF2B5EF4-FFF2-40B4-BE49-F238E27FC236}">
                <a16:creationId xmlns:a16="http://schemas.microsoft.com/office/drawing/2014/main" id="{A526F6D3-A0F0-FEFA-FE11-92226E4F87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5004" y="1344257"/>
            <a:ext cx="4086996" cy="230012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ambridge Analytica scandal is not a 'breach'. It is Facebook's business  model in action - ABC News">
            <a:extLst>
              <a:ext uri="{FF2B5EF4-FFF2-40B4-BE49-F238E27FC236}">
                <a16:creationId xmlns:a16="http://schemas.microsoft.com/office/drawing/2014/main" id="{961DD86E-2D74-D249-9CC0-BD1DD80709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05003" y="3855539"/>
            <a:ext cx="3646729" cy="27390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59DD946-7C49-8194-CE3C-BB7F04D0F42A}"/>
              </a:ext>
            </a:extLst>
          </p:cNvPr>
          <p:cNvSpPr txBox="1"/>
          <p:nvPr/>
        </p:nvSpPr>
        <p:spPr>
          <a:xfrm>
            <a:off x="2973190" y="6509981"/>
            <a:ext cx="624562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a:t>
            </a:r>
            <a:r>
              <a:rPr lang="en-US"/>
              <a:t>Technical</a:t>
            </a:r>
            <a:r>
              <a:rPr lang="en-US">
                <a:solidFill>
                  <a:schemeClr val="bg1">
                    <a:lumMod val="50000"/>
                    <a:lumOff val="50000"/>
                  </a:schemeClr>
                </a:solidFill>
              </a:rPr>
              <a:t> | Ethics</a:t>
            </a:r>
            <a:r>
              <a:rPr lang="en-US">
                <a:solidFill>
                  <a:schemeClr val="bg1">
                    <a:lumMod val="50000"/>
                    <a:lumOff val="50000"/>
                  </a:schemeClr>
                </a:solidFill>
                <a:ea typeface="+mn-lt"/>
                <a:cs typeface="+mn-lt"/>
              </a:rPr>
              <a:t> </a:t>
            </a:r>
            <a:r>
              <a:rPr lang="en-US">
                <a:solidFill>
                  <a:schemeClr val="bg1">
                    <a:lumMod val="50000"/>
                    <a:lumOff val="50000"/>
                  </a:schemeClr>
                </a:solidFill>
              </a:rPr>
              <a:t> | Legal | Conclusion</a:t>
            </a:r>
          </a:p>
        </p:txBody>
      </p:sp>
    </p:spTree>
    <p:extLst>
      <p:ext uri="{BB962C8B-B14F-4D97-AF65-F5344CB8AC3E}">
        <p14:creationId xmlns:p14="http://schemas.microsoft.com/office/powerpoint/2010/main" val="3899561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p:txBody>
          <a:bodyPr/>
          <a:lstStyle/>
          <a:p>
            <a:r>
              <a:rPr lang="en-US"/>
              <a:t>Ethical Concerns</a:t>
            </a:r>
          </a:p>
        </p:txBody>
      </p:sp>
      <p:sp>
        <p:nvSpPr>
          <p:cNvPr id="5" name="TextBox 4">
            <a:extLst>
              <a:ext uri="{FF2B5EF4-FFF2-40B4-BE49-F238E27FC236}">
                <a16:creationId xmlns:a16="http://schemas.microsoft.com/office/drawing/2014/main" id="{F7F1EF7E-4A62-84DF-5EC8-7FC9315D131A}"/>
              </a:ext>
            </a:extLst>
          </p:cNvPr>
          <p:cNvSpPr txBox="1"/>
          <p:nvPr/>
        </p:nvSpPr>
        <p:spPr>
          <a:xfrm>
            <a:off x="687044" y="2060063"/>
            <a:ext cx="9187294"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ea typeface="Calibri"/>
                <a:cs typeface="Calibri"/>
              </a:rPr>
              <a:t>Privacy</a:t>
            </a:r>
            <a:endParaRPr lang="en-US" sz="2800"/>
          </a:p>
          <a:p>
            <a:pPr marL="285750" indent="-285750">
              <a:lnSpc>
                <a:spcPct val="150000"/>
              </a:lnSpc>
              <a:buFont typeface="Arial"/>
              <a:buChar char="•"/>
            </a:pPr>
            <a:r>
              <a:rPr lang="en-US" sz="2800">
                <a:ea typeface="Calibri"/>
                <a:cs typeface="Calibri"/>
              </a:rPr>
              <a:t>Informed Consent</a:t>
            </a:r>
          </a:p>
          <a:p>
            <a:pPr marL="285750" indent="-285750">
              <a:lnSpc>
                <a:spcPct val="150000"/>
              </a:lnSpc>
              <a:buFont typeface="Arial"/>
              <a:buChar char="•"/>
            </a:pPr>
            <a:r>
              <a:rPr lang="en-US" sz="2800">
                <a:ea typeface="Calibri"/>
                <a:cs typeface="Calibri"/>
              </a:rPr>
              <a:t>Data Manipulation</a:t>
            </a:r>
          </a:p>
          <a:p>
            <a:pPr marL="285750" indent="-285750">
              <a:lnSpc>
                <a:spcPct val="150000"/>
              </a:lnSpc>
              <a:buFont typeface="Arial"/>
              <a:buChar char="•"/>
            </a:pPr>
            <a:r>
              <a:rPr lang="en-US" sz="2800" b="1">
                <a:solidFill>
                  <a:srgbClr val="FF0000"/>
                </a:solidFill>
                <a:ea typeface="+mn-lt"/>
                <a:cs typeface="+mn-lt"/>
              </a:rPr>
              <a:t>Impact on Democracy</a:t>
            </a:r>
            <a:endParaRPr lang="en-US" sz="2800" b="1">
              <a:solidFill>
                <a:srgbClr val="FF0000"/>
              </a:solidFill>
              <a:ea typeface="Calibri"/>
              <a:cs typeface="Calibri"/>
            </a:endParaRPr>
          </a:p>
          <a:p>
            <a:pPr marL="285750" indent="-285750">
              <a:lnSpc>
                <a:spcPct val="150000"/>
              </a:lnSpc>
              <a:buFont typeface="Arial"/>
              <a:buChar char="•"/>
            </a:pPr>
            <a:r>
              <a:rPr lang="en-US" sz="2800">
                <a:ea typeface="Calibri"/>
                <a:cs typeface="Calibri"/>
              </a:rPr>
              <a:t>Lack of Transparency</a:t>
            </a:r>
          </a:p>
          <a:p>
            <a:pPr marL="285750" indent="-285750">
              <a:lnSpc>
                <a:spcPct val="150000"/>
              </a:lnSpc>
              <a:buFont typeface="Arial"/>
              <a:buChar char="•"/>
            </a:pPr>
            <a:r>
              <a:rPr lang="en-US" sz="2800">
                <a:ea typeface="Calibri"/>
                <a:cs typeface="Calibri"/>
              </a:rPr>
              <a:t>Data Ownership</a:t>
            </a:r>
          </a:p>
          <a:p>
            <a:pPr marL="285750" indent="-285750">
              <a:lnSpc>
                <a:spcPct val="150000"/>
              </a:lnSpc>
              <a:buFont typeface="Arial"/>
              <a:buChar char="•"/>
            </a:pPr>
            <a:r>
              <a:rPr lang="en-US" sz="2800">
                <a:ea typeface="Calibri"/>
                <a:cs typeface="Calibri"/>
              </a:rPr>
              <a:t>Data Security</a:t>
            </a:r>
          </a:p>
          <a:p>
            <a:pPr marL="285750" indent="-285750">
              <a:buFont typeface="Arial"/>
              <a:buChar char="•"/>
            </a:pPr>
            <a:endParaRPr lang="en-US">
              <a:ea typeface="Calibri"/>
              <a:cs typeface="Calibri"/>
            </a:endParaRPr>
          </a:p>
          <a:p>
            <a:endParaRPr lang="en-US">
              <a:ea typeface="Calibri"/>
              <a:cs typeface="Calibri"/>
            </a:endParaRPr>
          </a:p>
        </p:txBody>
      </p:sp>
      <p:sp>
        <p:nvSpPr>
          <p:cNvPr id="3" name="TextBox 2">
            <a:extLst>
              <a:ext uri="{FF2B5EF4-FFF2-40B4-BE49-F238E27FC236}">
                <a16:creationId xmlns:a16="http://schemas.microsoft.com/office/drawing/2014/main" id="{A7C13E72-415C-3926-D663-EF2B869ABB04}"/>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a:t>
            </a:r>
            <a:r>
              <a:rPr lang="en-US"/>
              <a:t>Ethics</a:t>
            </a:r>
            <a:r>
              <a:rPr lang="en-US">
                <a:solidFill>
                  <a:schemeClr val="bg1">
                    <a:lumMod val="50000"/>
                    <a:lumOff val="50000"/>
                  </a:schemeClr>
                </a:solidFill>
                <a:ea typeface="+mn-lt"/>
                <a:cs typeface="+mn-lt"/>
              </a:rPr>
              <a:t> </a:t>
            </a:r>
            <a:r>
              <a:rPr lang="en-US">
                <a:solidFill>
                  <a:schemeClr val="bg1">
                    <a:lumMod val="50000"/>
                    <a:lumOff val="50000"/>
                  </a:schemeClr>
                </a:solidFill>
              </a:rPr>
              <a:t> | Legal | Conclusion</a:t>
            </a:r>
          </a:p>
        </p:txBody>
      </p:sp>
      <p:pic>
        <p:nvPicPr>
          <p:cNvPr id="6" name="Graphic 5" descr="Lock with solid fill">
            <a:extLst>
              <a:ext uri="{FF2B5EF4-FFF2-40B4-BE49-F238E27FC236}">
                <a16:creationId xmlns:a16="http://schemas.microsoft.com/office/drawing/2014/main" id="{7A3A672A-C504-70CB-AF7F-DEC7E758BC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9845" y="5771855"/>
            <a:ext cx="735863" cy="735863"/>
          </a:xfrm>
          <a:prstGeom prst="rect">
            <a:avLst/>
          </a:prstGeom>
        </p:spPr>
      </p:pic>
      <p:pic>
        <p:nvPicPr>
          <p:cNvPr id="7" name="Graphic 6" descr="Checklist with solid fill">
            <a:extLst>
              <a:ext uri="{FF2B5EF4-FFF2-40B4-BE49-F238E27FC236}">
                <a16:creationId xmlns:a16="http://schemas.microsoft.com/office/drawing/2014/main" id="{33833342-00F6-F1F5-BECF-0F3AA80B3B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00054" y="2930043"/>
            <a:ext cx="738627" cy="738627"/>
          </a:xfrm>
          <a:prstGeom prst="rect">
            <a:avLst/>
          </a:prstGeom>
        </p:spPr>
      </p:pic>
      <p:pic>
        <p:nvPicPr>
          <p:cNvPr id="8" name="Graphic 7" descr="Crown with solid fill">
            <a:extLst>
              <a:ext uri="{FF2B5EF4-FFF2-40B4-BE49-F238E27FC236}">
                <a16:creationId xmlns:a16="http://schemas.microsoft.com/office/drawing/2014/main" id="{3C1B5BE9-BFDC-D4A0-2646-DA826913CDB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16123" y="3952019"/>
            <a:ext cx="733646" cy="688129"/>
          </a:xfrm>
          <a:prstGeom prst="rect">
            <a:avLst/>
          </a:prstGeom>
        </p:spPr>
      </p:pic>
      <p:pic>
        <p:nvPicPr>
          <p:cNvPr id="10" name="Graphic 9" descr="Magnifying glass with solid fill">
            <a:extLst>
              <a:ext uri="{FF2B5EF4-FFF2-40B4-BE49-F238E27FC236}">
                <a16:creationId xmlns:a16="http://schemas.microsoft.com/office/drawing/2014/main" id="{8257EFC6-BC87-64BE-7CAE-E313CD4DB9C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03606" y="4929173"/>
            <a:ext cx="736138" cy="720698"/>
          </a:xfrm>
          <a:prstGeom prst="rect">
            <a:avLst/>
          </a:prstGeom>
        </p:spPr>
      </p:pic>
      <p:pic>
        <p:nvPicPr>
          <p:cNvPr id="11" name="Graphic 10" descr="Blind with solid fill">
            <a:extLst>
              <a:ext uri="{FF2B5EF4-FFF2-40B4-BE49-F238E27FC236}">
                <a16:creationId xmlns:a16="http://schemas.microsoft.com/office/drawing/2014/main" id="{C8BCDEFC-BFBF-CD1F-34A1-A5F9D5DAB0A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96504" y="2060467"/>
            <a:ext cx="735601" cy="735601"/>
          </a:xfrm>
          <a:prstGeom prst="rect">
            <a:avLst/>
          </a:prstGeom>
        </p:spPr>
      </p:pic>
    </p:spTree>
    <p:extLst>
      <p:ext uri="{BB962C8B-B14F-4D97-AF65-F5344CB8AC3E}">
        <p14:creationId xmlns:p14="http://schemas.microsoft.com/office/powerpoint/2010/main" val="11900796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p:txBody>
          <a:bodyPr/>
          <a:lstStyle/>
          <a:p>
            <a:r>
              <a:rPr lang="en-US"/>
              <a:t>Ethical Concerns</a:t>
            </a:r>
          </a:p>
        </p:txBody>
      </p:sp>
      <p:sp>
        <p:nvSpPr>
          <p:cNvPr id="5" name="TextBox 4">
            <a:extLst>
              <a:ext uri="{FF2B5EF4-FFF2-40B4-BE49-F238E27FC236}">
                <a16:creationId xmlns:a16="http://schemas.microsoft.com/office/drawing/2014/main" id="{F7F1EF7E-4A62-84DF-5EC8-7FC9315D131A}"/>
              </a:ext>
            </a:extLst>
          </p:cNvPr>
          <p:cNvSpPr txBox="1"/>
          <p:nvPr/>
        </p:nvSpPr>
        <p:spPr>
          <a:xfrm>
            <a:off x="687044" y="2060063"/>
            <a:ext cx="9187294"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endParaRPr lang="en-US" sz="2800">
              <a:ea typeface="Calibri"/>
              <a:cs typeface="Calibri"/>
            </a:endParaRPr>
          </a:p>
          <a:p>
            <a:pPr marL="285750" indent="-285750">
              <a:lnSpc>
                <a:spcPct val="150000"/>
              </a:lnSpc>
              <a:buFont typeface="Arial"/>
              <a:buChar char="•"/>
            </a:pPr>
            <a:endParaRPr lang="en-US" sz="2800">
              <a:solidFill>
                <a:srgbClr val="FFFFFF"/>
              </a:solidFill>
              <a:ea typeface="+mn-lt"/>
              <a:cs typeface="Calibri"/>
            </a:endParaRPr>
          </a:p>
          <a:p>
            <a:pPr marL="285750" indent="-285750">
              <a:lnSpc>
                <a:spcPct val="150000"/>
              </a:lnSpc>
              <a:buFont typeface="Arial"/>
              <a:buChar char="•"/>
            </a:pPr>
            <a:endParaRPr lang="en-US" sz="2800">
              <a:solidFill>
                <a:srgbClr val="FFFFFF"/>
              </a:solidFill>
              <a:ea typeface="+mn-lt"/>
              <a:cs typeface="Calibri"/>
            </a:endParaRPr>
          </a:p>
          <a:p>
            <a:pPr marL="285750" indent="-285750">
              <a:lnSpc>
                <a:spcPct val="150000"/>
              </a:lnSpc>
              <a:buFont typeface="Arial"/>
              <a:buChar char="•"/>
            </a:pPr>
            <a:r>
              <a:rPr lang="en-US" sz="2800" b="1">
                <a:solidFill>
                  <a:srgbClr val="FF0000"/>
                </a:solidFill>
                <a:ea typeface="+mn-lt"/>
                <a:cs typeface="+mn-lt"/>
              </a:rPr>
              <a:t>Impact on Democracy</a:t>
            </a:r>
            <a:endParaRPr lang="en-US" sz="2800" b="1">
              <a:solidFill>
                <a:srgbClr val="FF0000"/>
              </a:solidFill>
              <a:ea typeface="Calibri"/>
              <a:cs typeface="Calibri"/>
            </a:endParaRPr>
          </a:p>
          <a:p>
            <a:pPr>
              <a:lnSpc>
                <a:spcPct val="150000"/>
              </a:lnSpc>
            </a:pPr>
            <a:endParaRPr lang="en-US" sz="2800">
              <a:ea typeface="Calibri"/>
              <a:cs typeface="Calibri"/>
            </a:endParaRPr>
          </a:p>
          <a:p>
            <a:pPr marL="285750" indent="-285750">
              <a:buFont typeface="Arial"/>
              <a:buChar char="•"/>
            </a:pPr>
            <a:endParaRPr lang="en-US" sz="2800">
              <a:ea typeface="Calibri"/>
              <a:cs typeface="Calibri"/>
            </a:endParaRPr>
          </a:p>
          <a:p>
            <a:endParaRPr lang="en-US">
              <a:ea typeface="Calibri"/>
              <a:cs typeface="Calibri"/>
            </a:endParaRPr>
          </a:p>
        </p:txBody>
      </p:sp>
      <p:sp>
        <p:nvSpPr>
          <p:cNvPr id="3" name="TextBox 2">
            <a:extLst>
              <a:ext uri="{FF2B5EF4-FFF2-40B4-BE49-F238E27FC236}">
                <a16:creationId xmlns:a16="http://schemas.microsoft.com/office/drawing/2014/main" id="{A7C13E72-415C-3926-D663-EF2B869ABB04}"/>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a:t>
            </a:r>
            <a:r>
              <a:rPr lang="en-US"/>
              <a:t>Ethics</a:t>
            </a:r>
            <a:r>
              <a:rPr lang="en-US">
                <a:solidFill>
                  <a:schemeClr val="bg1">
                    <a:lumMod val="50000"/>
                    <a:lumOff val="50000"/>
                  </a:schemeClr>
                </a:solidFill>
                <a:ea typeface="+mn-lt"/>
                <a:cs typeface="+mn-lt"/>
              </a:rPr>
              <a:t> </a:t>
            </a:r>
            <a:r>
              <a:rPr lang="en-US">
                <a:solidFill>
                  <a:schemeClr val="bg1">
                    <a:lumMod val="50000"/>
                    <a:lumOff val="50000"/>
                  </a:schemeClr>
                </a:solidFill>
              </a:rPr>
              <a:t> | Legal | Conclusion</a:t>
            </a:r>
          </a:p>
        </p:txBody>
      </p:sp>
      <p:pic>
        <p:nvPicPr>
          <p:cNvPr id="4" name="Graphic 3" descr="Scales of justice with solid fill">
            <a:extLst>
              <a:ext uri="{FF2B5EF4-FFF2-40B4-BE49-F238E27FC236}">
                <a16:creationId xmlns:a16="http://schemas.microsoft.com/office/drawing/2014/main" id="{EFB8526E-909A-C5F2-231B-D42EAFACFF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79695" y="1718512"/>
            <a:ext cx="4383505" cy="4373478"/>
          </a:xfrm>
          <a:prstGeom prst="rect">
            <a:avLst/>
          </a:prstGeom>
        </p:spPr>
      </p:pic>
      <p:sp>
        <p:nvSpPr>
          <p:cNvPr id="6" name="TextBox 5">
            <a:extLst>
              <a:ext uri="{FF2B5EF4-FFF2-40B4-BE49-F238E27FC236}">
                <a16:creationId xmlns:a16="http://schemas.microsoft.com/office/drawing/2014/main" id="{9E959890-C41A-A244-7C9F-FE84CFA5A76A}"/>
              </a:ext>
            </a:extLst>
          </p:cNvPr>
          <p:cNvSpPr txBox="1"/>
          <p:nvPr/>
        </p:nvSpPr>
        <p:spPr>
          <a:xfrm>
            <a:off x="8592552" y="4632159"/>
            <a:ext cx="2185736"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ALSO BAD</a:t>
            </a:r>
          </a:p>
        </p:txBody>
      </p:sp>
      <p:sp>
        <p:nvSpPr>
          <p:cNvPr id="7" name="TextBox 6">
            <a:extLst>
              <a:ext uri="{FF2B5EF4-FFF2-40B4-BE49-F238E27FC236}">
                <a16:creationId xmlns:a16="http://schemas.microsoft.com/office/drawing/2014/main" id="{7A8E8D1A-61D0-0820-D82F-16003759FB0B}"/>
              </a:ext>
            </a:extLst>
          </p:cNvPr>
          <p:cNvSpPr txBox="1"/>
          <p:nvPr/>
        </p:nvSpPr>
        <p:spPr>
          <a:xfrm>
            <a:off x="6356683" y="4632159"/>
            <a:ext cx="132347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a:t>BAD</a:t>
            </a:r>
          </a:p>
        </p:txBody>
      </p:sp>
    </p:spTree>
    <p:extLst>
      <p:ext uri="{BB962C8B-B14F-4D97-AF65-F5344CB8AC3E}">
        <p14:creationId xmlns:p14="http://schemas.microsoft.com/office/powerpoint/2010/main" val="2611178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p:txBody>
          <a:bodyPr/>
          <a:lstStyle/>
          <a:p>
            <a:r>
              <a:rPr lang="en-US"/>
              <a:t>Ethical Concerns</a:t>
            </a:r>
          </a:p>
        </p:txBody>
      </p:sp>
      <p:sp>
        <p:nvSpPr>
          <p:cNvPr id="5" name="TextBox 4">
            <a:extLst>
              <a:ext uri="{FF2B5EF4-FFF2-40B4-BE49-F238E27FC236}">
                <a16:creationId xmlns:a16="http://schemas.microsoft.com/office/drawing/2014/main" id="{F7F1EF7E-4A62-84DF-5EC8-7FC9315D131A}"/>
              </a:ext>
            </a:extLst>
          </p:cNvPr>
          <p:cNvSpPr txBox="1"/>
          <p:nvPr/>
        </p:nvSpPr>
        <p:spPr>
          <a:xfrm>
            <a:off x="687044" y="2060063"/>
            <a:ext cx="9187294" cy="5478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ct val="150000"/>
              </a:lnSpc>
              <a:buFont typeface="Arial"/>
              <a:buChar char="•"/>
            </a:pPr>
            <a:r>
              <a:rPr lang="en-US" sz="2800">
                <a:ea typeface="Calibri"/>
                <a:cs typeface="Calibri"/>
              </a:rPr>
              <a:t>Privacy</a:t>
            </a:r>
            <a:endParaRPr lang="en-US" sz="2800"/>
          </a:p>
          <a:p>
            <a:pPr marL="285750" indent="-285750">
              <a:lnSpc>
                <a:spcPct val="150000"/>
              </a:lnSpc>
              <a:buFont typeface="Arial"/>
              <a:buChar char="•"/>
            </a:pPr>
            <a:r>
              <a:rPr lang="en-US" sz="2800">
                <a:ea typeface="Calibri"/>
                <a:cs typeface="Calibri"/>
              </a:rPr>
              <a:t>Informed Consent</a:t>
            </a:r>
          </a:p>
          <a:p>
            <a:pPr marL="285750" indent="-285750">
              <a:lnSpc>
                <a:spcPct val="150000"/>
              </a:lnSpc>
              <a:buFont typeface="Arial"/>
              <a:buChar char="•"/>
            </a:pPr>
            <a:r>
              <a:rPr lang="en-US" sz="2800">
                <a:ea typeface="Calibri"/>
                <a:cs typeface="Calibri"/>
              </a:rPr>
              <a:t>Data Manipulation</a:t>
            </a:r>
          </a:p>
          <a:p>
            <a:pPr marL="285750" indent="-285750">
              <a:lnSpc>
                <a:spcPct val="150000"/>
              </a:lnSpc>
              <a:buFont typeface="Arial"/>
              <a:buChar char="•"/>
            </a:pPr>
            <a:r>
              <a:rPr lang="en-US" sz="2800" b="1">
                <a:solidFill>
                  <a:srgbClr val="FF0000"/>
                </a:solidFill>
                <a:ea typeface="+mn-lt"/>
                <a:cs typeface="+mn-lt"/>
              </a:rPr>
              <a:t>Impact on Democracy</a:t>
            </a:r>
            <a:endParaRPr lang="en-US" sz="2800" b="1">
              <a:solidFill>
                <a:srgbClr val="FF0000"/>
              </a:solidFill>
              <a:ea typeface="Calibri"/>
              <a:cs typeface="Calibri"/>
            </a:endParaRPr>
          </a:p>
          <a:p>
            <a:pPr marL="285750" indent="-285750">
              <a:lnSpc>
                <a:spcPct val="150000"/>
              </a:lnSpc>
              <a:buFont typeface="Arial"/>
              <a:buChar char="•"/>
            </a:pPr>
            <a:r>
              <a:rPr lang="en-US" sz="2800">
                <a:ea typeface="Calibri"/>
                <a:cs typeface="Calibri"/>
              </a:rPr>
              <a:t>Lack of Transparency</a:t>
            </a:r>
          </a:p>
          <a:p>
            <a:pPr marL="285750" indent="-285750">
              <a:lnSpc>
                <a:spcPct val="150000"/>
              </a:lnSpc>
              <a:buFont typeface="Arial"/>
              <a:buChar char="•"/>
            </a:pPr>
            <a:r>
              <a:rPr lang="en-US" sz="2800">
                <a:ea typeface="Calibri"/>
                <a:cs typeface="Calibri"/>
              </a:rPr>
              <a:t>Data Ownership</a:t>
            </a:r>
          </a:p>
          <a:p>
            <a:pPr marL="285750" indent="-285750">
              <a:lnSpc>
                <a:spcPct val="150000"/>
              </a:lnSpc>
              <a:buFont typeface="Arial"/>
              <a:buChar char="•"/>
            </a:pPr>
            <a:r>
              <a:rPr lang="en-US" sz="2800">
                <a:ea typeface="Calibri"/>
                <a:cs typeface="Calibri"/>
              </a:rPr>
              <a:t>Data Security</a:t>
            </a:r>
          </a:p>
          <a:p>
            <a:pPr marL="285750" indent="-285750">
              <a:buFont typeface="Arial"/>
              <a:buChar char="•"/>
            </a:pPr>
            <a:endParaRPr lang="en-US" sz="2800">
              <a:ea typeface="Calibri"/>
              <a:cs typeface="Calibri"/>
            </a:endParaRPr>
          </a:p>
          <a:p>
            <a:endParaRPr lang="en-US" sz="2800">
              <a:ea typeface="Calibri"/>
              <a:cs typeface="Calibri"/>
            </a:endParaRPr>
          </a:p>
        </p:txBody>
      </p:sp>
      <p:sp>
        <p:nvSpPr>
          <p:cNvPr id="3" name="TextBox 2">
            <a:extLst>
              <a:ext uri="{FF2B5EF4-FFF2-40B4-BE49-F238E27FC236}">
                <a16:creationId xmlns:a16="http://schemas.microsoft.com/office/drawing/2014/main" id="{A7C13E72-415C-3926-D663-EF2B869ABB04}"/>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a:t>
            </a:r>
            <a:r>
              <a:rPr lang="en-US"/>
              <a:t>Ethics</a:t>
            </a:r>
            <a:r>
              <a:rPr lang="en-US">
                <a:solidFill>
                  <a:schemeClr val="bg1">
                    <a:lumMod val="50000"/>
                    <a:lumOff val="50000"/>
                  </a:schemeClr>
                </a:solidFill>
                <a:ea typeface="+mn-lt"/>
                <a:cs typeface="+mn-lt"/>
              </a:rPr>
              <a:t> </a:t>
            </a:r>
            <a:r>
              <a:rPr lang="en-US">
                <a:solidFill>
                  <a:schemeClr val="bg1">
                    <a:lumMod val="50000"/>
                    <a:lumOff val="50000"/>
                  </a:schemeClr>
                </a:solidFill>
              </a:rPr>
              <a:t> | Legal | Conclusion</a:t>
            </a:r>
          </a:p>
        </p:txBody>
      </p:sp>
      <p:pic>
        <p:nvPicPr>
          <p:cNvPr id="6" name="Graphic 5" descr="Lock with solid fill">
            <a:extLst>
              <a:ext uri="{FF2B5EF4-FFF2-40B4-BE49-F238E27FC236}">
                <a16:creationId xmlns:a16="http://schemas.microsoft.com/office/drawing/2014/main" id="{5F0A0F6D-6D8C-D808-5517-40C8C9C298C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9845" y="5771855"/>
            <a:ext cx="735863" cy="735863"/>
          </a:xfrm>
          <a:prstGeom prst="rect">
            <a:avLst/>
          </a:prstGeom>
        </p:spPr>
      </p:pic>
      <p:pic>
        <p:nvPicPr>
          <p:cNvPr id="8" name="Graphic 7" descr="Checklist with solid fill">
            <a:extLst>
              <a:ext uri="{FF2B5EF4-FFF2-40B4-BE49-F238E27FC236}">
                <a16:creationId xmlns:a16="http://schemas.microsoft.com/office/drawing/2014/main" id="{32AEBE79-3BEF-5990-3AD4-E52BD59C59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00054" y="2930043"/>
            <a:ext cx="738627" cy="738627"/>
          </a:xfrm>
          <a:prstGeom prst="rect">
            <a:avLst/>
          </a:prstGeom>
        </p:spPr>
      </p:pic>
      <p:pic>
        <p:nvPicPr>
          <p:cNvPr id="10" name="Graphic 9" descr="Crown with solid fill">
            <a:extLst>
              <a:ext uri="{FF2B5EF4-FFF2-40B4-BE49-F238E27FC236}">
                <a16:creationId xmlns:a16="http://schemas.microsoft.com/office/drawing/2014/main" id="{486E2CC9-F467-F2D3-AB82-E69C70E6EB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16123" y="3952019"/>
            <a:ext cx="733646" cy="688129"/>
          </a:xfrm>
          <a:prstGeom prst="rect">
            <a:avLst/>
          </a:prstGeom>
        </p:spPr>
      </p:pic>
      <p:pic>
        <p:nvPicPr>
          <p:cNvPr id="12" name="Graphic 11" descr="Magnifying glass with solid fill">
            <a:extLst>
              <a:ext uri="{FF2B5EF4-FFF2-40B4-BE49-F238E27FC236}">
                <a16:creationId xmlns:a16="http://schemas.microsoft.com/office/drawing/2014/main" id="{C7EF70C2-60F6-A835-07EF-7141393657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03606" y="4929173"/>
            <a:ext cx="736138" cy="720698"/>
          </a:xfrm>
          <a:prstGeom prst="rect">
            <a:avLst/>
          </a:prstGeom>
        </p:spPr>
      </p:pic>
      <p:pic>
        <p:nvPicPr>
          <p:cNvPr id="14" name="Graphic 13" descr="Blind with solid fill">
            <a:extLst>
              <a:ext uri="{FF2B5EF4-FFF2-40B4-BE49-F238E27FC236}">
                <a16:creationId xmlns:a16="http://schemas.microsoft.com/office/drawing/2014/main" id="{7677C971-0DB2-852B-65DB-D860AD1BEFD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96504" y="2060467"/>
            <a:ext cx="735601" cy="735601"/>
          </a:xfrm>
          <a:prstGeom prst="rect">
            <a:avLst/>
          </a:prstGeom>
        </p:spPr>
      </p:pic>
    </p:spTree>
    <p:extLst>
      <p:ext uri="{BB962C8B-B14F-4D97-AF65-F5344CB8AC3E}">
        <p14:creationId xmlns:p14="http://schemas.microsoft.com/office/powerpoint/2010/main" val="1897453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812473" y="293319"/>
            <a:ext cx="8850746" cy="1293028"/>
          </a:xfrm>
        </p:spPr>
        <p:txBody>
          <a:bodyPr/>
          <a:lstStyle/>
          <a:p>
            <a:r>
              <a:rPr lang="en-US">
                <a:ea typeface="+mj-lt"/>
                <a:cs typeface="+mj-lt"/>
              </a:rPr>
              <a:t>Legal Punishments for Facebook</a:t>
            </a:r>
            <a:endParaRPr lang="en-US"/>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a:xfrm>
            <a:off x="713509" y="2079523"/>
            <a:ext cx="10820400" cy="4582507"/>
          </a:xfrm>
        </p:spPr>
        <p:txBody>
          <a:bodyPr vert="horz" lIns="91440" tIns="45720" rIns="91440" bIns="45720" rtlCol="0" anchor="t">
            <a:noAutofit/>
          </a:bodyPr>
          <a:lstStyle/>
          <a:p>
            <a:pPr marL="0" indent="0">
              <a:buNone/>
            </a:pPr>
            <a:r>
              <a:rPr lang="en-US" sz="2400" b="1"/>
              <a:t>USA</a:t>
            </a:r>
            <a:endParaRPr lang="en-US" sz="2400"/>
          </a:p>
          <a:p>
            <a:r>
              <a:rPr lang="en-US" sz="2400" b="1"/>
              <a:t>United States of America (FTC) v Facebook, Inc. (2019)</a:t>
            </a:r>
          </a:p>
          <a:p>
            <a:r>
              <a:rPr lang="en-US" sz="2400" b="1"/>
              <a:t>The Case:</a:t>
            </a:r>
            <a:r>
              <a:rPr lang="en-US" sz="2400"/>
              <a:t> Facebook violated a previous FTC order and the FTC act. </a:t>
            </a:r>
          </a:p>
          <a:p>
            <a:pPr lvl="1"/>
            <a:r>
              <a:rPr lang="en-US"/>
              <a:t>Removed disclosures to inform users about data sharing with third parties. </a:t>
            </a:r>
          </a:p>
          <a:p>
            <a:pPr lvl="1"/>
            <a:r>
              <a:rPr lang="en-US"/>
              <a:t>Misled users by saying it would stop allowing third-parties access to user’s friends data in 2014 but continued doing it until 2018</a:t>
            </a:r>
          </a:p>
          <a:p>
            <a:r>
              <a:rPr lang="en-US" sz="2400" b="1"/>
              <a:t>The Result:</a:t>
            </a:r>
            <a:r>
              <a:rPr lang="en-US" sz="2400"/>
              <a:t> Facebook fined $5 billion and ordered to restructure privacy approach</a:t>
            </a:r>
          </a:p>
          <a:p>
            <a:pPr lvl="1"/>
            <a:r>
              <a:rPr lang="en-US"/>
              <a:t>CEO and other executives exempted from personal liability for violations</a:t>
            </a:r>
          </a:p>
          <a:p>
            <a:endParaRPr lang="en-US"/>
          </a:p>
          <a:p>
            <a:endParaRPr lang="en-US"/>
          </a:p>
          <a:p>
            <a:endParaRPr lang="en-US"/>
          </a:p>
          <a:p>
            <a:endParaRPr lang="en-US"/>
          </a:p>
        </p:txBody>
      </p:sp>
      <p:sp>
        <p:nvSpPr>
          <p:cNvPr id="5" name="TextBox 4">
            <a:extLst>
              <a:ext uri="{FF2B5EF4-FFF2-40B4-BE49-F238E27FC236}">
                <a16:creationId xmlns:a16="http://schemas.microsoft.com/office/drawing/2014/main" id="{3714A702-7624-C680-9352-C5675A0E3456}"/>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a:t>
            </a:r>
            <a:r>
              <a:rPr lang="en-US"/>
              <a:t>Legal</a:t>
            </a:r>
            <a:r>
              <a:rPr lang="en-US">
                <a:solidFill>
                  <a:schemeClr val="bg1">
                    <a:lumMod val="50000"/>
                    <a:lumOff val="50000"/>
                  </a:schemeClr>
                </a:solidFill>
              </a:rPr>
              <a:t> | Conclusion</a:t>
            </a:r>
          </a:p>
        </p:txBody>
      </p:sp>
    </p:spTree>
    <p:extLst>
      <p:ext uri="{BB962C8B-B14F-4D97-AF65-F5344CB8AC3E}">
        <p14:creationId xmlns:p14="http://schemas.microsoft.com/office/powerpoint/2010/main" val="1052612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879D9-08DD-67BB-D80F-F7E3571A63D4}"/>
              </a:ext>
            </a:extLst>
          </p:cNvPr>
          <p:cNvSpPr>
            <a:spLocks noGrp="1"/>
          </p:cNvSpPr>
          <p:nvPr>
            <p:ph type="title"/>
          </p:nvPr>
        </p:nvSpPr>
        <p:spPr>
          <a:xfrm>
            <a:off x="2812473" y="293319"/>
            <a:ext cx="8850746" cy="1293028"/>
          </a:xfrm>
        </p:spPr>
        <p:txBody>
          <a:bodyPr/>
          <a:lstStyle/>
          <a:p>
            <a:r>
              <a:rPr lang="en-US">
                <a:ea typeface="+mj-lt"/>
                <a:cs typeface="+mj-lt"/>
              </a:rPr>
              <a:t>Legal Punishments for Facebook</a:t>
            </a:r>
            <a:endParaRPr lang="en-US"/>
          </a:p>
        </p:txBody>
      </p:sp>
      <p:sp>
        <p:nvSpPr>
          <p:cNvPr id="3" name="Content Placeholder 2">
            <a:extLst>
              <a:ext uri="{FF2B5EF4-FFF2-40B4-BE49-F238E27FC236}">
                <a16:creationId xmlns:a16="http://schemas.microsoft.com/office/drawing/2014/main" id="{8179A70E-5999-626B-D6EA-2BFE26969CAC}"/>
              </a:ext>
            </a:extLst>
          </p:cNvPr>
          <p:cNvSpPr>
            <a:spLocks noGrp="1"/>
          </p:cNvSpPr>
          <p:nvPr>
            <p:ph idx="1"/>
          </p:nvPr>
        </p:nvSpPr>
        <p:spPr>
          <a:xfrm>
            <a:off x="713509" y="1538779"/>
            <a:ext cx="10820400" cy="5123251"/>
          </a:xfrm>
        </p:spPr>
        <p:txBody>
          <a:bodyPr vert="horz" lIns="91440" tIns="45720" rIns="91440" bIns="45720" rtlCol="0" anchor="t">
            <a:noAutofit/>
          </a:bodyPr>
          <a:lstStyle/>
          <a:p>
            <a:pPr marL="0" indent="0">
              <a:buNone/>
            </a:pPr>
            <a:r>
              <a:rPr lang="en-US" sz="2400" b="1">
                <a:ea typeface="+mn-lt"/>
                <a:cs typeface="+mn-lt"/>
              </a:rPr>
              <a:t>USA</a:t>
            </a:r>
            <a:endParaRPr lang="en-US"/>
          </a:p>
          <a:p>
            <a:pPr marL="342900" indent="-342900"/>
            <a:r>
              <a:rPr lang="en-US" sz="2400" b="1">
                <a:ea typeface="+mn-lt"/>
                <a:cs typeface="+mn-lt"/>
              </a:rPr>
              <a:t>SEC v Facebook, Inc .(2019)</a:t>
            </a:r>
            <a:endParaRPr lang="en-US"/>
          </a:p>
          <a:p>
            <a:pPr marL="800100" lvl="1" indent="-342900"/>
            <a:r>
              <a:rPr lang="en-US" sz="2200" b="1">
                <a:ea typeface="+mn-lt"/>
                <a:cs typeface="+mn-lt"/>
              </a:rPr>
              <a:t>The Case: </a:t>
            </a:r>
            <a:r>
              <a:rPr lang="en-US" sz="2200">
                <a:ea typeface="+mn-lt"/>
                <a:cs typeface="+mn-lt"/>
              </a:rPr>
              <a:t>Violated Securities Act (1933) through misrepresentation</a:t>
            </a:r>
            <a:endParaRPr lang="en-US" sz="2200"/>
          </a:p>
          <a:p>
            <a:pPr marL="1257300" lvl="2" indent="-342900"/>
            <a:r>
              <a:rPr lang="en-US" sz="2000">
                <a:ea typeface="+mn-lt"/>
                <a:cs typeface="+mn-lt"/>
              </a:rPr>
              <a:t>Facebook made misleading disclosures to shareholders about the risk of misuse of user data by third parties.</a:t>
            </a:r>
            <a:endParaRPr lang="en-US" sz="2000"/>
          </a:p>
          <a:p>
            <a:pPr marL="800100" lvl="1" indent="-342900"/>
            <a:r>
              <a:rPr lang="en-US" sz="2200" b="1">
                <a:ea typeface="+mn-lt"/>
                <a:cs typeface="+mn-lt"/>
              </a:rPr>
              <a:t>The Result: </a:t>
            </a:r>
            <a:r>
              <a:rPr lang="en-US" sz="2200">
                <a:ea typeface="+mn-lt"/>
                <a:cs typeface="+mn-lt"/>
              </a:rPr>
              <a:t>Fined $100 million without admitting or denying the SEC’s allegations</a:t>
            </a:r>
            <a:endParaRPr lang="en-US" sz="2200"/>
          </a:p>
          <a:p>
            <a:pPr marL="342900" indent="-342900"/>
            <a:r>
              <a:rPr lang="en-US" sz="2400" b="1">
                <a:ea typeface="+mn-lt"/>
                <a:cs typeface="+mn-lt"/>
              </a:rPr>
              <a:t>Facebook, Inc Consumer Privacy User Profile Litigation - Class Action Suit (2023)</a:t>
            </a:r>
            <a:endParaRPr lang="en-US"/>
          </a:p>
          <a:p>
            <a:pPr marL="800100" lvl="1" indent="-342900"/>
            <a:r>
              <a:rPr lang="en-US" sz="2200" b="1">
                <a:ea typeface="+mn-lt"/>
                <a:cs typeface="+mn-lt"/>
              </a:rPr>
              <a:t>The Case: </a:t>
            </a:r>
            <a:r>
              <a:rPr lang="en-US" sz="2200">
                <a:ea typeface="+mn-lt"/>
                <a:cs typeface="+mn-lt"/>
              </a:rPr>
              <a:t>Facebook granted numerous third parties access to plaintiff’s content without their consent</a:t>
            </a:r>
            <a:endParaRPr lang="en-US" sz="2200"/>
          </a:p>
          <a:p>
            <a:pPr marL="800100" lvl="1" indent="-342900"/>
            <a:r>
              <a:rPr lang="en-US" sz="2200" b="1">
                <a:ea typeface="+mn-lt"/>
                <a:cs typeface="+mn-lt"/>
              </a:rPr>
              <a:t>The Result: </a:t>
            </a:r>
            <a:r>
              <a:rPr lang="en-US" sz="2200">
                <a:ea typeface="+mn-lt"/>
                <a:cs typeface="+mn-lt"/>
              </a:rPr>
              <a:t>Meta paid </a:t>
            </a:r>
            <a:r>
              <a:rPr lang="en-US" sz="2200">
                <a:solidFill>
                  <a:srgbClr val="FFFFFF"/>
                </a:solidFill>
                <a:ea typeface="+mn-lt"/>
                <a:cs typeface="+mn-lt"/>
              </a:rPr>
              <a:t>$725 million</a:t>
            </a:r>
            <a:r>
              <a:rPr lang="en-US" sz="2200">
                <a:ea typeface="+mn-lt"/>
                <a:cs typeface="+mn-lt"/>
              </a:rPr>
              <a:t> to settle while denying all wrongdoing</a:t>
            </a:r>
            <a:endParaRPr lang="en-US"/>
          </a:p>
          <a:p>
            <a:pPr marL="0" indent="0">
              <a:buNone/>
            </a:pPr>
            <a:endParaRPr lang="en-US" sz="2400" b="1"/>
          </a:p>
          <a:p>
            <a:endParaRPr lang="en-US"/>
          </a:p>
          <a:p>
            <a:endParaRPr lang="en-US"/>
          </a:p>
          <a:p>
            <a:endParaRPr lang="en-US"/>
          </a:p>
          <a:p>
            <a:endParaRPr lang="en-US"/>
          </a:p>
        </p:txBody>
      </p:sp>
      <p:sp>
        <p:nvSpPr>
          <p:cNvPr id="5" name="TextBox 4">
            <a:extLst>
              <a:ext uri="{FF2B5EF4-FFF2-40B4-BE49-F238E27FC236}">
                <a16:creationId xmlns:a16="http://schemas.microsoft.com/office/drawing/2014/main" id="{F70906D4-EC41-E682-53E6-A6FA7FDBA73A}"/>
              </a:ext>
            </a:extLst>
          </p:cNvPr>
          <p:cNvSpPr txBox="1"/>
          <p:nvPr/>
        </p:nvSpPr>
        <p:spPr>
          <a:xfrm>
            <a:off x="2941130" y="6509981"/>
            <a:ext cx="6309741" cy="369332"/>
          </a:xfrm>
          <a:prstGeom prst="rect">
            <a:avLst/>
          </a:prstGeom>
          <a:noFill/>
        </p:spPr>
        <p:txBody>
          <a:bodyPr wrap="none" lIns="91440" tIns="45720" rIns="91440" bIns="45720" rtlCol="0" anchor="t">
            <a:spAutoFit/>
          </a:bodyPr>
          <a:lstStyle/>
          <a:p>
            <a:pPr algn="ctr"/>
            <a:r>
              <a:rPr lang="en-US">
                <a:solidFill>
                  <a:schemeClr val="bg1">
                    <a:lumMod val="50000"/>
                    <a:lumOff val="50000"/>
                  </a:schemeClr>
                </a:solidFill>
              </a:rPr>
              <a:t>Introduction | Technical | Ethics</a:t>
            </a:r>
            <a:r>
              <a:rPr lang="en-US">
                <a:solidFill>
                  <a:schemeClr val="bg1">
                    <a:lumMod val="50000"/>
                    <a:lumOff val="50000"/>
                  </a:schemeClr>
                </a:solidFill>
                <a:ea typeface="+mn-lt"/>
                <a:cs typeface="+mn-lt"/>
              </a:rPr>
              <a:t> </a:t>
            </a:r>
            <a:r>
              <a:rPr lang="en-US">
                <a:solidFill>
                  <a:schemeClr val="bg1">
                    <a:lumMod val="50000"/>
                    <a:lumOff val="50000"/>
                  </a:schemeClr>
                </a:solidFill>
              </a:rPr>
              <a:t> | </a:t>
            </a:r>
            <a:r>
              <a:rPr lang="en-US"/>
              <a:t>Legal</a:t>
            </a:r>
            <a:r>
              <a:rPr lang="en-US">
                <a:solidFill>
                  <a:schemeClr val="bg1">
                    <a:lumMod val="50000"/>
                    <a:lumOff val="50000"/>
                  </a:schemeClr>
                </a:solidFill>
              </a:rPr>
              <a:t> | Conclusion</a:t>
            </a:r>
          </a:p>
        </p:txBody>
      </p:sp>
    </p:spTree>
    <p:extLst>
      <p:ext uri="{BB962C8B-B14F-4D97-AF65-F5344CB8AC3E}">
        <p14:creationId xmlns:p14="http://schemas.microsoft.com/office/powerpoint/2010/main" val="1553701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{00803DCC-CBC6-1B4B-9676-E93A81F9D769}tf10001079</Template>
  <Application>Microsoft Office PowerPoint</Application>
  <PresentationFormat>Widescreen</PresentationFormat>
  <Slides>19</Slides>
  <Notes>19</Notes>
  <HiddenSlides>2</HiddenSlide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Vapor Trail</vt:lpstr>
      <vt:lpstr>Cambridge Analytica and Facebook Data Scandal</vt:lpstr>
      <vt:lpstr>Introduction</vt:lpstr>
      <vt:lpstr>Technical</vt:lpstr>
      <vt:lpstr>Technical</vt:lpstr>
      <vt:lpstr>Ethical Concerns</vt:lpstr>
      <vt:lpstr>Ethical Concerns</vt:lpstr>
      <vt:lpstr>Ethical Concerns</vt:lpstr>
      <vt:lpstr>Legal Punishments for Facebook</vt:lpstr>
      <vt:lpstr>Legal Punishments for Facebook</vt:lpstr>
      <vt:lpstr>Legal Punishments for Facebook</vt:lpstr>
      <vt:lpstr>Legal Punishments for Facebook</vt:lpstr>
      <vt:lpstr>Are the punishments sufficient?</vt:lpstr>
      <vt:lpstr>Facebook's $5b Fine</vt:lpstr>
      <vt:lpstr>What is different under new laws?</vt:lpstr>
      <vt:lpstr>Conclusion</vt:lpstr>
      <vt:lpstr>Questions?</vt:lpstr>
      <vt:lpstr>References</vt:lpstr>
      <vt:lpstr>Cambridge Analytica Legal Troubles</vt:lpstr>
      <vt:lpstr>Legal Punishments for Facebook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Rami Rasheed</dc:creator>
  <cp:revision>1</cp:revision>
  <dcterms:created xsi:type="dcterms:W3CDTF">2023-10-07T09:06:43Z</dcterms:created>
  <dcterms:modified xsi:type="dcterms:W3CDTF">2023-10-20T03:07:30Z</dcterms:modified>
</cp:coreProperties>
</file>