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32A8-6D83-8B09-42CD-859C76342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557E6-A2DC-D435-D11E-622298C20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78" indent="0" algn="ctr">
              <a:buNone/>
              <a:defRPr sz="1600"/>
            </a:lvl6pPr>
            <a:lvl7pPr marL="2743174" indent="0" algn="ctr">
              <a:buNone/>
              <a:defRPr sz="1600"/>
            </a:lvl7pPr>
            <a:lvl8pPr marL="3200370" indent="0" algn="ctr">
              <a:buNone/>
              <a:defRPr sz="1600"/>
            </a:lvl8pPr>
            <a:lvl9pPr marL="365756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37A2-155A-3CC6-440F-D1EDB533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CFA5-6479-46B8-7A31-2F8EBF8D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2BB6-6C40-AF33-F2AE-49357CFB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4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5B32-1AAD-F103-6E48-7EC454F0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033EC-0817-DE6D-FD8D-30A9392E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F2C43-F28E-99CE-CF36-426BEF42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EB08-55B3-A957-8E8D-7E7CC241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3CDC-D717-B8FE-749B-9C6E619D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23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1E71E-3325-8CB6-F73B-E3FE8D3CF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B5BC5-6D4F-9391-0D3E-A1B404B20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0CBF6-5F6B-292B-E87B-F3B8E2DA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6A81-81CB-8A77-4DD3-9AF887E9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4B5A-CA4F-F142-26A4-2D23B719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316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3C20-F5AB-0CF9-4F24-471E72AB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9A4D-458C-ACE2-6382-6808C6DF7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118D-4526-14EB-4B50-6C1FEDC1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F2D9-59D2-E497-5238-4A042A2E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256B-625F-737A-23D7-4B2CDDC6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9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05EC-B19C-E3F4-76C3-0D494BB3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C2612-59C0-C151-2674-55E0F48D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6949-D013-8F8B-5A7B-1B1F3F4C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8DA7-0842-5C82-0B8B-174B8C2B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BC7B-C3EA-144D-8685-41BC88F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50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487B-B93F-160B-9250-A7C55CE9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7B1C-5B7D-A595-B883-4D2E7002B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61547-E64E-A273-7276-FA35A0097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BBEC-A024-3206-C54D-08FEFCC3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6A10-BDFF-DF59-F7DF-8B394324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FC9F1-B771-05E2-1789-710D558B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91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C1B0-C16F-132E-E429-EB8AE215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11D6-96A4-7ACA-8FB8-066E5116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4DF31-99DC-B37E-00D3-D8F19BEE9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388B3-10EC-6B51-A5B0-F1130ECC0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711BE-52A1-3D9F-5C50-23DF57540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9E469-0B97-FC1F-D655-998BB83E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1F3E5-2A42-1EB4-D671-D1C2E756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68FC9-BAE4-75CB-B78D-6D782EE3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3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1B05-3660-568A-7F93-667FC8F7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3E0E3-D8C5-4C8E-4F14-19D891CC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E33F5-F9E7-4F7B-4D0D-8537F578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FE808-8222-686A-71DA-1873CA1E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4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804FF-A9F0-8D17-1198-94A4AA20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9C3B-012B-4785-AA46-5FA4B2DE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A8D2E-2D7E-8FF1-2716-5A2DC46C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26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0814-880A-EAA3-C93E-42EA5853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1DBB-7145-0485-F296-6AB3ED12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C67C5-316B-2995-0C16-E74CBCA19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4CA7F-F82B-F85E-EEB2-9052A9C8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A8682-20D5-DAF7-B9A4-096D150D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E0FC2-07AA-CAB6-2792-D9811CAC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85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6880-DC59-4EAD-5916-1F510505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08BD8-93D1-926B-A01E-76FE7DEB9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5F7FE-BBC6-458C-8261-A2CD9AE2B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6143-9671-7143-0202-B437F172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E8B25-96FC-697C-2922-603C5CE1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E7166-D744-5BD0-DAB3-EEB03144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16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607F3-069E-6110-A274-3364068A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45B92-2BC4-038C-EAF2-5D42AD12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3B37-AB8F-369F-BED1-83112846F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671A6-B567-4597-B526-3E132D8677A4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816C-36AE-08EB-5C27-71869053B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82C0D-9D8A-0DB9-488F-45A30D594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84B0C-3557-4C4C-A4BE-3BAD4C4B9F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75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02F4BD-45E3-7794-D51A-7812BBF33AD2}"/>
              </a:ext>
            </a:extLst>
          </p:cNvPr>
          <p:cNvSpPr/>
          <p:nvPr/>
        </p:nvSpPr>
        <p:spPr>
          <a:xfrm>
            <a:off x="182219" y="168966"/>
            <a:ext cx="1986396" cy="84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07D51-A843-E522-42A4-DE799196F21F}"/>
              </a:ext>
            </a:extLst>
          </p:cNvPr>
          <p:cNvSpPr/>
          <p:nvPr/>
        </p:nvSpPr>
        <p:spPr>
          <a:xfrm>
            <a:off x="3702629" y="392056"/>
            <a:ext cx="1986396" cy="84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Split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024EF-5E81-0283-CEA9-BF44A0C4209E}"/>
              </a:ext>
            </a:extLst>
          </p:cNvPr>
          <p:cNvSpPr/>
          <p:nvPr/>
        </p:nvSpPr>
        <p:spPr>
          <a:xfrm>
            <a:off x="3702628" y="3662028"/>
            <a:ext cx="1986396" cy="84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Diurnal Patterns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05DBC-BD2E-1C69-C705-D15C5780D2F3}"/>
              </a:ext>
            </a:extLst>
          </p:cNvPr>
          <p:cNvSpPr/>
          <p:nvPr/>
        </p:nvSpPr>
        <p:spPr>
          <a:xfrm>
            <a:off x="182219" y="1977888"/>
            <a:ext cx="1986396" cy="8403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flow_precip_data.csv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FBD7E3-7D88-E373-BFAA-7590706773C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75417" y="1009364"/>
            <a:ext cx="0" cy="968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95D4AA-D50A-A571-B263-5A7FC3084A71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2168615" y="812255"/>
            <a:ext cx="1534014" cy="1585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B0B6AE2-F2D1-76B9-BD85-3141DD777357}"/>
              </a:ext>
            </a:extLst>
          </p:cNvPr>
          <p:cNvSpPr/>
          <p:nvPr/>
        </p:nvSpPr>
        <p:spPr>
          <a:xfrm>
            <a:off x="3702628" y="1942560"/>
            <a:ext cx="1986396" cy="8403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Flow_Categorization.csv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63164B-5680-6B81-75DE-2EBF1091F559}"/>
              </a:ext>
            </a:extLst>
          </p:cNvPr>
          <p:cNvSpPr/>
          <p:nvPr/>
        </p:nvSpPr>
        <p:spPr>
          <a:xfrm>
            <a:off x="6623877" y="3662028"/>
            <a:ext cx="1986396" cy="8403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DWF_Patterns.csv</a:t>
            </a:r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660B39-2417-29E1-403B-92BCEFF38D73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4695826" y="1232454"/>
            <a:ext cx="1" cy="710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B561E8-6FE0-21E6-9214-6F789424C4D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4695826" y="2782958"/>
            <a:ext cx="0" cy="879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CD3B1A-18AE-6229-6EB6-CE5EFE4527B9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5689024" y="4082227"/>
            <a:ext cx="9348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2A37B6F-38F9-F466-F156-55D4B344F8D8}"/>
              </a:ext>
            </a:extLst>
          </p:cNvPr>
          <p:cNvSpPr/>
          <p:nvPr/>
        </p:nvSpPr>
        <p:spPr>
          <a:xfrm>
            <a:off x="6623877" y="5058483"/>
            <a:ext cx="1986396" cy="84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Decomposition</a:t>
            </a:r>
            <a:endParaRPr lang="en-CA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BBA477-DFCD-4315-7A6D-62EC3963874A}"/>
              </a:ext>
            </a:extLst>
          </p:cNvPr>
          <p:cNvCxnSpPr>
            <a:stCxn id="13" idx="2"/>
            <a:endCxn id="33" idx="0"/>
          </p:cNvCxnSpPr>
          <p:nvPr/>
        </p:nvCxnSpPr>
        <p:spPr>
          <a:xfrm>
            <a:off x="7617075" y="4502426"/>
            <a:ext cx="0" cy="55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41FBB64-CC7F-A906-734A-F916DACF4128}"/>
              </a:ext>
            </a:extLst>
          </p:cNvPr>
          <p:cNvCxnSpPr>
            <a:stCxn id="7" idx="2"/>
            <a:endCxn id="33" idx="1"/>
          </p:cNvCxnSpPr>
          <p:nvPr/>
        </p:nvCxnSpPr>
        <p:spPr>
          <a:xfrm rot="16200000" flipH="1">
            <a:off x="2569449" y="1424254"/>
            <a:ext cx="2660396" cy="54484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62E2215-58E7-3FAF-18E3-F24BF982E5BD}"/>
              </a:ext>
            </a:extLst>
          </p:cNvPr>
          <p:cNvSpPr/>
          <p:nvPr/>
        </p:nvSpPr>
        <p:spPr>
          <a:xfrm>
            <a:off x="9295783" y="5058483"/>
            <a:ext cx="1986396" cy="8403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Flow_Decomposition.csv</a:t>
            </a:r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59096C-6D5D-7648-4106-39683155504D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8610273" y="5478682"/>
            <a:ext cx="6855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047D262-242A-C310-E8B6-C5F52287294A}"/>
              </a:ext>
            </a:extLst>
          </p:cNvPr>
          <p:cNvSpPr/>
          <p:nvPr/>
        </p:nvSpPr>
        <p:spPr>
          <a:xfrm>
            <a:off x="9295783" y="3663657"/>
            <a:ext cx="1986396" cy="84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RTK Method</a:t>
            </a:r>
            <a:endParaRPr lang="en-C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29F905-73F1-5EDC-D41D-413526304066}"/>
              </a:ext>
            </a:extLst>
          </p:cNvPr>
          <p:cNvCxnSpPr>
            <a:stCxn id="38" idx="0"/>
            <a:endCxn id="41" idx="2"/>
          </p:cNvCxnSpPr>
          <p:nvPr/>
        </p:nvCxnSpPr>
        <p:spPr>
          <a:xfrm flipV="1">
            <a:off x="10288981" y="4504055"/>
            <a:ext cx="0" cy="55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E6374E-97CB-BCCF-07A7-EA953CF8CA7C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V="1">
            <a:off x="10288981" y="2919594"/>
            <a:ext cx="0" cy="744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F5FABEA-3E51-E475-FE3A-44715B59509A}"/>
              </a:ext>
            </a:extLst>
          </p:cNvPr>
          <p:cNvSpPr/>
          <p:nvPr/>
        </p:nvSpPr>
        <p:spPr>
          <a:xfrm>
            <a:off x="9295783" y="2079196"/>
            <a:ext cx="1986396" cy="8403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RTK Parameters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216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Hoover, Alex</dc:creator>
  <cp:lastModifiedBy>Hoover, Alex</cp:lastModifiedBy>
  <cp:revision>1</cp:revision>
  <dcterms:created xsi:type="dcterms:W3CDTF">2025-05-20T20:46:11Z</dcterms:created>
  <dcterms:modified xsi:type="dcterms:W3CDTF">2025-05-20T21:52:10Z</dcterms:modified>
</cp:coreProperties>
</file>