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82C28-8168-4010-9AA0-DD99CAEB5D54}" v="62" dt="2024-11-21T19:01:18.413"/>
    <p1510:client id="{6B3ED857-35DE-202F-6139-29E38FA577BF}" v="2" dt="2024-11-21T18:31:01.399"/>
    <p1510:client id="{9CEF7376-93C5-55FF-F645-ABC951961E28}" v="51" dt="2024-11-21T19:00:01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ylee Cianca" userId="S::mcianca@students.kennesaw.edu::8ceae96d-f3f0-48f6-a17a-558bff50705c" providerId="AD" clId="Web-{6B3ED857-35DE-202F-6139-29E38FA577BF}"/>
    <pc:docChg chg="modSld">
      <pc:chgData name="Maylee Cianca" userId="S::mcianca@students.kennesaw.edu::8ceae96d-f3f0-48f6-a17a-558bff50705c" providerId="AD" clId="Web-{6B3ED857-35DE-202F-6139-29E38FA577BF}" dt="2024-11-21T18:31:01.399" v="2"/>
      <pc:docMkLst>
        <pc:docMk/>
      </pc:docMkLst>
      <pc:sldChg chg="addSp modSp mod setBg">
        <pc:chgData name="Maylee Cianca" userId="S::mcianca@students.kennesaw.edu::8ceae96d-f3f0-48f6-a17a-558bff50705c" providerId="AD" clId="Web-{6B3ED857-35DE-202F-6139-29E38FA577BF}" dt="2024-11-21T18:31:01.399" v="2"/>
        <pc:sldMkLst>
          <pc:docMk/>
          <pc:sldMk cId="109857222" sldId="256"/>
        </pc:sldMkLst>
        <pc:spChg chg="mod">
          <ac:chgData name="Maylee Cianca" userId="S::mcianca@students.kennesaw.edu::8ceae96d-f3f0-48f6-a17a-558bff50705c" providerId="AD" clId="Web-{6B3ED857-35DE-202F-6139-29E38FA577BF}" dt="2024-11-21T18:30:20.725" v="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ylee Cianca" userId="S::mcianca@students.kennesaw.edu::8ceae96d-f3f0-48f6-a17a-558bff50705c" providerId="AD" clId="Web-{6B3ED857-35DE-202F-6139-29E38FA577BF}" dt="2024-11-21T18:30:20.725" v="1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Maylee Cianca" userId="S::mcianca@students.kennesaw.edu::8ceae96d-f3f0-48f6-a17a-558bff50705c" providerId="AD" clId="Web-{6B3ED857-35DE-202F-6139-29E38FA577BF}" dt="2024-11-21T18:30:20.725" v="1"/>
          <ac:spMkLst>
            <pc:docMk/>
            <pc:sldMk cId="109857222" sldId="256"/>
            <ac:spMk id="9" creationId="{65219498-D544-41AC-98FE-8F956EF66A62}"/>
          </ac:spMkLst>
        </pc:spChg>
        <pc:spChg chg="add">
          <ac:chgData name="Maylee Cianca" userId="S::mcianca@students.kennesaw.edu::8ceae96d-f3f0-48f6-a17a-558bff50705c" providerId="AD" clId="Web-{6B3ED857-35DE-202F-6139-29E38FA577BF}" dt="2024-11-21T18:30:20.725" v="1"/>
          <ac:spMkLst>
            <pc:docMk/>
            <pc:sldMk cId="109857222" sldId="256"/>
            <ac:spMk id="11" creationId="{F500DBFC-17A9-4E0A-AEE2-A49F9AEEF0FD}"/>
          </ac:spMkLst>
        </pc:spChg>
        <pc:grpChg chg="add">
          <ac:chgData name="Maylee Cianca" userId="S::mcianca@students.kennesaw.edu::8ceae96d-f3f0-48f6-a17a-558bff50705c" providerId="AD" clId="Web-{6B3ED857-35DE-202F-6139-29E38FA577BF}" dt="2024-11-21T18:30:20.725" v="1"/>
          <ac:grpSpMkLst>
            <pc:docMk/>
            <pc:sldMk cId="109857222" sldId="256"/>
            <ac:grpSpMk id="13" creationId="{D74613BB-817C-4C4F-8A24-4936F2F064C0}"/>
          </ac:grpSpMkLst>
        </pc:grpChg>
        <pc:picChg chg="add mod">
          <ac:chgData name="Maylee Cianca" userId="S::mcianca@students.kennesaw.edu::8ceae96d-f3f0-48f6-a17a-558bff50705c" providerId="AD" clId="Web-{6B3ED857-35DE-202F-6139-29E38FA577BF}" dt="2024-11-21T18:31:01.399" v="2"/>
          <ac:picMkLst>
            <pc:docMk/>
            <pc:sldMk cId="109857222" sldId="256"/>
            <ac:picMk id="4" creationId="{D68B203D-9114-5337-F1D4-950DCF982B93}"/>
          </ac:picMkLst>
        </pc:picChg>
      </pc:sldChg>
    </pc:docChg>
  </pc:docChgLst>
  <pc:docChgLst>
    <pc:chgData name="Alex Wilson" userId="S::swils254@students.kennesaw.edu::ea437d36-459b-4dc2-b8f5-cd82dc630220" providerId="AD" clId="Web-{9CEF7376-93C5-55FF-F645-ABC951961E28}"/>
    <pc:docChg chg="modSld">
      <pc:chgData name="Alex Wilson" userId="S::swils254@students.kennesaw.edu::ea437d36-459b-4dc2-b8f5-cd82dc630220" providerId="AD" clId="Web-{9CEF7376-93C5-55FF-F645-ABC951961E28}" dt="2024-11-21T19:00:01.602" v="48" actId="1076"/>
      <pc:docMkLst>
        <pc:docMk/>
      </pc:docMkLst>
      <pc:sldChg chg="addSp delSp modSp">
        <pc:chgData name="Alex Wilson" userId="S::swils254@students.kennesaw.edu::ea437d36-459b-4dc2-b8f5-cd82dc630220" providerId="AD" clId="Web-{9CEF7376-93C5-55FF-F645-ABC951961E28}" dt="2024-11-21T19:00:01.602" v="48" actId="1076"/>
        <pc:sldMkLst>
          <pc:docMk/>
          <pc:sldMk cId="109857222" sldId="256"/>
        </pc:sldMkLst>
        <pc:spChg chg="del">
          <ac:chgData name="Alex Wilson" userId="S::swils254@students.kennesaw.edu::ea437d36-459b-4dc2-b8f5-cd82dc630220" providerId="AD" clId="Web-{9CEF7376-93C5-55FF-F645-ABC951961E28}" dt="2024-11-21T18:54:29.092" v="1"/>
          <ac:spMkLst>
            <pc:docMk/>
            <pc:sldMk cId="109857222" sldId="256"/>
            <ac:spMk id="22" creationId="{F12E7CC5-C78B-4EBD-9565-3FA00FAA6CF2}"/>
          </ac:spMkLst>
        </pc:spChg>
        <pc:picChg chg="del">
          <ac:chgData name="Alex Wilson" userId="S::swils254@students.kennesaw.edu::ea437d36-459b-4dc2-b8f5-cd82dc630220" providerId="AD" clId="Web-{9CEF7376-93C5-55FF-F645-ABC951961E28}" dt="2024-11-21T18:54:29.092" v="0"/>
          <ac:picMkLst>
            <pc:docMk/>
            <pc:sldMk cId="109857222" sldId="256"/>
            <ac:picMk id="4" creationId="{D68B203D-9114-5337-F1D4-950DCF982B93}"/>
          </ac:picMkLst>
        </pc:picChg>
        <pc:picChg chg="add mod">
          <ac:chgData name="Alex Wilson" userId="S::swils254@students.kennesaw.edu::ea437d36-459b-4dc2-b8f5-cd82dc630220" providerId="AD" clId="Web-{9CEF7376-93C5-55FF-F645-ABC951961E28}" dt="2024-11-21T19:00:01.602" v="48" actId="1076"/>
          <ac:picMkLst>
            <pc:docMk/>
            <pc:sldMk cId="109857222" sldId="256"/>
            <ac:picMk id="5" creationId="{9B815163-950F-8153-080D-7D0934EA4677}"/>
          </ac:picMkLst>
        </pc:picChg>
        <pc:picChg chg="add mod">
          <ac:chgData name="Alex Wilson" userId="S::swils254@students.kennesaw.edu::ea437d36-459b-4dc2-b8f5-cd82dc630220" providerId="AD" clId="Web-{9CEF7376-93C5-55FF-F645-ABC951961E28}" dt="2024-11-21T18:59:56.946" v="47" actId="1076"/>
          <ac:picMkLst>
            <pc:docMk/>
            <pc:sldMk cId="109857222" sldId="256"/>
            <ac:picMk id="6" creationId="{5903F0EA-4095-FFDE-2B97-A303659179C0}"/>
          </ac:picMkLst>
        </pc:picChg>
      </pc:sldChg>
    </pc:docChg>
  </pc:docChgLst>
  <pc:docChgLst>
    <pc:chgData name="Maylee Cianca" userId="S::mcianca@students.kennesaw.edu::8ceae96d-f3f0-48f6-a17a-558bff50705c" providerId="AD" clId="Web-{06D82C28-8168-4010-9AA0-DD99CAEB5D54}"/>
    <pc:docChg chg="modSld addMainMaster delMainMaster">
      <pc:chgData name="Maylee Cianca" userId="S::mcianca@students.kennesaw.edu::8ceae96d-f3f0-48f6-a17a-558bff50705c" providerId="AD" clId="Web-{06D82C28-8168-4010-9AA0-DD99CAEB5D54}" dt="2024-11-21T19:01:18.413" v="60" actId="1076"/>
      <pc:docMkLst>
        <pc:docMk/>
      </pc:docMkLst>
      <pc:sldChg chg="addSp delSp modSp mod modClrScheme chgLayout">
        <pc:chgData name="Maylee Cianca" userId="S::mcianca@students.kennesaw.edu::8ceae96d-f3f0-48f6-a17a-558bff50705c" providerId="AD" clId="Web-{06D82C28-8168-4010-9AA0-DD99CAEB5D54}" dt="2024-11-21T19:01:18.413" v="60" actId="1076"/>
        <pc:sldMkLst>
          <pc:docMk/>
          <pc:sldMk cId="109857222" sldId="256"/>
        </pc:sldMkLst>
        <pc:spChg chg="mod">
          <ac:chgData name="Maylee Cianca" userId="S::mcianca@students.kennesaw.edu::8ceae96d-f3f0-48f6-a17a-558bff50705c" providerId="AD" clId="Web-{06D82C28-8168-4010-9AA0-DD99CAEB5D54}" dt="2024-11-21T19:01:18.413" v="60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ylee Cianca" userId="S::mcianca@students.kennesaw.edu::8ceae96d-f3f0-48f6-a17a-558bff50705c" providerId="AD" clId="Web-{06D82C28-8168-4010-9AA0-DD99CAEB5D54}" dt="2024-11-21T19:01:07.241" v="59" actId="1076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Maylee Cianca" userId="S::mcianca@students.kennesaw.edu::8ceae96d-f3f0-48f6-a17a-558bff50705c" providerId="AD" clId="Web-{06D82C28-8168-4010-9AA0-DD99CAEB5D54}" dt="2024-11-21T18:39:03.710" v="0"/>
          <ac:spMkLst>
            <pc:docMk/>
            <pc:sldMk cId="109857222" sldId="256"/>
            <ac:spMk id="9" creationId="{65219498-D544-41AC-98FE-8F956EF66A62}"/>
          </ac:spMkLst>
        </pc:spChg>
        <pc:spChg chg="del">
          <ac:chgData name="Maylee Cianca" userId="S::mcianca@students.kennesaw.edu::8ceae96d-f3f0-48f6-a17a-558bff50705c" providerId="AD" clId="Web-{06D82C28-8168-4010-9AA0-DD99CAEB5D54}" dt="2024-11-21T18:39:03.710" v="0"/>
          <ac:spMkLst>
            <pc:docMk/>
            <pc:sldMk cId="109857222" sldId="256"/>
            <ac:spMk id="11" creationId="{F500DBFC-17A9-4E0A-AEE2-A49F9AEEF0FD}"/>
          </ac:spMkLst>
        </pc:spChg>
        <pc:spChg chg="add">
          <ac:chgData name="Maylee Cianca" userId="S::mcianca@students.kennesaw.edu::8ceae96d-f3f0-48f6-a17a-558bff50705c" providerId="AD" clId="Web-{06D82C28-8168-4010-9AA0-DD99CAEB5D54}" dt="2024-11-21T18:39:03.710" v="0"/>
          <ac:spMkLst>
            <pc:docMk/>
            <pc:sldMk cId="109857222" sldId="256"/>
            <ac:spMk id="22" creationId="{F12E7CC5-C78B-4EBD-9565-3FA00FAA6CF2}"/>
          </ac:spMkLst>
        </pc:spChg>
        <pc:spChg chg="add del">
          <ac:chgData name="Maylee Cianca" userId="S::mcianca@students.kennesaw.edu::8ceae96d-f3f0-48f6-a17a-558bff50705c" providerId="AD" clId="Web-{06D82C28-8168-4010-9AA0-DD99CAEB5D54}" dt="2024-11-21T18:58:54.050" v="41"/>
          <ac:spMkLst>
            <pc:docMk/>
            <pc:sldMk cId="109857222" sldId="256"/>
            <ac:spMk id="24" creationId="{3A4529A5-F675-429F-8044-01372BB13422}"/>
          </ac:spMkLst>
        </pc:spChg>
        <pc:spChg chg="add del">
          <ac:chgData name="Maylee Cianca" userId="S::mcianca@students.kennesaw.edu::8ceae96d-f3f0-48f6-a17a-558bff50705c" providerId="AD" clId="Web-{06D82C28-8168-4010-9AA0-DD99CAEB5D54}" dt="2024-11-21T18:58:54.050" v="41"/>
          <ac:spMkLst>
            <pc:docMk/>
            <pc:sldMk cId="109857222" sldId="256"/>
            <ac:spMk id="26" creationId="{63DAB858-5A0C-4AFF-AAC6-705EDF8DB733}"/>
          </ac:spMkLst>
        </pc:spChg>
        <pc:spChg chg="add">
          <ac:chgData name="Maylee Cianca" userId="S::mcianca@students.kennesaw.edu::8ceae96d-f3f0-48f6-a17a-558bff50705c" providerId="AD" clId="Web-{06D82C28-8168-4010-9AA0-DD99CAEB5D54}" dt="2024-11-21T18:58:54.050" v="41"/>
          <ac:spMkLst>
            <pc:docMk/>
            <pc:sldMk cId="109857222" sldId="256"/>
            <ac:spMk id="31" creationId="{B87C619C-EBAB-488E-96B9-153AA4C9B440}"/>
          </ac:spMkLst>
        </pc:spChg>
        <pc:spChg chg="add">
          <ac:chgData name="Maylee Cianca" userId="S::mcianca@students.kennesaw.edu::8ceae96d-f3f0-48f6-a17a-558bff50705c" providerId="AD" clId="Web-{06D82C28-8168-4010-9AA0-DD99CAEB5D54}" dt="2024-11-21T18:58:54.050" v="41"/>
          <ac:spMkLst>
            <pc:docMk/>
            <pc:sldMk cId="109857222" sldId="256"/>
            <ac:spMk id="33" creationId="{130DA1C1-36FD-41D8-9826-EE797BF39BAB}"/>
          </ac:spMkLst>
        </pc:spChg>
        <pc:spChg chg="add">
          <ac:chgData name="Maylee Cianca" userId="S::mcianca@students.kennesaw.edu::8ceae96d-f3f0-48f6-a17a-558bff50705c" providerId="AD" clId="Web-{06D82C28-8168-4010-9AA0-DD99CAEB5D54}" dt="2024-11-21T18:58:54.050" v="41"/>
          <ac:spMkLst>
            <pc:docMk/>
            <pc:sldMk cId="109857222" sldId="256"/>
            <ac:spMk id="35" creationId="{35BC54F7-1315-4D6C-9420-A5BF0CDDBC04}"/>
          </ac:spMkLst>
        </pc:spChg>
        <pc:grpChg chg="del">
          <ac:chgData name="Maylee Cianca" userId="S::mcianca@students.kennesaw.edu::8ceae96d-f3f0-48f6-a17a-558bff50705c" providerId="AD" clId="Web-{06D82C28-8168-4010-9AA0-DD99CAEB5D54}" dt="2024-11-21T18:39:03.710" v="0"/>
          <ac:grpSpMkLst>
            <pc:docMk/>
            <pc:sldMk cId="109857222" sldId="256"/>
            <ac:grpSpMk id="13" creationId="{D74613BB-817C-4C4F-8A24-4936F2F064C0}"/>
          </ac:grpSpMkLst>
        </pc:grpChg>
        <pc:picChg chg="mod modCrop">
          <ac:chgData name="Maylee Cianca" userId="S::mcianca@students.kennesaw.edu::8ceae96d-f3f0-48f6-a17a-558bff50705c" providerId="AD" clId="Web-{06D82C28-8168-4010-9AA0-DD99CAEB5D54}" dt="2024-11-21T18:42:09.292" v="33"/>
          <ac:picMkLst>
            <pc:docMk/>
            <pc:sldMk cId="109857222" sldId="256"/>
            <ac:picMk id="4" creationId="{D68B203D-9114-5337-F1D4-950DCF982B93}"/>
          </ac:picMkLst>
        </pc:picChg>
        <pc:picChg chg="mod ord">
          <ac:chgData name="Maylee Cianca" userId="S::mcianca@students.kennesaw.edu::8ceae96d-f3f0-48f6-a17a-558bff50705c" providerId="AD" clId="Web-{06D82C28-8168-4010-9AA0-DD99CAEB5D54}" dt="2024-11-21T18:58:54.050" v="41"/>
          <ac:picMkLst>
            <pc:docMk/>
            <pc:sldMk cId="109857222" sldId="256"/>
            <ac:picMk id="5" creationId="{9B815163-950F-8153-080D-7D0934EA4677}"/>
          </ac:picMkLst>
        </pc:picChg>
        <pc:picChg chg="mod">
          <ac:chgData name="Maylee Cianca" userId="S::mcianca@students.kennesaw.edu::8ceae96d-f3f0-48f6-a17a-558bff50705c" providerId="AD" clId="Web-{06D82C28-8168-4010-9AA0-DD99CAEB5D54}" dt="2024-11-21T18:58:54.050" v="41"/>
          <ac:picMkLst>
            <pc:docMk/>
            <pc:sldMk cId="109857222" sldId="256"/>
            <ac:picMk id="6" creationId="{5903F0EA-4095-FFDE-2B97-A303659179C0}"/>
          </ac:picMkLst>
        </pc:picChg>
      </pc:sldChg>
      <pc:sldMasterChg chg="del delSldLayout">
        <pc:chgData name="Maylee Cianca" userId="S::mcianca@students.kennesaw.edu::8ceae96d-f3f0-48f6-a17a-558bff50705c" providerId="AD" clId="Web-{06D82C28-8168-4010-9AA0-DD99CAEB5D54}" dt="2024-11-21T18:39:03.710" v="0"/>
        <pc:sldMasterMkLst>
          <pc:docMk/>
          <pc:sldMasterMk cId="2460954070" sldId="2147483660"/>
        </pc:sldMasterMkLst>
        <pc:sldLayoutChg chg="del">
          <pc:chgData name="Maylee Cianca" userId="S::mcianca@students.kennesaw.edu::8ceae96d-f3f0-48f6-a17a-558bff50705c" providerId="AD" clId="Web-{06D82C28-8168-4010-9AA0-DD99CAEB5D54}" dt="2024-11-21T18:39:03.710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ylee Cianca" userId="S::mcianca@students.kennesaw.edu::8ceae96d-f3f0-48f6-a17a-558bff50705c" providerId="AD" clId="Web-{06D82C28-8168-4010-9AA0-DD99CAEB5D54}" dt="2024-11-21T18:39:03.710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ylee Cianca" userId="S::mcianca@students.kennesaw.edu::8ceae96d-f3f0-48f6-a17a-558bff50705c" providerId="AD" clId="Web-{06D82C28-8168-4010-9AA0-DD99CAEB5D54}" dt="2024-11-21T18:39:03.710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ylee Cianca" userId="S::mcianca@students.kennesaw.edu::8ceae96d-f3f0-48f6-a17a-558bff50705c" providerId="AD" clId="Web-{06D82C28-8168-4010-9AA0-DD99CAEB5D54}" dt="2024-11-21T18:39:03.710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ylee Cianca" userId="S::mcianca@students.kennesaw.edu::8ceae96d-f3f0-48f6-a17a-558bff50705c" providerId="AD" clId="Web-{06D82C28-8168-4010-9AA0-DD99CAEB5D54}" dt="2024-11-21T18:39:03.710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ylee Cianca" userId="S::mcianca@students.kennesaw.edu::8ceae96d-f3f0-48f6-a17a-558bff50705c" providerId="AD" clId="Web-{06D82C28-8168-4010-9AA0-DD99CAEB5D54}" dt="2024-11-21T18:39:03.710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ylee Cianca" userId="S::mcianca@students.kennesaw.edu::8ceae96d-f3f0-48f6-a17a-558bff50705c" providerId="AD" clId="Web-{06D82C28-8168-4010-9AA0-DD99CAEB5D54}" dt="2024-11-21T18:39:03.710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ylee Cianca" userId="S::mcianca@students.kennesaw.edu::8ceae96d-f3f0-48f6-a17a-558bff50705c" providerId="AD" clId="Web-{06D82C28-8168-4010-9AA0-DD99CAEB5D54}" dt="2024-11-21T18:39:03.710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ylee Cianca" userId="S::mcianca@students.kennesaw.edu::8ceae96d-f3f0-48f6-a17a-558bff50705c" providerId="AD" clId="Web-{06D82C28-8168-4010-9AA0-DD99CAEB5D54}" dt="2024-11-21T18:39:03.710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ylee Cianca" userId="S::mcianca@students.kennesaw.edu::8ceae96d-f3f0-48f6-a17a-558bff50705c" providerId="AD" clId="Web-{06D82C28-8168-4010-9AA0-DD99CAEB5D54}" dt="2024-11-21T18:39:03.710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ylee Cianca" userId="S::mcianca@students.kennesaw.edu::8ceae96d-f3f0-48f6-a17a-558bff50705c" providerId="AD" clId="Web-{06D82C28-8168-4010-9AA0-DD99CAEB5D54}" dt="2024-11-21T18:39:03.710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Maylee Cianca" userId="S::mcianca@students.kennesaw.edu::8ceae96d-f3f0-48f6-a17a-558bff50705c" providerId="AD" clId="Web-{06D82C28-8168-4010-9AA0-DD99CAEB5D54}" dt="2024-11-21T18:39:03.710" v="0"/>
        <pc:sldMasterMkLst>
          <pc:docMk/>
          <pc:sldMasterMk cId="2973249924" sldId="2147483724"/>
        </pc:sldMasterMkLst>
        <pc:sldLayoutChg chg="add">
          <pc:chgData name="Maylee Cianca" userId="S::mcianca@students.kennesaw.edu::8ceae96d-f3f0-48f6-a17a-558bff50705c" providerId="AD" clId="Web-{06D82C28-8168-4010-9AA0-DD99CAEB5D54}" dt="2024-11-21T18:39:03.710" v="0"/>
          <pc:sldLayoutMkLst>
            <pc:docMk/>
            <pc:sldMasterMk cId="2973249924" sldId="2147483724"/>
            <pc:sldLayoutMk cId="1136830624" sldId="2147483713"/>
          </pc:sldLayoutMkLst>
        </pc:sldLayoutChg>
        <pc:sldLayoutChg chg="add">
          <pc:chgData name="Maylee Cianca" userId="S::mcianca@students.kennesaw.edu::8ceae96d-f3f0-48f6-a17a-558bff50705c" providerId="AD" clId="Web-{06D82C28-8168-4010-9AA0-DD99CAEB5D54}" dt="2024-11-21T18:39:03.710" v="0"/>
          <pc:sldLayoutMkLst>
            <pc:docMk/>
            <pc:sldMasterMk cId="2973249924" sldId="2147483724"/>
            <pc:sldLayoutMk cId="3509117150" sldId="2147483714"/>
          </pc:sldLayoutMkLst>
        </pc:sldLayoutChg>
        <pc:sldLayoutChg chg="add">
          <pc:chgData name="Maylee Cianca" userId="S::mcianca@students.kennesaw.edu::8ceae96d-f3f0-48f6-a17a-558bff50705c" providerId="AD" clId="Web-{06D82C28-8168-4010-9AA0-DD99CAEB5D54}" dt="2024-11-21T18:39:03.710" v="0"/>
          <pc:sldLayoutMkLst>
            <pc:docMk/>
            <pc:sldMasterMk cId="2973249924" sldId="2147483724"/>
            <pc:sldLayoutMk cId="3742925910" sldId="2147483715"/>
          </pc:sldLayoutMkLst>
        </pc:sldLayoutChg>
        <pc:sldLayoutChg chg="add">
          <pc:chgData name="Maylee Cianca" userId="S::mcianca@students.kennesaw.edu::8ceae96d-f3f0-48f6-a17a-558bff50705c" providerId="AD" clId="Web-{06D82C28-8168-4010-9AA0-DD99CAEB5D54}" dt="2024-11-21T18:39:03.710" v="0"/>
          <pc:sldLayoutMkLst>
            <pc:docMk/>
            <pc:sldMasterMk cId="2973249924" sldId="2147483724"/>
            <pc:sldLayoutMk cId="3976365046" sldId="2147483716"/>
          </pc:sldLayoutMkLst>
        </pc:sldLayoutChg>
        <pc:sldLayoutChg chg="add">
          <pc:chgData name="Maylee Cianca" userId="S::mcianca@students.kennesaw.edu::8ceae96d-f3f0-48f6-a17a-558bff50705c" providerId="AD" clId="Web-{06D82C28-8168-4010-9AA0-DD99CAEB5D54}" dt="2024-11-21T18:39:03.710" v="0"/>
          <pc:sldLayoutMkLst>
            <pc:docMk/>
            <pc:sldMasterMk cId="2973249924" sldId="2147483724"/>
            <pc:sldLayoutMk cId="261667071" sldId="2147483717"/>
          </pc:sldLayoutMkLst>
        </pc:sldLayoutChg>
        <pc:sldLayoutChg chg="add">
          <pc:chgData name="Maylee Cianca" userId="S::mcianca@students.kennesaw.edu::8ceae96d-f3f0-48f6-a17a-558bff50705c" providerId="AD" clId="Web-{06D82C28-8168-4010-9AA0-DD99CAEB5D54}" dt="2024-11-21T18:39:03.710" v="0"/>
          <pc:sldLayoutMkLst>
            <pc:docMk/>
            <pc:sldMasterMk cId="2973249924" sldId="2147483724"/>
            <pc:sldLayoutMk cId="753689525" sldId="2147483718"/>
          </pc:sldLayoutMkLst>
        </pc:sldLayoutChg>
        <pc:sldLayoutChg chg="add">
          <pc:chgData name="Maylee Cianca" userId="S::mcianca@students.kennesaw.edu::8ceae96d-f3f0-48f6-a17a-558bff50705c" providerId="AD" clId="Web-{06D82C28-8168-4010-9AA0-DD99CAEB5D54}" dt="2024-11-21T18:39:03.710" v="0"/>
          <pc:sldLayoutMkLst>
            <pc:docMk/>
            <pc:sldMasterMk cId="2973249924" sldId="2147483724"/>
            <pc:sldLayoutMk cId="790004047" sldId="2147483719"/>
          </pc:sldLayoutMkLst>
        </pc:sldLayoutChg>
        <pc:sldLayoutChg chg="add">
          <pc:chgData name="Maylee Cianca" userId="S::mcianca@students.kennesaw.edu::8ceae96d-f3f0-48f6-a17a-558bff50705c" providerId="AD" clId="Web-{06D82C28-8168-4010-9AA0-DD99CAEB5D54}" dt="2024-11-21T18:39:03.710" v="0"/>
          <pc:sldLayoutMkLst>
            <pc:docMk/>
            <pc:sldMasterMk cId="2973249924" sldId="2147483724"/>
            <pc:sldLayoutMk cId="80547537" sldId="2147483720"/>
          </pc:sldLayoutMkLst>
        </pc:sldLayoutChg>
        <pc:sldLayoutChg chg="add">
          <pc:chgData name="Maylee Cianca" userId="S::mcianca@students.kennesaw.edu::8ceae96d-f3f0-48f6-a17a-558bff50705c" providerId="AD" clId="Web-{06D82C28-8168-4010-9AA0-DD99CAEB5D54}" dt="2024-11-21T18:39:03.710" v="0"/>
          <pc:sldLayoutMkLst>
            <pc:docMk/>
            <pc:sldMasterMk cId="2973249924" sldId="2147483724"/>
            <pc:sldLayoutMk cId="1100558025" sldId="2147483721"/>
          </pc:sldLayoutMkLst>
        </pc:sldLayoutChg>
        <pc:sldLayoutChg chg="add">
          <pc:chgData name="Maylee Cianca" userId="S::mcianca@students.kennesaw.edu::8ceae96d-f3f0-48f6-a17a-558bff50705c" providerId="AD" clId="Web-{06D82C28-8168-4010-9AA0-DD99CAEB5D54}" dt="2024-11-21T18:39:03.710" v="0"/>
          <pc:sldLayoutMkLst>
            <pc:docMk/>
            <pc:sldMasterMk cId="2973249924" sldId="2147483724"/>
            <pc:sldLayoutMk cId="2789398898" sldId="2147483722"/>
          </pc:sldLayoutMkLst>
        </pc:sldLayoutChg>
        <pc:sldLayoutChg chg="add">
          <pc:chgData name="Maylee Cianca" userId="S::mcianca@students.kennesaw.edu::8ceae96d-f3f0-48f6-a17a-558bff50705c" providerId="AD" clId="Web-{06D82C28-8168-4010-9AA0-DD99CAEB5D54}" dt="2024-11-21T18:39:03.710" v="0"/>
          <pc:sldLayoutMkLst>
            <pc:docMk/>
            <pc:sldMasterMk cId="2973249924" sldId="2147483724"/>
            <pc:sldLayoutMk cId="1053574824" sldId="214748372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0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6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8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5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39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57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6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3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1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2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4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87C619C-EBAB-488E-96B9-153AA4C9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30DA1C1-36FD-41D8-9826-EE797BF39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53312" cy="6858000"/>
          </a:xfrm>
          <a:custGeom>
            <a:avLst/>
            <a:gdLst>
              <a:gd name="connsiteX0" fmla="*/ 0 w 7433452"/>
              <a:gd name="connsiteY0" fmla="*/ 0 h 6858000"/>
              <a:gd name="connsiteX1" fmla="*/ 1592736 w 7433452"/>
              <a:gd name="connsiteY1" fmla="*/ 0 h 6858000"/>
              <a:gd name="connsiteX2" fmla="*/ 2171700 w 7433452"/>
              <a:gd name="connsiteY2" fmla="*/ 0 h 6858000"/>
              <a:gd name="connsiteX3" fmla="*/ 2762696 w 7433452"/>
              <a:gd name="connsiteY3" fmla="*/ 0 h 6858000"/>
              <a:gd name="connsiteX4" fmla="*/ 2829254 w 7433452"/>
              <a:gd name="connsiteY4" fmla="*/ 0 h 6858000"/>
              <a:gd name="connsiteX5" fmla="*/ 7415310 w 7433452"/>
              <a:gd name="connsiteY5" fmla="*/ 0 h 6858000"/>
              <a:gd name="connsiteX6" fmla="*/ 7405703 w 7433452"/>
              <a:gd name="connsiteY6" fmla="*/ 94814 h 6858000"/>
              <a:gd name="connsiteX7" fmla="*/ 7410754 w 7433452"/>
              <a:gd name="connsiteY7" fmla="*/ 421796 h 6858000"/>
              <a:gd name="connsiteX8" fmla="*/ 7414688 w 7433452"/>
              <a:gd name="connsiteY8" fmla="*/ 812192 h 6858000"/>
              <a:gd name="connsiteX9" fmla="*/ 7395017 w 7433452"/>
              <a:gd name="connsiteY9" fmla="*/ 1113642 h 6858000"/>
              <a:gd name="connsiteX10" fmla="*/ 7422810 w 7433452"/>
              <a:gd name="connsiteY10" fmla="*/ 1796708 h 6858000"/>
              <a:gd name="connsiteX11" fmla="*/ 7421161 w 7433452"/>
              <a:gd name="connsiteY11" fmla="*/ 2327333 h 6858000"/>
              <a:gd name="connsiteX12" fmla="*/ 7412023 w 7433452"/>
              <a:gd name="connsiteY12" fmla="*/ 2784280 h 6858000"/>
              <a:gd name="connsiteX13" fmla="*/ 7417480 w 7433452"/>
              <a:gd name="connsiteY13" fmla="*/ 2985458 h 6858000"/>
              <a:gd name="connsiteX14" fmla="*/ 7403774 w 7433452"/>
              <a:gd name="connsiteY14" fmla="*/ 3531096 h 6858000"/>
              <a:gd name="connsiteX15" fmla="*/ 7414307 w 7433452"/>
              <a:gd name="connsiteY15" fmla="*/ 4336830 h 6858000"/>
              <a:gd name="connsiteX16" fmla="*/ 7413419 w 7433452"/>
              <a:gd name="connsiteY16" fmla="*/ 5026893 h 6858000"/>
              <a:gd name="connsiteX17" fmla="*/ 7417734 w 7433452"/>
              <a:gd name="connsiteY17" fmla="*/ 5252632 h 6858000"/>
              <a:gd name="connsiteX18" fmla="*/ 7417734 w 7433452"/>
              <a:gd name="connsiteY18" fmla="*/ 5466282 h 6858000"/>
              <a:gd name="connsiteX19" fmla="*/ 7379659 w 7433452"/>
              <a:gd name="connsiteY19" fmla="*/ 6121225 h 6858000"/>
              <a:gd name="connsiteX20" fmla="*/ 7395115 w 7433452"/>
              <a:gd name="connsiteY20" fmla="*/ 6708907 h 6858000"/>
              <a:gd name="connsiteX21" fmla="*/ 7412408 w 7433452"/>
              <a:gd name="connsiteY21" fmla="*/ 6858000 h 6858000"/>
              <a:gd name="connsiteX22" fmla="*/ 2829254 w 7433452"/>
              <a:gd name="connsiteY22" fmla="*/ 6858000 h 6858000"/>
              <a:gd name="connsiteX23" fmla="*/ 2762696 w 7433452"/>
              <a:gd name="connsiteY23" fmla="*/ 6858000 h 6858000"/>
              <a:gd name="connsiteX24" fmla="*/ 2171700 w 7433452"/>
              <a:gd name="connsiteY24" fmla="*/ 6858000 h 6858000"/>
              <a:gd name="connsiteX25" fmla="*/ 1592736 w 7433452"/>
              <a:gd name="connsiteY25" fmla="*/ 6858000 h 6858000"/>
              <a:gd name="connsiteX26" fmla="*/ 0 w 7433452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33452" h="6858000">
                <a:moveTo>
                  <a:pt x="0" y="0"/>
                </a:moveTo>
                <a:lnTo>
                  <a:pt x="1592736" y="0"/>
                </a:lnTo>
                <a:lnTo>
                  <a:pt x="2171700" y="0"/>
                </a:lnTo>
                <a:lnTo>
                  <a:pt x="2762696" y="0"/>
                </a:lnTo>
                <a:lnTo>
                  <a:pt x="2829254" y="0"/>
                </a:lnTo>
                <a:lnTo>
                  <a:pt x="7415310" y="0"/>
                </a:lnTo>
                <a:lnTo>
                  <a:pt x="7405703" y="94814"/>
                </a:lnTo>
                <a:cubicBezTo>
                  <a:pt x="7398856" y="203629"/>
                  <a:pt x="7403520" y="312712"/>
                  <a:pt x="7410754" y="421796"/>
                </a:cubicBezTo>
                <a:cubicBezTo>
                  <a:pt x="7421580" y="551656"/>
                  <a:pt x="7422900" y="682144"/>
                  <a:pt x="7414688" y="812192"/>
                </a:cubicBezTo>
                <a:cubicBezTo>
                  <a:pt x="7406693" y="912591"/>
                  <a:pt x="7397682" y="1012988"/>
                  <a:pt x="7395017" y="1113642"/>
                </a:cubicBezTo>
                <a:cubicBezTo>
                  <a:pt x="7388670" y="1342689"/>
                  <a:pt x="7407708" y="1569316"/>
                  <a:pt x="7422810" y="1796708"/>
                </a:cubicBezTo>
                <a:cubicBezTo>
                  <a:pt x="7434487" y="1973710"/>
                  <a:pt x="7439944" y="2150457"/>
                  <a:pt x="7421161" y="2327333"/>
                </a:cubicBezTo>
                <a:cubicBezTo>
                  <a:pt x="7405170" y="2479266"/>
                  <a:pt x="7396793" y="2631453"/>
                  <a:pt x="7412023" y="2784280"/>
                </a:cubicBezTo>
                <a:cubicBezTo>
                  <a:pt x="7418749" y="2851085"/>
                  <a:pt x="7425984" y="2918653"/>
                  <a:pt x="7417480" y="2985458"/>
                </a:cubicBezTo>
                <a:cubicBezTo>
                  <a:pt x="7394508" y="3167039"/>
                  <a:pt x="7398063" y="3349132"/>
                  <a:pt x="7403774" y="3531096"/>
                </a:cubicBezTo>
                <a:cubicBezTo>
                  <a:pt x="7412277" y="3799715"/>
                  <a:pt x="7426364" y="4067954"/>
                  <a:pt x="7414307" y="4336830"/>
                </a:cubicBezTo>
                <a:cubicBezTo>
                  <a:pt x="7404027" y="4566639"/>
                  <a:pt x="7420653" y="4796831"/>
                  <a:pt x="7413419" y="5026893"/>
                </a:cubicBezTo>
                <a:cubicBezTo>
                  <a:pt x="7410982" y="5102162"/>
                  <a:pt x="7412429" y="5177504"/>
                  <a:pt x="7417734" y="5252632"/>
                </a:cubicBezTo>
                <a:cubicBezTo>
                  <a:pt x="7424271" y="5323700"/>
                  <a:pt x="7424271" y="5395213"/>
                  <a:pt x="7417734" y="5466282"/>
                </a:cubicBezTo>
                <a:cubicBezTo>
                  <a:pt x="7393239" y="5683875"/>
                  <a:pt x="7383214" y="5902486"/>
                  <a:pt x="7379659" y="6121225"/>
                </a:cubicBezTo>
                <a:cubicBezTo>
                  <a:pt x="7376423" y="6317442"/>
                  <a:pt x="7378041" y="6513586"/>
                  <a:pt x="7395115" y="6708907"/>
                </a:cubicBezTo>
                <a:lnTo>
                  <a:pt x="7412408" y="6858000"/>
                </a:lnTo>
                <a:lnTo>
                  <a:pt x="2829254" y="6858000"/>
                </a:lnTo>
                <a:lnTo>
                  <a:pt x="2762696" y="6858000"/>
                </a:lnTo>
                <a:lnTo>
                  <a:pt x="2171700" y="6858000"/>
                </a:lnTo>
                <a:lnTo>
                  <a:pt x="15927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DC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7346" y="2467920"/>
            <a:ext cx="6362129" cy="17185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Codes and Crosses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7346" y="4449245"/>
            <a:ext cx="6362129" cy="157276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chemeClr val="bg1"/>
                </a:solidFill>
              </a:rPr>
              <a:t>Created by: Alex Wilson and Maylee Cianca</a:t>
            </a:r>
          </a:p>
          <a:p>
            <a:pPr>
              <a:lnSpc>
                <a:spcPct val="100000"/>
              </a:lnSpc>
            </a:pPr>
            <a:endParaRPr lang="en-US" sz="32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chemeClr val="bg1"/>
                </a:solidFill>
              </a:rPr>
              <a:t>Think Fast, Play Smarter: Tic-Tac-Toe with a twist!</a:t>
            </a:r>
          </a:p>
          <a:p>
            <a:pPr>
              <a:lnSpc>
                <a:spcPct val="100000"/>
              </a:lnSpc>
            </a:pPr>
            <a:endParaRPr lang="en-US" sz="2600">
              <a:solidFill>
                <a:schemeClr val="bg1"/>
              </a:solidFill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903F0EA-4095-FFDE-2B97-A30365917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611" y="94441"/>
            <a:ext cx="4438796" cy="3238748"/>
          </a:xfrm>
          <a:prstGeom prst="rect">
            <a:avLst/>
          </a:prstGeom>
        </p:spPr>
      </p:pic>
      <p:sp>
        <p:nvSpPr>
          <p:cNvPr id="35" name="Rectangle 6">
            <a:extLst>
              <a:ext uri="{FF2B5EF4-FFF2-40B4-BE49-F238E27FC236}">
                <a16:creationId xmlns:a16="http://schemas.microsoft.com/office/drawing/2014/main" id="{35BC54F7-1315-4D6C-9420-A5BF0CDDB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435" y="42521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9B815163-950F-8153-080D-7D0934EA4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723" y="3654765"/>
            <a:ext cx="4446381" cy="300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SketchyVTI</vt:lpstr>
      <vt:lpstr>Codes and Crosses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2024-11-21T18:18:11Z</dcterms:created>
  <dcterms:modified xsi:type="dcterms:W3CDTF">2024-11-21T19:01:21Z</dcterms:modified>
</cp:coreProperties>
</file>