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82C28-8168-4010-9AA0-DD99CAEB5D54}" v="62" dt="2024-11-21T19:01:18.413"/>
    <p1510:client id="{6B3ED857-35DE-202F-6139-29E38FA577BF}" v="2" dt="2024-11-21T18:31:01.399"/>
    <p1510:client id="{9CEF7376-93C5-55FF-F645-ABC951961E28}" v="51" dt="2024-11-21T19:00:0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9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7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346" y="2467920"/>
            <a:ext cx="6362129" cy="17185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Codes and Crosses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346" y="4449245"/>
            <a:ext cx="6362129" cy="15727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Created by: Alex Wilson and Maylee Cianca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Think Fast, Play Smarter: Tic-Tac-Toe with a twist!</a:t>
            </a:r>
          </a:p>
          <a:p>
            <a:pPr>
              <a:lnSpc>
                <a:spcPct val="100000"/>
              </a:lnSpc>
            </a:pPr>
            <a:endParaRPr lang="en-US" sz="260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03F0EA-4095-FFDE-2B97-A3036591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611" y="94441"/>
            <a:ext cx="4438796" cy="3238748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35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B815163-950F-8153-080D-7D0934EA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23" y="3654765"/>
            <a:ext cx="4446381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SketchyVTI</vt:lpstr>
      <vt:lpstr>Codes and Crosses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</cp:revision>
  <dcterms:created xsi:type="dcterms:W3CDTF">2024-11-21T18:18:11Z</dcterms:created>
  <dcterms:modified xsi:type="dcterms:W3CDTF">2024-11-21T19:01:54Z</dcterms:modified>
</cp:coreProperties>
</file>