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7" r:id="rId2"/>
  </p:sldIdLst>
  <p:sldSz cx="5815013" cy="5581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1"/>
    <p:restoredTop sz="94704"/>
  </p:normalViewPr>
  <p:slideViewPr>
    <p:cSldViewPr snapToGrid="0" snapToObjects="1">
      <p:cViewPr>
        <p:scale>
          <a:sx n="155" d="100"/>
          <a:sy n="155" d="100"/>
        </p:scale>
        <p:origin x="288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6126" y="913479"/>
            <a:ext cx="4942761" cy="1943241"/>
          </a:xfrm>
        </p:spPr>
        <p:txBody>
          <a:bodyPr anchor="b"/>
          <a:lstStyle>
            <a:lvl1pPr algn="ctr">
              <a:defRPr sz="381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6877" y="2931659"/>
            <a:ext cx="4361260" cy="1347606"/>
          </a:xfrm>
        </p:spPr>
        <p:txBody>
          <a:bodyPr/>
          <a:lstStyle>
            <a:lvl1pPr marL="0" indent="0" algn="ctr">
              <a:buNone/>
              <a:defRPr sz="1526"/>
            </a:lvl1pPr>
            <a:lvl2pPr marL="290733" indent="0" algn="ctr">
              <a:buNone/>
              <a:defRPr sz="1272"/>
            </a:lvl2pPr>
            <a:lvl3pPr marL="581467" indent="0" algn="ctr">
              <a:buNone/>
              <a:defRPr sz="1145"/>
            </a:lvl3pPr>
            <a:lvl4pPr marL="872200" indent="0" algn="ctr">
              <a:buNone/>
              <a:defRPr sz="1017"/>
            </a:lvl4pPr>
            <a:lvl5pPr marL="1162934" indent="0" algn="ctr">
              <a:buNone/>
              <a:defRPr sz="1017"/>
            </a:lvl5pPr>
            <a:lvl6pPr marL="1453667" indent="0" algn="ctr">
              <a:buNone/>
              <a:defRPr sz="1017"/>
            </a:lvl6pPr>
            <a:lvl7pPr marL="1744401" indent="0" algn="ctr">
              <a:buNone/>
              <a:defRPr sz="1017"/>
            </a:lvl7pPr>
            <a:lvl8pPr marL="2035134" indent="0" algn="ctr">
              <a:buNone/>
              <a:defRPr sz="1017"/>
            </a:lvl8pPr>
            <a:lvl9pPr marL="2325868" indent="0" algn="ctr">
              <a:buNone/>
              <a:defRPr sz="101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50D2-9437-5040-8B33-8F007DAB42C6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966C-2AF1-3340-8000-1C7F3010D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6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50D2-9437-5040-8B33-8F007DAB42C6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966C-2AF1-3340-8000-1C7F3010D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5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61369" y="297171"/>
            <a:ext cx="1253862" cy="473019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9782" y="297171"/>
            <a:ext cx="3688899" cy="47301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50D2-9437-5040-8B33-8F007DAB42C6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966C-2AF1-3340-8000-1C7F3010D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0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50D2-9437-5040-8B33-8F007DAB42C6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966C-2AF1-3340-8000-1C7F3010D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5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54" y="1391538"/>
            <a:ext cx="5015449" cy="2321811"/>
          </a:xfrm>
        </p:spPr>
        <p:txBody>
          <a:bodyPr anchor="b"/>
          <a:lstStyle>
            <a:lvl1pPr>
              <a:defRPr sz="381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54" y="3735314"/>
            <a:ext cx="5015449" cy="1220986"/>
          </a:xfrm>
        </p:spPr>
        <p:txBody>
          <a:bodyPr/>
          <a:lstStyle>
            <a:lvl1pPr marL="0" indent="0">
              <a:buNone/>
              <a:defRPr sz="1526">
                <a:solidFill>
                  <a:schemeClr val="tx1"/>
                </a:solidFill>
              </a:defRPr>
            </a:lvl1pPr>
            <a:lvl2pPr marL="290733" indent="0">
              <a:buNone/>
              <a:defRPr sz="1272">
                <a:solidFill>
                  <a:schemeClr val="tx1">
                    <a:tint val="75000"/>
                  </a:schemeClr>
                </a:solidFill>
              </a:defRPr>
            </a:lvl2pPr>
            <a:lvl3pPr marL="581467" indent="0">
              <a:buNone/>
              <a:defRPr sz="1145">
                <a:solidFill>
                  <a:schemeClr val="tx1">
                    <a:tint val="75000"/>
                  </a:schemeClr>
                </a:solidFill>
              </a:defRPr>
            </a:lvl3pPr>
            <a:lvl4pPr marL="872200" indent="0">
              <a:buNone/>
              <a:defRPr sz="1017">
                <a:solidFill>
                  <a:schemeClr val="tx1">
                    <a:tint val="75000"/>
                  </a:schemeClr>
                </a:solidFill>
              </a:defRPr>
            </a:lvl4pPr>
            <a:lvl5pPr marL="1162934" indent="0">
              <a:buNone/>
              <a:defRPr sz="1017">
                <a:solidFill>
                  <a:schemeClr val="tx1">
                    <a:tint val="75000"/>
                  </a:schemeClr>
                </a:solidFill>
              </a:defRPr>
            </a:lvl5pPr>
            <a:lvl6pPr marL="1453667" indent="0">
              <a:buNone/>
              <a:defRPr sz="1017">
                <a:solidFill>
                  <a:schemeClr val="tx1">
                    <a:tint val="75000"/>
                  </a:schemeClr>
                </a:solidFill>
              </a:defRPr>
            </a:lvl6pPr>
            <a:lvl7pPr marL="1744401" indent="0">
              <a:buNone/>
              <a:defRPr sz="1017">
                <a:solidFill>
                  <a:schemeClr val="tx1">
                    <a:tint val="75000"/>
                  </a:schemeClr>
                </a:solidFill>
              </a:defRPr>
            </a:lvl7pPr>
            <a:lvl8pPr marL="2035134" indent="0">
              <a:buNone/>
              <a:defRPr sz="1017">
                <a:solidFill>
                  <a:schemeClr val="tx1">
                    <a:tint val="75000"/>
                  </a:schemeClr>
                </a:solidFill>
              </a:defRPr>
            </a:lvl8pPr>
            <a:lvl9pPr marL="2325868" indent="0">
              <a:buNone/>
              <a:defRPr sz="10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50D2-9437-5040-8B33-8F007DAB42C6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966C-2AF1-3340-8000-1C7F3010D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8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9782" y="1485856"/>
            <a:ext cx="2471381" cy="35415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3850" y="1485856"/>
            <a:ext cx="2471381" cy="35415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50D2-9437-5040-8B33-8F007DAB42C6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966C-2AF1-3340-8000-1C7F3010D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6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539" y="297172"/>
            <a:ext cx="5015449" cy="10788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540" y="1368280"/>
            <a:ext cx="2460023" cy="670573"/>
          </a:xfrm>
        </p:spPr>
        <p:txBody>
          <a:bodyPr anchor="b"/>
          <a:lstStyle>
            <a:lvl1pPr marL="0" indent="0">
              <a:buNone/>
              <a:defRPr sz="1526" b="1"/>
            </a:lvl1pPr>
            <a:lvl2pPr marL="290733" indent="0">
              <a:buNone/>
              <a:defRPr sz="1272" b="1"/>
            </a:lvl2pPr>
            <a:lvl3pPr marL="581467" indent="0">
              <a:buNone/>
              <a:defRPr sz="1145" b="1"/>
            </a:lvl3pPr>
            <a:lvl4pPr marL="872200" indent="0">
              <a:buNone/>
              <a:defRPr sz="1017" b="1"/>
            </a:lvl4pPr>
            <a:lvl5pPr marL="1162934" indent="0">
              <a:buNone/>
              <a:defRPr sz="1017" b="1"/>
            </a:lvl5pPr>
            <a:lvl6pPr marL="1453667" indent="0">
              <a:buNone/>
              <a:defRPr sz="1017" b="1"/>
            </a:lvl6pPr>
            <a:lvl7pPr marL="1744401" indent="0">
              <a:buNone/>
              <a:defRPr sz="1017" b="1"/>
            </a:lvl7pPr>
            <a:lvl8pPr marL="2035134" indent="0">
              <a:buNone/>
              <a:defRPr sz="1017" b="1"/>
            </a:lvl8pPr>
            <a:lvl9pPr marL="2325868" indent="0">
              <a:buNone/>
              <a:defRPr sz="101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540" y="2038853"/>
            <a:ext cx="2460023" cy="29988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43851" y="1368280"/>
            <a:ext cx="2472138" cy="670573"/>
          </a:xfrm>
        </p:spPr>
        <p:txBody>
          <a:bodyPr anchor="b"/>
          <a:lstStyle>
            <a:lvl1pPr marL="0" indent="0">
              <a:buNone/>
              <a:defRPr sz="1526" b="1"/>
            </a:lvl1pPr>
            <a:lvl2pPr marL="290733" indent="0">
              <a:buNone/>
              <a:defRPr sz="1272" b="1"/>
            </a:lvl2pPr>
            <a:lvl3pPr marL="581467" indent="0">
              <a:buNone/>
              <a:defRPr sz="1145" b="1"/>
            </a:lvl3pPr>
            <a:lvl4pPr marL="872200" indent="0">
              <a:buNone/>
              <a:defRPr sz="1017" b="1"/>
            </a:lvl4pPr>
            <a:lvl5pPr marL="1162934" indent="0">
              <a:buNone/>
              <a:defRPr sz="1017" b="1"/>
            </a:lvl5pPr>
            <a:lvl6pPr marL="1453667" indent="0">
              <a:buNone/>
              <a:defRPr sz="1017" b="1"/>
            </a:lvl6pPr>
            <a:lvl7pPr marL="1744401" indent="0">
              <a:buNone/>
              <a:defRPr sz="1017" b="1"/>
            </a:lvl7pPr>
            <a:lvl8pPr marL="2035134" indent="0">
              <a:buNone/>
              <a:defRPr sz="1017" b="1"/>
            </a:lvl8pPr>
            <a:lvl9pPr marL="2325868" indent="0">
              <a:buNone/>
              <a:defRPr sz="101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43851" y="2038853"/>
            <a:ext cx="2472138" cy="29988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50D2-9437-5040-8B33-8F007DAB42C6}" type="datetimeFigureOut">
              <a:rPr lang="en-US" smtClean="0"/>
              <a:t>1/7/22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966C-2AF1-3340-8000-1C7F3010D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1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50D2-9437-5040-8B33-8F007DAB42C6}" type="datetimeFigureOut">
              <a:rPr lang="en-US" smtClean="0"/>
              <a:t>1/7/22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966C-2AF1-3340-8000-1C7F3010D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1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50D2-9437-5040-8B33-8F007DAB42C6}" type="datetimeFigureOut">
              <a:rPr lang="en-US" smtClean="0"/>
              <a:t>1/7/22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966C-2AF1-3340-8000-1C7F3010D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8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540" y="372110"/>
            <a:ext cx="1875493" cy="1302385"/>
          </a:xfrm>
        </p:spPr>
        <p:txBody>
          <a:bodyPr anchor="b"/>
          <a:lstStyle>
            <a:lvl1pPr>
              <a:defRPr sz="203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2138" y="803656"/>
            <a:ext cx="2943850" cy="3966589"/>
          </a:xfrm>
        </p:spPr>
        <p:txBody>
          <a:bodyPr/>
          <a:lstStyle>
            <a:lvl1pPr>
              <a:defRPr sz="2035"/>
            </a:lvl1pPr>
            <a:lvl2pPr>
              <a:defRPr sz="1781"/>
            </a:lvl2pPr>
            <a:lvl3pPr>
              <a:defRPr sz="1526"/>
            </a:lvl3pPr>
            <a:lvl4pPr>
              <a:defRPr sz="1272"/>
            </a:lvl4pPr>
            <a:lvl5pPr>
              <a:defRPr sz="1272"/>
            </a:lvl5pPr>
            <a:lvl6pPr>
              <a:defRPr sz="1272"/>
            </a:lvl6pPr>
            <a:lvl7pPr>
              <a:defRPr sz="1272"/>
            </a:lvl7pPr>
            <a:lvl8pPr>
              <a:defRPr sz="1272"/>
            </a:lvl8pPr>
            <a:lvl9pPr>
              <a:defRPr sz="127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0540" y="1674495"/>
            <a:ext cx="1875493" cy="3102209"/>
          </a:xfrm>
        </p:spPr>
        <p:txBody>
          <a:bodyPr/>
          <a:lstStyle>
            <a:lvl1pPr marL="0" indent="0">
              <a:buNone/>
              <a:defRPr sz="1017"/>
            </a:lvl1pPr>
            <a:lvl2pPr marL="290733" indent="0">
              <a:buNone/>
              <a:defRPr sz="890"/>
            </a:lvl2pPr>
            <a:lvl3pPr marL="581467" indent="0">
              <a:buNone/>
              <a:defRPr sz="763"/>
            </a:lvl3pPr>
            <a:lvl4pPr marL="872200" indent="0">
              <a:buNone/>
              <a:defRPr sz="636"/>
            </a:lvl4pPr>
            <a:lvl5pPr marL="1162934" indent="0">
              <a:buNone/>
              <a:defRPr sz="636"/>
            </a:lvl5pPr>
            <a:lvl6pPr marL="1453667" indent="0">
              <a:buNone/>
              <a:defRPr sz="636"/>
            </a:lvl6pPr>
            <a:lvl7pPr marL="1744401" indent="0">
              <a:buNone/>
              <a:defRPr sz="636"/>
            </a:lvl7pPr>
            <a:lvl8pPr marL="2035134" indent="0">
              <a:buNone/>
              <a:defRPr sz="636"/>
            </a:lvl8pPr>
            <a:lvl9pPr marL="2325868" indent="0">
              <a:buNone/>
              <a:defRPr sz="63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50D2-9437-5040-8B33-8F007DAB42C6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966C-2AF1-3340-8000-1C7F3010D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9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540" y="372110"/>
            <a:ext cx="1875493" cy="1302385"/>
          </a:xfrm>
        </p:spPr>
        <p:txBody>
          <a:bodyPr anchor="b"/>
          <a:lstStyle>
            <a:lvl1pPr>
              <a:defRPr sz="203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72138" y="803656"/>
            <a:ext cx="2943850" cy="3966589"/>
          </a:xfrm>
        </p:spPr>
        <p:txBody>
          <a:bodyPr anchor="t"/>
          <a:lstStyle>
            <a:lvl1pPr marL="0" indent="0">
              <a:buNone/>
              <a:defRPr sz="2035"/>
            </a:lvl1pPr>
            <a:lvl2pPr marL="290733" indent="0">
              <a:buNone/>
              <a:defRPr sz="1781"/>
            </a:lvl2pPr>
            <a:lvl3pPr marL="581467" indent="0">
              <a:buNone/>
              <a:defRPr sz="1526"/>
            </a:lvl3pPr>
            <a:lvl4pPr marL="872200" indent="0">
              <a:buNone/>
              <a:defRPr sz="1272"/>
            </a:lvl4pPr>
            <a:lvl5pPr marL="1162934" indent="0">
              <a:buNone/>
              <a:defRPr sz="1272"/>
            </a:lvl5pPr>
            <a:lvl6pPr marL="1453667" indent="0">
              <a:buNone/>
              <a:defRPr sz="1272"/>
            </a:lvl6pPr>
            <a:lvl7pPr marL="1744401" indent="0">
              <a:buNone/>
              <a:defRPr sz="1272"/>
            </a:lvl7pPr>
            <a:lvl8pPr marL="2035134" indent="0">
              <a:buNone/>
              <a:defRPr sz="1272"/>
            </a:lvl8pPr>
            <a:lvl9pPr marL="2325868" indent="0">
              <a:buNone/>
              <a:defRPr sz="127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0540" y="1674495"/>
            <a:ext cx="1875493" cy="3102209"/>
          </a:xfrm>
        </p:spPr>
        <p:txBody>
          <a:bodyPr/>
          <a:lstStyle>
            <a:lvl1pPr marL="0" indent="0">
              <a:buNone/>
              <a:defRPr sz="1017"/>
            </a:lvl1pPr>
            <a:lvl2pPr marL="290733" indent="0">
              <a:buNone/>
              <a:defRPr sz="890"/>
            </a:lvl2pPr>
            <a:lvl3pPr marL="581467" indent="0">
              <a:buNone/>
              <a:defRPr sz="763"/>
            </a:lvl3pPr>
            <a:lvl4pPr marL="872200" indent="0">
              <a:buNone/>
              <a:defRPr sz="636"/>
            </a:lvl4pPr>
            <a:lvl5pPr marL="1162934" indent="0">
              <a:buNone/>
              <a:defRPr sz="636"/>
            </a:lvl5pPr>
            <a:lvl6pPr marL="1453667" indent="0">
              <a:buNone/>
              <a:defRPr sz="636"/>
            </a:lvl6pPr>
            <a:lvl7pPr marL="1744401" indent="0">
              <a:buNone/>
              <a:defRPr sz="636"/>
            </a:lvl7pPr>
            <a:lvl8pPr marL="2035134" indent="0">
              <a:buNone/>
              <a:defRPr sz="636"/>
            </a:lvl8pPr>
            <a:lvl9pPr marL="2325868" indent="0">
              <a:buNone/>
              <a:defRPr sz="63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50D2-9437-5040-8B33-8F007DAB42C6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966C-2AF1-3340-8000-1C7F3010D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2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9782" y="297172"/>
            <a:ext cx="5015449" cy="1078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782" y="1485856"/>
            <a:ext cx="5015449" cy="3541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9782" y="5173364"/>
            <a:ext cx="1308378" cy="297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750D2-9437-5040-8B33-8F007DAB42C6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6223" y="5173364"/>
            <a:ext cx="1962567" cy="297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06853" y="5173364"/>
            <a:ext cx="1308378" cy="297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A966C-2AF1-3340-8000-1C7F3010D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3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81467" rtl="0" eaLnBrk="1" latinLnBrk="0" hangingPunct="1">
        <a:lnSpc>
          <a:spcPct val="90000"/>
        </a:lnSpc>
        <a:spcBef>
          <a:spcPct val="0"/>
        </a:spcBef>
        <a:buNone/>
        <a:defRPr sz="2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5367" indent="-145367" algn="l" defTabSz="581467" rtl="0" eaLnBrk="1" latinLnBrk="0" hangingPunct="1">
        <a:lnSpc>
          <a:spcPct val="90000"/>
        </a:lnSpc>
        <a:spcBef>
          <a:spcPts val="636"/>
        </a:spcBef>
        <a:buFont typeface="Arial" panose="020B0604020202020204" pitchFamily="34" charset="0"/>
        <a:buChar char="•"/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36100" indent="-145367" algn="l" defTabSz="581467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526" kern="1200">
          <a:solidFill>
            <a:schemeClr val="tx1"/>
          </a:solidFill>
          <a:latin typeface="+mn-lt"/>
          <a:ea typeface="+mn-ea"/>
          <a:cs typeface="+mn-cs"/>
        </a:defRPr>
      </a:lvl2pPr>
      <a:lvl3pPr marL="726834" indent="-145367" algn="l" defTabSz="581467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3pPr>
      <a:lvl4pPr marL="1017567" indent="-145367" algn="l" defTabSz="581467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5" kern="1200">
          <a:solidFill>
            <a:schemeClr val="tx1"/>
          </a:solidFill>
          <a:latin typeface="+mn-lt"/>
          <a:ea typeface="+mn-ea"/>
          <a:cs typeface="+mn-cs"/>
        </a:defRPr>
      </a:lvl4pPr>
      <a:lvl5pPr marL="1308301" indent="-145367" algn="l" defTabSz="581467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5" kern="1200">
          <a:solidFill>
            <a:schemeClr val="tx1"/>
          </a:solidFill>
          <a:latin typeface="+mn-lt"/>
          <a:ea typeface="+mn-ea"/>
          <a:cs typeface="+mn-cs"/>
        </a:defRPr>
      </a:lvl5pPr>
      <a:lvl6pPr marL="1599034" indent="-145367" algn="l" defTabSz="581467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5" kern="1200">
          <a:solidFill>
            <a:schemeClr val="tx1"/>
          </a:solidFill>
          <a:latin typeface="+mn-lt"/>
          <a:ea typeface="+mn-ea"/>
          <a:cs typeface="+mn-cs"/>
        </a:defRPr>
      </a:lvl6pPr>
      <a:lvl7pPr marL="1889768" indent="-145367" algn="l" defTabSz="581467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5" kern="1200">
          <a:solidFill>
            <a:schemeClr val="tx1"/>
          </a:solidFill>
          <a:latin typeface="+mn-lt"/>
          <a:ea typeface="+mn-ea"/>
          <a:cs typeface="+mn-cs"/>
        </a:defRPr>
      </a:lvl7pPr>
      <a:lvl8pPr marL="2180501" indent="-145367" algn="l" defTabSz="581467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5" kern="1200">
          <a:solidFill>
            <a:schemeClr val="tx1"/>
          </a:solidFill>
          <a:latin typeface="+mn-lt"/>
          <a:ea typeface="+mn-ea"/>
          <a:cs typeface="+mn-cs"/>
        </a:defRPr>
      </a:lvl8pPr>
      <a:lvl9pPr marL="2471235" indent="-145367" algn="l" defTabSz="581467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1467" rtl="0" eaLnBrk="1" latinLnBrk="0" hangingPunct="1">
        <a:defRPr sz="1145" kern="1200">
          <a:solidFill>
            <a:schemeClr val="tx1"/>
          </a:solidFill>
          <a:latin typeface="+mn-lt"/>
          <a:ea typeface="+mn-ea"/>
          <a:cs typeface="+mn-cs"/>
        </a:defRPr>
      </a:lvl1pPr>
      <a:lvl2pPr marL="290733" algn="l" defTabSz="581467" rtl="0" eaLnBrk="1" latinLnBrk="0" hangingPunct="1">
        <a:defRPr sz="1145" kern="1200">
          <a:solidFill>
            <a:schemeClr val="tx1"/>
          </a:solidFill>
          <a:latin typeface="+mn-lt"/>
          <a:ea typeface="+mn-ea"/>
          <a:cs typeface="+mn-cs"/>
        </a:defRPr>
      </a:lvl2pPr>
      <a:lvl3pPr marL="581467" algn="l" defTabSz="581467" rtl="0" eaLnBrk="1" latinLnBrk="0" hangingPunct="1">
        <a:defRPr sz="1145" kern="1200">
          <a:solidFill>
            <a:schemeClr val="tx1"/>
          </a:solidFill>
          <a:latin typeface="+mn-lt"/>
          <a:ea typeface="+mn-ea"/>
          <a:cs typeface="+mn-cs"/>
        </a:defRPr>
      </a:lvl3pPr>
      <a:lvl4pPr marL="872200" algn="l" defTabSz="581467" rtl="0" eaLnBrk="1" latinLnBrk="0" hangingPunct="1">
        <a:defRPr sz="1145" kern="1200">
          <a:solidFill>
            <a:schemeClr val="tx1"/>
          </a:solidFill>
          <a:latin typeface="+mn-lt"/>
          <a:ea typeface="+mn-ea"/>
          <a:cs typeface="+mn-cs"/>
        </a:defRPr>
      </a:lvl4pPr>
      <a:lvl5pPr marL="1162934" algn="l" defTabSz="581467" rtl="0" eaLnBrk="1" latinLnBrk="0" hangingPunct="1">
        <a:defRPr sz="1145" kern="1200">
          <a:solidFill>
            <a:schemeClr val="tx1"/>
          </a:solidFill>
          <a:latin typeface="+mn-lt"/>
          <a:ea typeface="+mn-ea"/>
          <a:cs typeface="+mn-cs"/>
        </a:defRPr>
      </a:lvl5pPr>
      <a:lvl6pPr marL="1453667" algn="l" defTabSz="581467" rtl="0" eaLnBrk="1" latinLnBrk="0" hangingPunct="1">
        <a:defRPr sz="1145" kern="1200">
          <a:solidFill>
            <a:schemeClr val="tx1"/>
          </a:solidFill>
          <a:latin typeface="+mn-lt"/>
          <a:ea typeface="+mn-ea"/>
          <a:cs typeface="+mn-cs"/>
        </a:defRPr>
      </a:lvl6pPr>
      <a:lvl7pPr marL="1744401" algn="l" defTabSz="581467" rtl="0" eaLnBrk="1" latinLnBrk="0" hangingPunct="1">
        <a:defRPr sz="1145" kern="1200">
          <a:solidFill>
            <a:schemeClr val="tx1"/>
          </a:solidFill>
          <a:latin typeface="+mn-lt"/>
          <a:ea typeface="+mn-ea"/>
          <a:cs typeface="+mn-cs"/>
        </a:defRPr>
      </a:lvl7pPr>
      <a:lvl8pPr marL="2035134" algn="l" defTabSz="581467" rtl="0" eaLnBrk="1" latinLnBrk="0" hangingPunct="1">
        <a:defRPr sz="1145" kern="1200">
          <a:solidFill>
            <a:schemeClr val="tx1"/>
          </a:solidFill>
          <a:latin typeface="+mn-lt"/>
          <a:ea typeface="+mn-ea"/>
          <a:cs typeface="+mn-cs"/>
        </a:defRPr>
      </a:lvl8pPr>
      <a:lvl9pPr marL="2325868" algn="l" defTabSz="581467" rtl="0" eaLnBrk="1" latinLnBrk="0" hangingPunct="1">
        <a:defRPr sz="11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A4CB0B-232C-C145-8C71-0E4E31152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88" y="335720"/>
            <a:ext cx="5202378" cy="5031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9EB2CE-BD60-0C4C-B925-8268BC930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88" y="132197"/>
            <a:ext cx="672382" cy="7470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54417D-6CE1-A64A-8141-1678314EA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102" y="132197"/>
            <a:ext cx="672382" cy="7470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E1C7FE-37B9-0E4F-B70A-E06E8F8EC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585" y="131158"/>
            <a:ext cx="672382" cy="7470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9F2B52-3340-364C-905A-F69455B0B2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88" y="1401487"/>
            <a:ext cx="672382" cy="7470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E2C703A-6311-E648-84C3-1EF4F790CD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9758" y="1405515"/>
            <a:ext cx="672382" cy="7470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2D675CA-DFEB-9648-BC27-8D09DF865D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0551" y="1404149"/>
            <a:ext cx="672382" cy="7470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688189A-0E61-4C47-A42A-139424EB9F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3318" y="2661086"/>
            <a:ext cx="672382" cy="74709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C03CF5E-5F6E-E44B-8EF3-EF65E7DD20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31644" y="2660658"/>
            <a:ext cx="672382" cy="74709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E19E3BE-B156-0D4E-B733-5117AB5DF9F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13198" y="2658991"/>
            <a:ext cx="672382" cy="74709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AD94DE-0660-D84E-BC7E-162CFF41F01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7326" y="3955912"/>
            <a:ext cx="672382" cy="74709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6F25678-50A7-9A4B-BD50-AC207AF05C4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24236" y="3954168"/>
            <a:ext cx="672382" cy="74709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EFF84EC-3E8F-1F43-A6E7-0EC07BED292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11125" y="3965842"/>
            <a:ext cx="672382" cy="73541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3591581-8A4B-FC4F-A70E-18F47D4A32B9}"/>
              </a:ext>
            </a:extLst>
          </p:cNvPr>
          <p:cNvSpPr txBox="1"/>
          <p:nvPr/>
        </p:nvSpPr>
        <p:spPr>
          <a:xfrm>
            <a:off x="123163" y="1788970"/>
            <a:ext cx="299634" cy="55880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747" dirty="0" err="1">
                <a:latin typeface="Arial" panose="020B0604020202020204" pitchFamily="34" charset="0"/>
                <a:cs typeface="Arial" panose="020B0604020202020204" pitchFamily="34" charset="0"/>
              </a:rPr>
              <a:t>LogNormal</a:t>
            </a:r>
            <a:endParaRPr lang="en-US" sz="74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6B0989-1CB1-0A47-A7F5-C723B3690FC1}"/>
              </a:ext>
            </a:extLst>
          </p:cNvPr>
          <p:cNvSpPr txBox="1"/>
          <p:nvPr/>
        </p:nvSpPr>
        <p:spPr>
          <a:xfrm>
            <a:off x="123163" y="576712"/>
            <a:ext cx="299634" cy="40011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747" dirty="0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34A47B-2CF9-5F4B-962A-7F945DD0C7C5}"/>
              </a:ext>
            </a:extLst>
          </p:cNvPr>
          <p:cNvSpPr txBox="1"/>
          <p:nvPr/>
        </p:nvSpPr>
        <p:spPr>
          <a:xfrm>
            <a:off x="123163" y="3046215"/>
            <a:ext cx="299634" cy="51392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747" dirty="0">
                <a:latin typeface="Arial" panose="020B0604020202020204" pitchFamily="34" charset="0"/>
                <a:cs typeface="Arial" panose="020B0604020202020204" pitchFamily="34" charset="0"/>
              </a:rPr>
              <a:t>Student-T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76BCCA-E74C-CD4F-9ADF-645F52DC03B6}"/>
              </a:ext>
            </a:extLst>
          </p:cNvPr>
          <p:cNvSpPr txBox="1"/>
          <p:nvPr/>
        </p:nvSpPr>
        <p:spPr>
          <a:xfrm>
            <a:off x="123163" y="4406438"/>
            <a:ext cx="299634" cy="40652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747" dirty="0">
                <a:latin typeface="Arial" panose="020B0604020202020204" pitchFamily="34" charset="0"/>
                <a:cs typeface="Arial" panose="020B0604020202020204" pitchFamily="34" charset="0"/>
              </a:rPr>
              <a:t>Mixture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9C46E9-3828-5C48-9E10-7246A5E87071}"/>
              </a:ext>
            </a:extLst>
          </p:cNvPr>
          <p:cNvSpPr txBox="1"/>
          <p:nvPr/>
        </p:nvSpPr>
        <p:spPr>
          <a:xfrm>
            <a:off x="739512" y="134523"/>
            <a:ext cx="859531" cy="20730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747" dirty="0">
                <a:latin typeface="Arial" panose="020B0604020202020204" pitchFamily="34" charset="0"/>
                <a:cs typeface="Arial" panose="020B0604020202020204" pitchFamily="34" charset="0"/>
              </a:rPr>
              <a:t>Linear Predictor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84A0D03-A710-2747-A74D-E97F618A26DC}"/>
              </a:ext>
            </a:extLst>
          </p:cNvPr>
          <p:cNvSpPr/>
          <p:nvPr/>
        </p:nvSpPr>
        <p:spPr>
          <a:xfrm>
            <a:off x="2804030" y="5194662"/>
            <a:ext cx="611792" cy="202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2FF14B-DAE5-BD4C-9159-A109A6474B84}"/>
              </a:ext>
            </a:extLst>
          </p:cNvPr>
          <p:cNvSpPr txBox="1"/>
          <p:nvPr/>
        </p:nvSpPr>
        <p:spPr>
          <a:xfrm>
            <a:off x="2640276" y="5238108"/>
            <a:ext cx="971741" cy="23609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934" dirty="0">
                <a:latin typeface="Arial" panose="020B0604020202020204" pitchFamily="34" charset="0"/>
                <a:cs typeface="Arial" panose="020B0604020202020204" pitchFamily="34" charset="0"/>
              </a:rPr>
              <a:t>Log-Likelihood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E8B5E0-44DD-C046-A6D8-71FA0E47542B}"/>
              </a:ext>
            </a:extLst>
          </p:cNvPr>
          <p:cNvSpPr/>
          <p:nvPr/>
        </p:nvSpPr>
        <p:spPr>
          <a:xfrm>
            <a:off x="1952368" y="2529245"/>
            <a:ext cx="312158" cy="10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BEAB9D-A024-A44A-8FD7-6F1E50BCCA2D}"/>
              </a:ext>
            </a:extLst>
          </p:cNvPr>
          <p:cNvSpPr/>
          <p:nvPr/>
        </p:nvSpPr>
        <p:spPr>
          <a:xfrm>
            <a:off x="-941327" y="1686866"/>
            <a:ext cx="312158" cy="10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C8D3AA-95B9-1A4A-992A-1235C977C84D}"/>
              </a:ext>
            </a:extLst>
          </p:cNvPr>
          <p:cNvSpPr/>
          <p:nvPr/>
        </p:nvSpPr>
        <p:spPr>
          <a:xfrm>
            <a:off x="-788927" y="1839266"/>
            <a:ext cx="312158" cy="10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1613F7-6BE7-5F4F-B454-7E1DE4369782}"/>
              </a:ext>
            </a:extLst>
          </p:cNvPr>
          <p:cNvSpPr/>
          <p:nvPr/>
        </p:nvSpPr>
        <p:spPr>
          <a:xfrm>
            <a:off x="2563367" y="2543900"/>
            <a:ext cx="312158" cy="10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DEE100-7151-4C41-B157-E5B9DB0AE439}"/>
              </a:ext>
            </a:extLst>
          </p:cNvPr>
          <p:cNvSpPr/>
          <p:nvPr/>
        </p:nvSpPr>
        <p:spPr>
          <a:xfrm>
            <a:off x="-636527" y="1991666"/>
            <a:ext cx="312158" cy="10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987D47-9D5D-A947-B9F3-D6FBEEE9AD3D}"/>
              </a:ext>
            </a:extLst>
          </p:cNvPr>
          <p:cNvSpPr/>
          <p:nvPr/>
        </p:nvSpPr>
        <p:spPr>
          <a:xfrm>
            <a:off x="-484127" y="2144066"/>
            <a:ext cx="312158" cy="10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0CB738-0530-B249-8596-250B13CBE03D}"/>
              </a:ext>
            </a:extLst>
          </p:cNvPr>
          <p:cNvSpPr/>
          <p:nvPr/>
        </p:nvSpPr>
        <p:spPr>
          <a:xfrm>
            <a:off x="3183123" y="2542740"/>
            <a:ext cx="312158" cy="10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0C33E9-8F4A-254D-A71F-C098E731CC50}"/>
              </a:ext>
            </a:extLst>
          </p:cNvPr>
          <p:cNvSpPr/>
          <p:nvPr/>
        </p:nvSpPr>
        <p:spPr>
          <a:xfrm>
            <a:off x="1013198" y="3832370"/>
            <a:ext cx="312158" cy="10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B7475A-2076-214F-8BE2-801D753E641C}"/>
              </a:ext>
            </a:extLst>
          </p:cNvPr>
          <p:cNvSpPr/>
          <p:nvPr/>
        </p:nvSpPr>
        <p:spPr>
          <a:xfrm>
            <a:off x="3335523" y="2695140"/>
            <a:ext cx="312158" cy="10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22D6F3C-D169-D946-87DB-B9858FC675B2}"/>
              </a:ext>
            </a:extLst>
          </p:cNvPr>
          <p:cNvSpPr/>
          <p:nvPr/>
        </p:nvSpPr>
        <p:spPr>
          <a:xfrm>
            <a:off x="1617608" y="3832370"/>
            <a:ext cx="312158" cy="10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BA6CF8F-5355-A642-8BAA-58918CEE031A}"/>
              </a:ext>
            </a:extLst>
          </p:cNvPr>
          <p:cNvSpPr/>
          <p:nvPr/>
        </p:nvSpPr>
        <p:spPr>
          <a:xfrm>
            <a:off x="1617608" y="5092558"/>
            <a:ext cx="312158" cy="10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FF6CA16-F9B6-474D-9699-5445838CEF05}"/>
              </a:ext>
            </a:extLst>
          </p:cNvPr>
          <p:cNvSpPr/>
          <p:nvPr/>
        </p:nvSpPr>
        <p:spPr>
          <a:xfrm>
            <a:off x="1006559" y="5098778"/>
            <a:ext cx="312158" cy="10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88FC8C-7751-5444-BD04-BD7CCF13AF6F}"/>
              </a:ext>
            </a:extLst>
          </p:cNvPr>
          <p:cNvSpPr/>
          <p:nvPr/>
        </p:nvSpPr>
        <p:spPr>
          <a:xfrm>
            <a:off x="4221888" y="5084720"/>
            <a:ext cx="312158" cy="10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6EBE04-2B52-E043-B012-EF7A10E9AAB5}"/>
              </a:ext>
            </a:extLst>
          </p:cNvPr>
          <p:cNvSpPr/>
          <p:nvPr/>
        </p:nvSpPr>
        <p:spPr>
          <a:xfrm>
            <a:off x="4901135" y="5092558"/>
            <a:ext cx="312158" cy="10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66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1059</TotalTime>
  <Words>7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2021-06-07T17:43:09Z</dcterms:created>
  <dcterms:modified xsi:type="dcterms:W3CDTF">2022-01-07T10:12:55Z</dcterms:modified>
</cp:coreProperties>
</file>