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</p:sldIdLst>
  <p:sldSz cx="5815013" cy="5581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40" d="100"/>
          <a:sy n="140" d="100"/>
        </p:scale>
        <p:origin x="16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126" y="913479"/>
            <a:ext cx="4942761" cy="1943241"/>
          </a:xfrm>
        </p:spPr>
        <p:txBody>
          <a:bodyPr anchor="b"/>
          <a:lstStyle>
            <a:lvl1pPr algn="ctr">
              <a:defRPr sz="381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877" y="2931659"/>
            <a:ext cx="4361260" cy="1347606"/>
          </a:xfrm>
        </p:spPr>
        <p:txBody>
          <a:bodyPr/>
          <a:lstStyle>
            <a:lvl1pPr marL="0" indent="0" algn="ctr">
              <a:buNone/>
              <a:defRPr sz="1526"/>
            </a:lvl1pPr>
            <a:lvl2pPr marL="290733" indent="0" algn="ctr">
              <a:buNone/>
              <a:defRPr sz="1272"/>
            </a:lvl2pPr>
            <a:lvl3pPr marL="581467" indent="0" algn="ctr">
              <a:buNone/>
              <a:defRPr sz="1145"/>
            </a:lvl3pPr>
            <a:lvl4pPr marL="872200" indent="0" algn="ctr">
              <a:buNone/>
              <a:defRPr sz="1017"/>
            </a:lvl4pPr>
            <a:lvl5pPr marL="1162934" indent="0" algn="ctr">
              <a:buNone/>
              <a:defRPr sz="1017"/>
            </a:lvl5pPr>
            <a:lvl6pPr marL="1453667" indent="0" algn="ctr">
              <a:buNone/>
              <a:defRPr sz="1017"/>
            </a:lvl6pPr>
            <a:lvl7pPr marL="1744401" indent="0" algn="ctr">
              <a:buNone/>
              <a:defRPr sz="1017"/>
            </a:lvl7pPr>
            <a:lvl8pPr marL="2035134" indent="0" algn="ctr">
              <a:buNone/>
              <a:defRPr sz="1017"/>
            </a:lvl8pPr>
            <a:lvl9pPr marL="2325868" indent="0" algn="ctr">
              <a:buNone/>
              <a:defRPr sz="101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50D2-9437-5040-8B33-8F007DAB42C6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966C-2AF1-3340-8000-1C7F3010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50D2-9437-5040-8B33-8F007DAB42C6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966C-2AF1-3340-8000-1C7F3010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5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61369" y="297171"/>
            <a:ext cx="1253862" cy="473019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9782" y="297171"/>
            <a:ext cx="3688899" cy="47301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50D2-9437-5040-8B33-8F007DAB42C6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966C-2AF1-3340-8000-1C7F3010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0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50D2-9437-5040-8B33-8F007DAB42C6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966C-2AF1-3340-8000-1C7F3010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5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54" y="1391538"/>
            <a:ext cx="5015449" cy="2321811"/>
          </a:xfrm>
        </p:spPr>
        <p:txBody>
          <a:bodyPr anchor="b"/>
          <a:lstStyle>
            <a:lvl1pPr>
              <a:defRPr sz="381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54" y="3735314"/>
            <a:ext cx="5015449" cy="1220986"/>
          </a:xfrm>
        </p:spPr>
        <p:txBody>
          <a:bodyPr/>
          <a:lstStyle>
            <a:lvl1pPr marL="0" indent="0">
              <a:buNone/>
              <a:defRPr sz="1526">
                <a:solidFill>
                  <a:schemeClr val="tx1"/>
                </a:solidFill>
              </a:defRPr>
            </a:lvl1pPr>
            <a:lvl2pPr marL="290733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2pPr>
            <a:lvl3pPr marL="581467" indent="0">
              <a:buNone/>
              <a:defRPr sz="1145">
                <a:solidFill>
                  <a:schemeClr val="tx1">
                    <a:tint val="75000"/>
                  </a:schemeClr>
                </a:solidFill>
              </a:defRPr>
            </a:lvl3pPr>
            <a:lvl4pPr marL="872200" indent="0">
              <a:buNone/>
              <a:defRPr sz="1017">
                <a:solidFill>
                  <a:schemeClr val="tx1">
                    <a:tint val="75000"/>
                  </a:schemeClr>
                </a:solidFill>
              </a:defRPr>
            </a:lvl4pPr>
            <a:lvl5pPr marL="1162934" indent="0">
              <a:buNone/>
              <a:defRPr sz="1017">
                <a:solidFill>
                  <a:schemeClr val="tx1">
                    <a:tint val="75000"/>
                  </a:schemeClr>
                </a:solidFill>
              </a:defRPr>
            </a:lvl5pPr>
            <a:lvl6pPr marL="1453667" indent="0">
              <a:buNone/>
              <a:defRPr sz="1017">
                <a:solidFill>
                  <a:schemeClr val="tx1">
                    <a:tint val="75000"/>
                  </a:schemeClr>
                </a:solidFill>
              </a:defRPr>
            </a:lvl6pPr>
            <a:lvl7pPr marL="1744401" indent="0">
              <a:buNone/>
              <a:defRPr sz="1017">
                <a:solidFill>
                  <a:schemeClr val="tx1">
                    <a:tint val="75000"/>
                  </a:schemeClr>
                </a:solidFill>
              </a:defRPr>
            </a:lvl7pPr>
            <a:lvl8pPr marL="2035134" indent="0">
              <a:buNone/>
              <a:defRPr sz="1017">
                <a:solidFill>
                  <a:schemeClr val="tx1">
                    <a:tint val="75000"/>
                  </a:schemeClr>
                </a:solidFill>
              </a:defRPr>
            </a:lvl8pPr>
            <a:lvl9pPr marL="2325868" indent="0">
              <a:buNone/>
              <a:defRPr sz="10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50D2-9437-5040-8B33-8F007DAB42C6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966C-2AF1-3340-8000-1C7F3010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8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782" y="1485856"/>
            <a:ext cx="2471381" cy="35415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3850" y="1485856"/>
            <a:ext cx="2471381" cy="35415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50D2-9437-5040-8B33-8F007DAB42C6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966C-2AF1-3340-8000-1C7F3010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6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39" y="297172"/>
            <a:ext cx="5015449" cy="10788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540" y="1368280"/>
            <a:ext cx="2460023" cy="670573"/>
          </a:xfrm>
        </p:spPr>
        <p:txBody>
          <a:bodyPr anchor="b"/>
          <a:lstStyle>
            <a:lvl1pPr marL="0" indent="0">
              <a:buNone/>
              <a:defRPr sz="1526" b="1"/>
            </a:lvl1pPr>
            <a:lvl2pPr marL="290733" indent="0">
              <a:buNone/>
              <a:defRPr sz="1272" b="1"/>
            </a:lvl2pPr>
            <a:lvl3pPr marL="581467" indent="0">
              <a:buNone/>
              <a:defRPr sz="1145" b="1"/>
            </a:lvl3pPr>
            <a:lvl4pPr marL="872200" indent="0">
              <a:buNone/>
              <a:defRPr sz="1017" b="1"/>
            </a:lvl4pPr>
            <a:lvl5pPr marL="1162934" indent="0">
              <a:buNone/>
              <a:defRPr sz="1017" b="1"/>
            </a:lvl5pPr>
            <a:lvl6pPr marL="1453667" indent="0">
              <a:buNone/>
              <a:defRPr sz="1017" b="1"/>
            </a:lvl6pPr>
            <a:lvl7pPr marL="1744401" indent="0">
              <a:buNone/>
              <a:defRPr sz="1017" b="1"/>
            </a:lvl7pPr>
            <a:lvl8pPr marL="2035134" indent="0">
              <a:buNone/>
              <a:defRPr sz="1017" b="1"/>
            </a:lvl8pPr>
            <a:lvl9pPr marL="2325868" indent="0">
              <a:buNone/>
              <a:defRPr sz="101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540" y="2038853"/>
            <a:ext cx="2460023" cy="29988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43851" y="1368280"/>
            <a:ext cx="2472138" cy="670573"/>
          </a:xfrm>
        </p:spPr>
        <p:txBody>
          <a:bodyPr anchor="b"/>
          <a:lstStyle>
            <a:lvl1pPr marL="0" indent="0">
              <a:buNone/>
              <a:defRPr sz="1526" b="1"/>
            </a:lvl1pPr>
            <a:lvl2pPr marL="290733" indent="0">
              <a:buNone/>
              <a:defRPr sz="1272" b="1"/>
            </a:lvl2pPr>
            <a:lvl3pPr marL="581467" indent="0">
              <a:buNone/>
              <a:defRPr sz="1145" b="1"/>
            </a:lvl3pPr>
            <a:lvl4pPr marL="872200" indent="0">
              <a:buNone/>
              <a:defRPr sz="1017" b="1"/>
            </a:lvl4pPr>
            <a:lvl5pPr marL="1162934" indent="0">
              <a:buNone/>
              <a:defRPr sz="1017" b="1"/>
            </a:lvl5pPr>
            <a:lvl6pPr marL="1453667" indent="0">
              <a:buNone/>
              <a:defRPr sz="1017" b="1"/>
            </a:lvl6pPr>
            <a:lvl7pPr marL="1744401" indent="0">
              <a:buNone/>
              <a:defRPr sz="1017" b="1"/>
            </a:lvl7pPr>
            <a:lvl8pPr marL="2035134" indent="0">
              <a:buNone/>
              <a:defRPr sz="1017" b="1"/>
            </a:lvl8pPr>
            <a:lvl9pPr marL="2325868" indent="0">
              <a:buNone/>
              <a:defRPr sz="101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43851" y="2038853"/>
            <a:ext cx="2472138" cy="29988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50D2-9437-5040-8B33-8F007DAB42C6}" type="datetimeFigureOut">
              <a:rPr lang="en-US" smtClean="0"/>
              <a:t>6/7/21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966C-2AF1-3340-8000-1C7F3010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50D2-9437-5040-8B33-8F007DAB42C6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966C-2AF1-3340-8000-1C7F3010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1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50D2-9437-5040-8B33-8F007DAB42C6}" type="datetimeFigureOut">
              <a:rPr lang="en-US" smtClean="0"/>
              <a:t>6/7/21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966C-2AF1-3340-8000-1C7F3010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40" y="372110"/>
            <a:ext cx="1875493" cy="1302385"/>
          </a:xfrm>
        </p:spPr>
        <p:txBody>
          <a:bodyPr anchor="b"/>
          <a:lstStyle>
            <a:lvl1pPr>
              <a:defRPr sz="20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2138" y="803656"/>
            <a:ext cx="2943850" cy="3966589"/>
          </a:xfrm>
        </p:spPr>
        <p:txBody>
          <a:bodyPr/>
          <a:lstStyle>
            <a:lvl1pPr>
              <a:defRPr sz="2035"/>
            </a:lvl1pPr>
            <a:lvl2pPr>
              <a:defRPr sz="1781"/>
            </a:lvl2pPr>
            <a:lvl3pPr>
              <a:defRPr sz="1526"/>
            </a:lvl3pPr>
            <a:lvl4pPr>
              <a:defRPr sz="1272"/>
            </a:lvl4pPr>
            <a:lvl5pPr>
              <a:defRPr sz="1272"/>
            </a:lvl5pPr>
            <a:lvl6pPr>
              <a:defRPr sz="1272"/>
            </a:lvl6pPr>
            <a:lvl7pPr>
              <a:defRPr sz="1272"/>
            </a:lvl7pPr>
            <a:lvl8pPr>
              <a:defRPr sz="1272"/>
            </a:lvl8pPr>
            <a:lvl9pPr>
              <a:defRPr sz="127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540" y="1674495"/>
            <a:ext cx="1875493" cy="3102209"/>
          </a:xfrm>
        </p:spPr>
        <p:txBody>
          <a:bodyPr/>
          <a:lstStyle>
            <a:lvl1pPr marL="0" indent="0">
              <a:buNone/>
              <a:defRPr sz="1017"/>
            </a:lvl1pPr>
            <a:lvl2pPr marL="290733" indent="0">
              <a:buNone/>
              <a:defRPr sz="890"/>
            </a:lvl2pPr>
            <a:lvl3pPr marL="581467" indent="0">
              <a:buNone/>
              <a:defRPr sz="763"/>
            </a:lvl3pPr>
            <a:lvl4pPr marL="872200" indent="0">
              <a:buNone/>
              <a:defRPr sz="636"/>
            </a:lvl4pPr>
            <a:lvl5pPr marL="1162934" indent="0">
              <a:buNone/>
              <a:defRPr sz="636"/>
            </a:lvl5pPr>
            <a:lvl6pPr marL="1453667" indent="0">
              <a:buNone/>
              <a:defRPr sz="636"/>
            </a:lvl6pPr>
            <a:lvl7pPr marL="1744401" indent="0">
              <a:buNone/>
              <a:defRPr sz="636"/>
            </a:lvl7pPr>
            <a:lvl8pPr marL="2035134" indent="0">
              <a:buNone/>
              <a:defRPr sz="636"/>
            </a:lvl8pPr>
            <a:lvl9pPr marL="2325868" indent="0">
              <a:buNone/>
              <a:defRPr sz="63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50D2-9437-5040-8B33-8F007DAB42C6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966C-2AF1-3340-8000-1C7F3010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9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40" y="372110"/>
            <a:ext cx="1875493" cy="1302385"/>
          </a:xfrm>
        </p:spPr>
        <p:txBody>
          <a:bodyPr anchor="b"/>
          <a:lstStyle>
            <a:lvl1pPr>
              <a:defRPr sz="20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72138" y="803656"/>
            <a:ext cx="2943850" cy="3966589"/>
          </a:xfrm>
        </p:spPr>
        <p:txBody>
          <a:bodyPr anchor="t"/>
          <a:lstStyle>
            <a:lvl1pPr marL="0" indent="0">
              <a:buNone/>
              <a:defRPr sz="2035"/>
            </a:lvl1pPr>
            <a:lvl2pPr marL="290733" indent="0">
              <a:buNone/>
              <a:defRPr sz="1781"/>
            </a:lvl2pPr>
            <a:lvl3pPr marL="581467" indent="0">
              <a:buNone/>
              <a:defRPr sz="1526"/>
            </a:lvl3pPr>
            <a:lvl4pPr marL="872200" indent="0">
              <a:buNone/>
              <a:defRPr sz="1272"/>
            </a:lvl4pPr>
            <a:lvl5pPr marL="1162934" indent="0">
              <a:buNone/>
              <a:defRPr sz="1272"/>
            </a:lvl5pPr>
            <a:lvl6pPr marL="1453667" indent="0">
              <a:buNone/>
              <a:defRPr sz="1272"/>
            </a:lvl6pPr>
            <a:lvl7pPr marL="1744401" indent="0">
              <a:buNone/>
              <a:defRPr sz="1272"/>
            </a:lvl7pPr>
            <a:lvl8pPr marL="2035134" indent="0">
              <a:buNone/>
              <a:defRPr sz="1272"/>
            </a:lvl8pPr>
            <a:lvl9pPr marL="2325868" indent="0">
              <a:buNone/>
              <a:defRPr sz="127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540" y="1674495"/>
            <a:ext cx="1875493" cy="3102209"/>
          </a:xfrm>
        </p:spPr>
        <p:txBody>
          <a:bodyPr/>
          <a:lstStyle>
            <a:lvl1pPr marL="0" indent="0">
              <a:buNone/>
              <a:defRPr sz="1017"/>
            </a:lvl1pPr>
            <a:lvl2pPr marL="290733" indent="0">
              <a:buNone/>
              <a:defRPr sz="890"/>
            </a:lvl2pPr>
            <a:lvl3pPr marL="581467" indent="0">
              <a:buNone/>
              <a:defRPr sz="763"/>
            </a:lvl3pPr>
            <a:lvl4pPr marL="872200" indent="0">
              <a:buNone/>
              <a:defRPr sz="636"/>
            </a:lvl4pPr>
            <a:lvl5pPr marL="1162934" indent="0">
              <a:buNone/>
              <a:defRPr sz="636"/>
            </a:lvl5pPr>
            <a:lvl6pPr marL="1453667" indent="0">
              <a:buNone/>
              <a:defRPr sz="636"/>
            </a:lvl6pPr>
            <a:lvl7pPr marL="1744401" indent="0">
              <a:buNone/>
              <a:defRPr sz="636"/>
            </a:lvl7pPr>
            <a:lvl8pPr marL="2035134" indent="0">
              <a:buNone/>
              <a:defRPr sz="636"/>
            </a:lvl8pPr>
            <a:lvl9pPr marL="2325868" indent="0">
              <a:buNone/>
              <a:defRPr sz="63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50D2-9437-5040-8B33-8F007DAB42C6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966C-2AF1-3340-8000-1C7F3010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9782" y="297172"/>
            <a:ext cx="5015449" cy="1078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782" y="1485856"/>
            <a:ext cx="5015449" cy="3541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782" y="5173364"/>
            <a:ext cx="1308378" cy="29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50D2-9437-5040-8B33-8F007DAB42C6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6223" y="5173364"/>
            <a:ext cx="1962567" cy="29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6853" y="5173364"/>
            <a:ext cx="1308378" cy="29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A966C-2AF1-3340-8000-1C7F3010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81467" rtl="0" eaLnBrk="1" latinLnBrk="0" hangingPunct="1">
        <a:lnSpc>
          <a:spcPct val="90000"/>
        </a:lnSpc>
        <a:spcBef>
          <a:spcPct val="0"/>
        </a:spcBef>
        <a:buNone/>
        <a:defRPr sz="2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367" indent="-145367" algn="l" defTabSz="581467" rtl="0" eaLnBrk="1" latinLnBrk="0" hangingPunct="1">
        <a:lnSpc>
          <a:spcPct val="90000"/>
        </a:lnSpc>
        <a:spcBef>
          <a:spcPts val="636"/>
        </a:spcBef>
        <a:buFont typeface="Arial" panose="020B0604020202020204" pitchFamily="34" charset="0"/>
        <a:buChar char="•"/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36100" indent="-145367" algn="l" defTabSz="581467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526" kern="1200">
          <a:solidFill>
            <a:schemeClr val="tx1"/>
          </a:solidFill>
          <a:latin typeface="+mn-lt"/>
          <a:ea typeface="+mn-ea"/>
          <a:cs typeface="+mn-cs"/>
        </a:defRPr>
      </a:lvl2pPr>
      <a:lvl3pPr marL="726834" indent="-145367" algn="l" defTabSz="581467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3pPr>
      <a:lvl4pPr marL="1017567" indent="-145367" algn="l" defTabSz="581467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5" kern="1200">
          <a:solidFill>
            <a:schemeClr val="tx1"/>
          </a:solidFill>
          <a:latin typeface="+mn-lt"/>
          <a:ea typeface="+mn-ea"/>
          <a:cs typeface="+mn-cs"/>
        </a:defRPr>
      </a:lvl4pPr>
      <a:lvl5pPr marL="1308301" indent="-145367" algn="l" defTabSz="581467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5" kern="1200">
          <a:solidFill>
            <a:schemeClr val="tx1"/>
          </a:solidFill>
          <a:latin typeface="+mn-lt"/>
          <a:ea typeface="+mn-ea"/>
          <a:cs typeface="+mn-cs"/>
        </a:defRPr>
      </a:lvl5pPr>
      <a:lvl6pPr marL="1599034" indent="-145367" algn="l" defTabSz="581467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5" kern="1200">
          <a:solidFill>
            <a:schemeClr val="tx1"/>
          </a:solidFill>
          <a:latin typeface="+mn-lt"/>
          <a:ea typeface="+mn-ea"/>
          <a:cs typeface="+mn-cs"/>
        </a:defRPr>
      </a:lvl6pPr>
      <a:lvl7pPr marL="1889768" indent="-145367" algn="l" defTabSz="581467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5" kern="1200">
          <a:solidFill>
            <a:schemeClr val="tx1"/>
          </a:solidFill>
          <a:latin typeface="+mn-lt"/>
          <a:ea typeface="+mn-ea"/>
          <a:cs typeface="+mn-cs"/>
        </a:defRPr>
      </a:lvl7pPr>
      <a:lvl8pPr marL="2180501" indent="-145367" algn="l" defTabSz="581467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5" kern="1200">
          <a:solidFill>
            <a:schemeClr val="tx1"/>
          </a:solidFill>
          <a:latin typeface="+mn-lt"/>
          <a:ea typeface="+mn-ea"/>
          <a:cs typeface="+mn-cs"/>
        </a:defRPr>
      </a:lvl8pPr>
      <a:lvl9pPr marL="2471235" indent="-145367" algn="l" defTabSz="581467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1467" rtl="0" eaLnBrk="1" latinLnBrk="0" hangingPunct="1">
        <a:defRPr sz="1145" kern="1200">
          <a:solidFill>
            <a:schemeClr val="tx1"/>
          </a:solidFill>
          <a:latin typeface="+mn-lt"/>
          <a:ea typeface="+mn-ea"/>
          <a:cs typeface="+mn-cs"/>
        </a:defRPr>
      </a:lvl1pPr>
      <a:lvl2pPr marL="290733" algn="l" defTabSz="581467" rtl="0" eaLnBrk="1" latinLnBrk="0" hangingPunct="1">
        <a:defRPr sz="1145" kern="1200">
          <a:solidFill>
            <a:schemeClr val="tx1"/>
          </a:solidFill>
          <a:latin typeface="+mn-lt"/>
          <a:ea typeface="+mn-ea"/>
          <a:cs typeface="+mn-cs"/>
        </a:defRPr>
      </a:lvl2pPr>
      <a:lvl3pPr marL="581467" algn="l" defTabSz="581467" rtl="0" eaLnBrk="1" latinLnBrk="0" hangingPunct="1">
        <a:defRPr sz="1145" kern="1200">
          <a:solidFill>
            <a:schemeClr val="tx1"/>
          </a:solidFill>
          <a:latin typeface="+mn-lt"/>
          <a:ea typeface="+mn-ea"/>
          <a:cs typeface="+mn-cs"/>
        </a:defRPr>
      </a:lvl3pPr>
      <a:lvl4pPr marL="872200" algn="l" defTabSz="581467" rtl="0" eaLnBrk="1" latinLnBrk="0" hangingPunct="1">
        <a:defRPr sz="1145" kern="1200">
          <a:solidFill>
            <a:schemeClr val="tx1"/>
          </a:solidFill>
          <a:latin typeface="+mn-lt"/>
          <a:ea typeface="+mn-ea"/>
          <a:cs typeface="+mn-cs"/>
        </a:defRPr>
      </a:lvl4pPr>
      <a:lvl5pPr marL="1162934" algn="l" defTabSz="581467" rtl="0" eaLnBrk="1" latinLnBrk="0" hangingPunct="1">
        <a:defRPr sz="1145" kern="1200">
          <a:solidFill>
            <a:schemeClr val="tx1"/>
          </a:solidFill>
          <a:latin typeface="+mn-lt"/>
          <a:ea typeface="+mn-ea"/>
          <a:cs typeface="+mn-cs"/>
        </a:defRPr>
      </a:lvl5pPr>
      <a:lvl6pPr marL="1453667" algn="l" defTabSz="581467" rtl="0" eaLnBrk="1" latinLnBrk="0" hangingPunct="1">
        <a:defRPr sz="1145" kern="1200">
          <a:solidFill>
            <a:schemeClr val="tx1"/>
          </a:solidFill>
          <a:latin typeface="+mn-lt"/>
          <a:ea typeface="+mn-ea"/>
          <a:cs typeface="+mn-cs"/>
        </a:defRPr>
      </a:lvl6pPr>
      <a:lvl7pPr marL="1744401" algn="l" defTabSz="581467" rtl="0" eaLnBrk="1" latinLnBrk="0" hangingPunct="1">
        <a:defRPr sz="1145" kern="1200">
          <a:solidFill>
            <a:schemeClr val="tx1"/>
          </a:solidFill>
          <a:latin typeface="+mn-lt"/>
          <a:ea typeface="+mn-ea"/>
          <a:cs typeface="+mn-cs"/>
        </a:defRPr>
      </a:lvl7pPr>
      <a:lvl8pPr marL="2035134" algn="l" defTabSz="581467" rtl="0" eaLnBrk="1" latinLnBrk="0" hangingPunct="1">
        <a:defRPr sz="1145" kern="1200">
          <a:solidFill>
            <a:schemeClr val="tx1"/>
          </a:solidFill>
          <a:latin typeface="+mn-lt"/>
          <a:ea typeface="+mn-ea"/>
          <a:cs typeface="+mn-cs"/>
        </a:defRPr>
      </a:lvl8pPr>
      <a:lvl9pPr marL="2325868" algn="l" defTabSz="581467" rtl="0" eaLnBrk="1" latinLnBrk="0" hangingPunct="1">
        <a:defRPr sz="11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A4CB0B-232C-C145-8C71-0E4E3115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8" y="335720"/>
            <a:ext cx="5202378" cy="5031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9EB2CE-BD60-0C4C-B925-8268BC930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8" y="132197"/>
            <a:ext cx="672382" cy="747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54417D-6CE1-A64A-8141-1678314EA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102" y="132197"/>
            <a:ext cx="672382" cy="7470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E1C7FE-37B9-0E4F-B70A-E06E8F8EC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585" y="131158"/>
            <a:ext cx="672382" cy="7470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9F2B52-3340-364C-905A-F69455B0B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88" y="1401487"/>
            <a:ext cx="672382" cy="7470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2C703A-6311-E648-84C3-1EF4F790C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9758" y="1405515"/>
            <a:ext cx="672382" cy="7470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D675CA-DFEB-9648-BC27-8D09DF865D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0551" y="1404149"/>
            <a:ext cx="672382" cy="7470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688189A-0E61-4C47-A42A-139424EB9F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318" y="2661086"/>
            <a:ext cx="672382" cy="7470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C03CF5E-5F6E-E44B-8EF3-EF65E7DD20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1644" y="2660658"/>
            <a:ext cx="672382" cy="74709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E19E3BE-B156-0D4E-B733-5117AB5DF9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13198" y="2658991"/>
            <a:ext cx="672382" cy="74709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AD94DE-0660-D84E-BC7E-162CFF41F0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7326" y="3955912"/>
            <a:ext cx="672382" cy="74709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6F25678-50A7-9A4B-BD50-AC207AF05C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24236" y="3954168"/>
            <a:ext cx="672382" cy="74709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EFF84EC-3E8F-1F43-A6E7-0EC07BED29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11125" y="3965842"/>
            <a:ext cx="672382" cy="73541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3591581-8A4B-FC4F-A70E-18F47D4A32B9}"/>
              </a:ext>
            </a:extLst>
          </p:cNvPr>
          <p:cNvSpPr txBox="1"/>
          <p:nvPr/>
        </p:nvSpPr>
        <p:spPr>
          <a:xfrm>
            <a:off x="123163" y="1825839"/>
            <a:ext cx="299634" cy="5219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747" dirty="0" err="1"/>
              <a:t>LogNormal</a:t>
            </a:r>
            <a:endParaRPr lang="en-US" sz="747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6B0989-1CB1-0A47-A7F5-C723B3690FC1}"/>
              </a:ext>
            </a:extLst>
          </p:cNvPr>
          <p:cNvSpPr txBox="1"/>
          <p:nvPr/>
        </p:nvSpPr>
        <p:spPr>
          <a:xfrm>
            <a:off x="123163" y="591139"/>
            <a:ext cx="299634" cy="38568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747" dirty="0"/>
              <a:t>Normal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34A47B-2CF9-5F4B-962A-7F945DD0C7C5}"/>
              </a:ext>
            </a:extLst>
          </p:cNvPr>
          <p:cNvSpPr txBox="1"/>
          <p:nvPr/>
        </p:nvSpPr>
        <p:spPr>
          <a:xfrm>
            <a:off x="123163" y="3087893"/>
            <a:ext cx="299634" cy="4722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747" dirty="0"/>
              <a:t>Student-T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76BCCA-E74C-CD4F-9ADF-645F52DC03B6}"/>
              </a:ext>
            </a:extLst>
          </p:cNvPr>
          <p:cNvSpPr txBox="1"/>
          <p:nvPr/>
        </p:nvSpPr>
        <p:spPr>
          <a:xfrm>
            <a:off x="123163" y="4411247"/>
            <a:ext cx="299634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747" dirty="0"/>
              <a:t>Mixture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9C46E9-3828-5C48-9E10-7246A5E87071}"/>
              </a:ext>
            </a:extLst>
          </p:cNvPr>
          <p:cNvSpPr txBox="1"/>
          <p:nvPr/>
        </p:nvSpPr>
        <p:spPr>
          <a:xfrm>
            <a:off x="739512" y="134523"/>
            <a:ext cx="808235" cy="20730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747" dirty="0"/>
              <a:t>Linear Predictor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4A0D03-A710-2747-A74D-E97F618A26DC}"/>
              </a:ext>
            </a:extLst>
          </p:cNvPr>
          <p:cNvSpPr/>
          <p:nvPr/>
        </p:nvSpPr>
        <p:spPr>
          <a:xfrm>
            <a:off x="2804030" y="5194662"/>
            <a:ext cx="611792" cy="202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2FF14B-DAE5-BD4C-9159-A109A6474B84}"/>
              </a:ext>
            </a:extLst>
          </p:cNvPr>
          <p:cNvSpPr txBox="1"/>
          <p:nvPr/>
        </p:nvSpPr>
        <p:spPr>
          <a:xfrm>
            <a:off x="2640276" y="5238108"/>
            <a:ext cx="885179" cy="23609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934" dirty="0"/>
              <a:t>Log-Likelihood</a:t>
            </a:r>
          </a:p>
        </p:txBody>
      </p:sp>
    </p:spTree>
    <p:extLst>
      <p:ext uri="{BB962C8B-B14F-4D97-AF65-F5344CB8AC3E}">
        <p14:creationId xmlns:p14="http://schemas.microsoft.com/office/powerpoint/2010/main" val="89936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1036</TotalTime>
  <Words>7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2021-06-07T17:43:09Z</dcterms:created>
  <dcterms:modified xsi:type="dcterms:W3CDTF">2021-06-08T10:59:31Z</dcterms:modified>
</cp:coreProperties>
</file>