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0239375" cy="5759450"/>
  <p:notesSz cx="6858000" cy="9144000"/>
  <p:defaultTextStyle>
    <a:defPPr>
      <a:defRPr lang="en-US"/>
    </a:defPPr>
    <a:lvl1pPr marL="0" algn="l" defTabSz="414680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1pPr>
    <a:lvl2pPr marL="414680" algn="l" defTabSz="414680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2pPr>
    <a:lvl3pPr marL="829361" algn="l" defTabSz="414680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3pPr>
    <a:lvl4pPr marL="1244041" algn="l" defTabSz="414680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4pPr>
    <a:lvl5pPr marL="1658722" algn="l" defTabSz="414680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5pPr>
    <a:lvl6pPr marL="2073402" algn="l" defTabSz="414680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6pPr>
    <a:lvl7pPr marL="2488082" algn="l" defTabSz="414680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7pPr>
    <a:lvl8pPr marL="2902763" algn="l" defTabSz="414680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8pPr>
    <a:lvl9pPr marL="3317443" algn="l" defTabSz="414680" rtl="0" eaLnBrk="1" latinLnBrk="0" hangingPunct="1">
      <a:defRPr sz="1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140"/>
    <a:srgbClr val="243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927E3F-4344-BA46-A44D-B620D12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58" y="306642"/>
            <a:ext cx="8831461" cy="1113227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4F4233A-90B2-1A4A-BE7B-33D215F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12/07/2021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5FD2FB-4DCF-F240-9E8E-C1DADA3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FE7CCEF-5327-324C-BCAA-3FE240B5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5FB35C-80C0-C845-A893-0FE530BD4F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3956" y="1678802"/>
            <a:ext cx="8831461" cy="29030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2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958" y="306642"/>
            <a:ext cx="8831461" cy="111322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58" y="1533187"/>
            <a:ext cx="8831461" cy="365431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10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625" y="1435868"/>
            <a:ext cx="8831461" cy="2395771"/>
          </a:xfrm>
          <a:prstGeom prst="rect">
            <a:avLst/>
          </a:prstGeom>
        </p:spPr>
        <p:txBody>
          <a:bodyPr anchor="b"/>
          <a:lstStyle>
            <a:lvl1pPr>
              <a:defRPr sz="4479"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625" y="3854304"/>
            <a:ext cx="8831461" cy="12598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2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2pPr>
            <a:lvl3pPr marL="682521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02378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504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6303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7563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8882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008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24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958" y="306642"/>
            <a:ext cx="8831461" cy="111322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3958" y="1533187"/>
            <a:ext cx="4351734" cy="365431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3684" y="1533187"/>
            <a:ext cx="4351734" cy="365431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12/07/2021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7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291" y="306642"/>
            <a:ext cx="8831461" cy="111322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292" y="1411865"/>
            <a:ext cx="4331735" cy="691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92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493" b="1"/>
            </a:lvl2pPr>
            <a:lvl3pPr marL="682521" indent="0">
              <a:buNone/>
              <a:defRPr sz="1344" b="1"/>
            </a:lvl3pPr>
            <a:lvl4pPr marL="1023782" indent="0">
              <a:buNone/>
              <a:defRPr sz="1195" b="1"/>
            </a:lvl4pPr>
            <a:lvl5pPr marL="1365042" indent="0">
              <a:buNone/>
              <a:defRPr sz="1195" b="1"/>
            </a:lvl5pPr>
            <a:lvl6pPr marL="1706303" indent="0">
              <a:buNone/>
              <a:defRPr sz="1195" b="1"/>
            </a:lvl6pPr>
            <a:lvl7pPr marL="2047563" indent="0">
              <a:buNone/>
              <a:defRPr sz="1195" b="1"/>
            </a:lvl7pPr>
            <a:lvl8pPr marL="2388824" indent="0">
              <a:buNone/>
              <a:defRPr sz="1195" b="1"/>
            </a:lvl8pPr>
            <a:lvl9pPr marL="2730084" indent="0">
              <a:buNone/>
              <a:defRPr sz="11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292" y="2103799"/>
            <a:ext cx="4331735" cy="3094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3685" y="1411865"/>
            <a:ext cx="4353068" cy="691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92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493" b="1"/>
            </a:lvl2pPr>
            <a:lvl3pPr marL="682521" indent="0">
              <a:buNone/>
              <a:defRPr sz="1344" b="1"/>
            </a:lvl3pPr>
            <a:lvl4pPr marL="1023782" indent="0">
              <a:buNone/>
              <a:defRPr sz="1195" b="1"/>
            </a:lvl4pPr>
            <a:lvl5pPr marL="1365042" indent="0">
              <a:buNone/>
              <a:defRPr sz="1195" b="1"/>
            </a:lvl5pPr>
            <a:lvl6pPr marL="1706303" indent="0">
              <a:buNone/>
              <a:defRPr sz="1195" b="1"/>
            </a:lvl6pPr>
            <a:lvl7pPr marL="2047563" indent="0">
              <a:buNone/>
              <a:defRPr sz="1195" b="1"/>
            </a:lvl7pPr>
            <a:lvl8pPr marL="2388824" indent="0">
              <a:buNone/>
              <a:defRPr sz="1195" b="1"/>
            </a:lvl8pPr>
            <a:lvl9pPr marL="2730084" indent="0">
              <a:buNone/>
              <a:defRPr sz="11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3685" y="2103799"/>
            <a:ext cx="4353068" cy="30943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12/07/2021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3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958" y="306642"/>
            <a:ext cx="8831461" cy="111322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12/07/2021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0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12/07/2021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92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292" y="383963"/>
            <a:ext cx="3302465" cy="1343872"/>
          </a:xfrm>
          <a:prstGeom prst="rect">
            <a:avLst/>
          </a:prstGeom>
        </p:spPr>
        <p:txBody>
          <a:bodyPr anchor="b"/>
          <a:lstStyle>
            <a:lvl1pPr>
              <a:defRPr sz="2388"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068" y="829258"/>
            <a:ext cx="5183684" cy="4092942"/>
          </a:xfrm>
          <a:prstGeom prst="rect">
            <a:avLst/>
          </a:prstGeom>
        </p:spPr>
        <p:txBody>
          <a:bodyPr/>
          <a:lstStyle>
            <a:lvl1pPr>
              <a:defRPr sz="2388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sz="2090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sz="1792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93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sz="1493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292" y="1727835"/>
            <a:ext cx="3302465" cy="3201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5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045"/>
            </a:lvl2pPr>
            <a:lvl3pPr marL="682521" indent="0">
              <a:buNone/>
              <a:defRPr sz="896"/>
            </a:lvl3pPr>
            <a:lvl4pPr marL="1023782" indent="0">
              <a:buNone/>
              <a:defRPr sz="747"/>
            </a:lvl4pPr>
            <a:lvl5pPr marL="1365042" indent="0">
              <a:buNone/>
              <a:defRPr sz="747"/>
            </a:lvl5pPr>
            <a:lvl6pPr marL="1706303" indent="0">
              <a:buNone/>
              <a:defRPr sz="747"/>
            </a:lvl6pPr>
            <a:lvl7pPr marL="2047563" indent="0">
              <a:buNone/>
              <a:defRPr sz="747"/>
            </a:lvl7pPr>
            <a:lvl8pPr marL="2388824" indent="0">
              <a:buNone/>
              <a:defRPr sz="747"/>
            </a:lvl8pPr>
            <a:lvl9pPr marL="2730084" indent="0">
              <a:buNone/>
              <a:defRPr sz="7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12/07/2021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36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292" y="383963"/>
            <a:ext cx="3302465" cy="1343872"/>
          </a:xfrm>
          <a:prstGeom prst="rect">
            <a:avLst/>
          </a:prstGeom>
        </p:spPr>
        <p:txBody>
          <a:bodyPr anchor="b"/>
          <a:lstStyle>
            <a:lvl1pPr>
              <a:defRPr sz="2388"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3068" y="829258"/>
            <a:ext cx="5183684" cy="40929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388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2090"/>
            </a:lvl2pPr>
            <a:lvl3pPr marL="682521" indent="0">
              <a:buNone/>
              <a:defRPr sz="1792"/>
            </a:lvl3pPr>
            <a:lvl4pPr marL="1023782" indent="0">
              <a:buNone/>
              <a:defRPr sz="1493"/>
            </a:lvl4pPr>
            <a:lvl5pPr marL="1365042" indent="0">
              <a:buNone/>
              <a:defRPr sz="1493"/>
            </a:lvl5pPr>
            <a:lvl6pPr marL="1706303" indent="0">
              <a:buNone/>
              <a:defRPr sz="1493"/>
            </a:lvl6pPr>
            <a:lvl7pPr marL="2047563" indent="0">
              <a:buNone/>
              <a:defRPr sz="1493"/>
            </a:lvl7pPr>
            <a:lvl8pPr marL="2388824" indent="0">
              <a:buNone/>
              <a:defRPr sz="1493"/>
            </a:lvl8pPr>
            <a:lvl9pPr marL="2730084" indent="0">
              <a:buNone/>
              <a:defRPr sz="149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292" y="1727835"/>
            <a:ext cx="3302465" cy="3201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5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045"/>
            </a:lvl2pPr>
            <a:lvl3pPr marL="682521" indent="0">
              <a:buNone/>
              <a:defRPr sz="896"/>
            </a:lvl3pPr>
            <a:lvl4pPr marL="1023782" indent="0">
              <a:buNone/>
              <a:defRPr sz="747"/>
            </a:lvl4pPr>
            <a:lvl5pPr marL="1365042" indent="0">
              <a:buNone/>
              <a:defRPr sz="747"/>
            </a:lvl5pPr>
            <a:lvl6pPr marL="1706303" indent="0">
              <a:buNone/>
              <a:defRPr sz="747"/>
            </a:lvl6pPr>
            <a:lvl7pPr marL="2047563" indent="0">
              <a:buNone/>
              <a:defRPr sz="747"/>
            </a:lvl7pPr>
            <a:lvl8pPr marL="2388824" indent="0">
              <a:buNone/>
              <a:defRPr sz="747"/>
            </a:lvl8pPr>
            <a:lvl9pPr marL="2730084" indent="0">
              <a:buNone/>
              <a:defRPr sz="7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12/07/2021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82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19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82521" rtl="0" eaLnBrk="1" latinLnBrk="0" hangingPunct="1">
        <a:lnSpc>
          <a:spcPct val="90000"/>
        </a:lnSpc>
        <a:spcBef>
          <a:spcPct val="0"/>
        </a:spcBef>
        <a:buNone/>
        <a:defRPr sz="3284" b="1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170630" indent="-170630" algn="l" defTabSz="682521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1pPr>
      <a:lvl2pPr marL="511891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2pPr>
      <a:lvl3pPr marL="853151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3pPr>
      <a:lvl4pPr marL="1194412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4pPr>
      <a:lvl5pPr marL="1535673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5pPr>
      <a:lvl6pPr marL="1876933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218194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559454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900715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261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2521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3782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5042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6303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7563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88824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0084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B6D22E5-232E-AE48-8B48-658BB6E17BFA}"/>
              </a:ext>
            </a:extLst>
          </p:cNvPr>
          <p:cNvGrpSpPr/>
          <p:nvPr/>
        </p:nvGrpSpPr>
        <p:grpSpPr>
          <a:xfrm>
            <a:off x="3480824" y="1363282"/>
            <a:ext cx="3277726" cy="3032885"/>
            <a:chOff x="290412" y="855515"/>
            <a:chExt cx="3277726" cy="3032885"/>
          </a:xfrm>
          <a:effectLst>
            <a:outerShdw blurRad="25400" dist="38100" dir="5400000" sx="99000" sy="99000" algn="t" rotWithShape="0">
              <a:prstClr val="black">
                <a:alpha val="24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50D2D5-CC99-5F47-AABA-F5681EDE5D25}"/>
                </a:ext>
              </a:extLst>
            </p:cNvPr>
            <p:cNvSpPr/>
            <p:nvPr/>
          </p:nvSpPr>
          <p:spPr>
            <a:xfrm>
              <a:off x="1113577" y="1980493"/>
              <a:ext cx="1647039" cy="887225"/>
            </a:xfrm>
            <a:custGeom>
              <a:avLst/>
              <a:gdLst>
                <a:gd name="connsiteX0" fmla="*/ 0 w 1645920"/>
                <a:gd name="connsiteY0" fmla="*/ 0 h 1974034"/>
                <a:gd name="connsiteX1" fmla="*/ 1645920 w 1645920"/>
                <a:gd name="connsiteY1" fmla="*/ 0 h 1974034"/>
                <a:gd name="connsiteX2" fmla="*/ 1645920 w 1645920"/>
                <a:gd name="connsiteY2" fmla="*/ 1974034 h 1974034"/>
                <a:gd name="connsiteX3" fmla="*/ 0 w 1645920"/>
                <a:gd name="connsiteY3" fmla="*/ 1974034 h 1974034"/>
                <a:gd name="connsiteX4" fmla="*/ 0 w 1645920"/>
                <a:gd name="connsiteY4" fmla="*/ 0 h 1974034"/>
                <a:gd name="connsiteX0" fmla="*/ 0 w 1645920"/>
                <a:gd name="connsiteY0" fmla="*/ 0 h 1974034"/>
                <a:gd name="connsiteX1" fmla="*/ 1645920 w 1645920"/>
                <a:gd name="connsiteY1" fmla="*/ 0 h 1974034"/>
                <a:gd name="connsiteX2" fmla="*/ 1645920 w 1645920"/>
                <a:gd name="connsiteY2" fmla="*/ 1974034 h 1974034"/>
                <a:gd name="connsiteX3" fmla="*/ 435429 w 1645920"/>
                <a:gd name="connsiteY3" fmla="*/ 1959428 h 1974034"/>
                <a:gd name="connsiteX4" fmla="*/ 0 w 1645920"/>
                <a:gd name="connsiteY4" fmla="*/ 1974034 h 1974034"/>
                <a:gd name="connsiteX5" fmla="*/ 0 w 1645920"/>
                <a:gd name="connsiteY5" fmla="*/ 0 h 1974034"/>
                <a:gd name="connsiteX0" fmla="*/ 52251 w 1698171"/>
                <a:gd name="connsiteY0" fmla="*/ 0 h 1974034"/>
                <a:gd name="connsiteX1" fmla="*/ 1698171 w 1698171"/>
                <a:gd name="connsiteY1" fmla="*/ 0 h 1974034"/>
                <a:gd name="connsiteX2" fmla="*/ 1698171 w 1698171"/>
                <a:gd name="connsiteY2" fmla="*/ 1974034 h 1974034"/>
                <a:gd name="connsiteX3" fmla="*/ 487680 w 1698171"/>
                <a:gd name="connsiteY3" fmla="*/ 1959428 h 1974034"/>
                <a:gd name="connsiteX4" fmla="*/ 0 w 1698171"/>
                <a:gd name="connsiteY4" fmla="*/ 1808571 h 1974034"/>
                <a:gd name="connsiteX5" fmla="*/ 52251 w 1698171"/>
                <a:gd name="connsiteY5" fmla="*/ 0 h 1974034"/>
                <a:gd name="connsiteX0" fmla="*/ 296091 w 1698171"/>
                <a:gd name="connsiteY0" fmla="*/ 1384663 h 1974034"/>
                <a:gd name="connsiteX1" fmla="*/ 1698171 w 1698171"/>
                <a:gd name="connsiteY1" fmla="*/ 0 h 1974034"/>
                <a:gd name="connsiteX2" fmla="*/ 1698171 w 1698171"/>
                <a:gd name="connsiteY2" fmla="*/ 1974034 h 1974034"/>
                <a:gd name="connsiteX3" fmla="*/ 487680 w 1698171"/>
                <a:gd name="connsiteY3" fmla="*/ 1959428 h 1974034"/>
                <a:gd name="connsiteX4" fmla="*/ 0 w 1698171"/>
                <a:gd name="connsiteY4" fmla="*/ 1808571 h 1974034"/>
                <a:gd name="connsiteX5" fmla="*/ 296091 w 1698171"/>
                <a:gd name="connsiteY5" fmla="*/ 1384663 h 1974034"/>
                <a:gd name="connsiteX0" fmla="*/ 296091 w 1698171"/>
                <a:gd name="connsiteY0" fmla="*/ 1384663 h 1974034"/>
                <a:gd name="connsiteX1" fmla="*/ 1698171 w 1698171"/>
                <a:gd name="connsiteY1" fmla="*/ 0 h 1974034"/>
                <a:gd name="connsiteX2" fmla="*/ 1698171 w 1698171"/>
                <a:gd name="connsiteY2" fmla="*/ 1974034 h 1974034"/>
                <a:gd name="connsiteX3" fmla="*/ 487680 w 1698171"/>
                <a:gd name="connsiteY3" fmla="*/ 1959428 h 1974034"/>
                <a:gd name="connsiteX4" fmla="*/ 0 w 1698171"/>
                <a:gd name="connsiteY4" fmla="*/ 1808571 h 1974034"/>
                <a:gd name="connsiteX5" fmla="*/ 296091 w 1698171"/>
                <a:gd name="connsiteY5" fmla="*/ 1384663 h 1974034"/>
                <a:gd name="connsiteX0" fmla="*/ 296091 w 1698171"/>
                <a:gd name="connsiteY0" fmla="*/ 1384663 h 1974034"/>
                <a:gd name="connsiteX1" fmla="*/ 1698171 w 1698171"/>
                <a:gd name="connsiteY1" fmla="*/ 0 h 1974034"/>
                <a:gd name="connsiteX2" fmla="*/ 1698171 w 1698171"/>
                <a:gd name="connsiteY2" fmla="*/ 1974034 h 1974034"/>
                <a:gd name="connsiteX3" fmla="*/ 487680 w 1698171"/>
                <a:gd name="connsiteY3" fmla="*/ 1959428 h 1974034"/>
                <a:gd name="connsiteX4" fmla="*/ 0 w 1698171"/>
                <a:gd name="connsiteY4" fmla="*/ 1808571 h 1974034"/>
                <a:gd name="connsiteX5" fmla="*/ 296091 w 1698171"/>
                <a:gd name="connsiteY5" fmla="*/ 1384663 h 1974034"/>
                <a:gd name="connsiteX0" fmla="*/ 296091 w 1698171"/>
                <a:gd name="connsiteY0" fmla="*/ 269966 h 859337"/>
                <a:gd name="connsiteX1" fmla="*/ 574765 w 1698171"/>
                <a:gd name="connsiteY1" fmla="*/ 0 h 859337"/>
                <a:gd name="connsiteX2" fmla="*/ 1698171 w 1698171"/>
                <a:gd name="connsiteY2" fmla="*/ 859337 h 859337"/>
                <a:gd name="connsiteX3" fmla="*/ 487680 w 1698171"/>
                <a:gd name="connsiteY3" fmla="*/ 844731 h 859337"/>
                <a:gd name="connsiteX4" fmla="*/ 0 w 1698171"/>
                <a:gd name="connsiteY4" fmla="*/ 693874 h 859337"/>
                <a:gd name="connsiteX5" fmla="*/ 296091 w 1698171"/>
                <a:gd name="connsiteY5" fmla="*/ 269966 h 859337"/>
                <a:gd name="connsiteX0" fmla="*/ 296091 w 1698171"/>
                <a:gd name="connsiteY0" fmla="*/ 309862 h 899233"/>
                <a:gd name="connsiteX1" fmla="*/ 574765 w 1698171"/>
                <a:gd name="connsiteY1" fmla="*/ 39896 h 899233"/>
                <a:gd name="connsiteX2" fmla="*/ 1698171 w 1698171"/>
                <a:gd name="connsiteY2" fmla="*/ 899233 h 899233"/>
                <a:gd name="connsiteX3" fmla="*/ 487680 w 1698171"/>
                <a:gd name="connsiteY3" fmla="*/ 884627 h 899233"/>
                <a:gd name="connsiteX4" fmla="*/ 0 w 1698171"/>
                <a:gd name="connsiteY4" fmla="*/ 733770 h 899233"/>
                <a:gd name="connsiteX5" fmla="*/ 296091 w 1698171"/>
                <a:gd name="connsiteY5" fmla="*/ 309862 h 899233"/>
                <a:gd name="connsiteX0" fmla="*/ 296091 w 1698171"/>
                <a:gd name="connsiteY0" fmla="*/ 309862 h 899233"/>
                <a:gd name="connsiteX1" fmla="*/ 574765 w 1698171"/>
                <a:gd name="connsiteY1" fmla="*/ 39896 h 899233"/>
                <a:gd name="connsiteX2" fmla="*/ 653144 w 1698171"/>
                <a:gd name="connsiteY2" fmla="*/ 161816 h 899233"/>
                <a:gd name="connsiteX3" fmla="*/ 1698171 w 1698171"/>
                <a:gd name="connsiteY3" fmla="*/ 899233 h 899233"/>
                <a:gd name="connsiteX4" fmla="*/ 487680 w 1698171"/>
                <a:gd name="connsiteY4" fmla="*/ 884627 h 899233"/>
                <a:gd name="connsiteX5" fmla="*/ 0 w 1698171"/>
                <a:gd name="connsiteY5" fmla="*/ 733770 h 899233"/>
                <a:gd name="connsiteX6" fmla="*/ 296091 w 1698171"/>
                <a:gd name="connsiteY6" fmla="*/ 309862 h 899233"/>
                <a:gd name="connsiteX0" fmla="*/ 296091 w 1698171"/>
                <a:gd name="connsiteY0" fmla="*/ 309862 h 899233"/>
                <a:gd name="connsiteX1" fmla="*/ 574765 w 1698171"/>
                <a:gd name="connsiteY1" fmla="*/ 39896 h 899233"/>
                <a:gd name="connsiteX2" fmla="*/ 653144 w 1698171"/>
                <a:gd name="connsiteY2" fmla="*/ 161816 h 899233"/>
                <a:gd name="connsiteX3" fmla="*/ 1628504 w 1698171"/>
                <a:gd name="connsiteY3" fmla="*/ 222776 h 899233"/>
                <a:gd name="connsiteX4" fmla="*/ 1698171 w 1698171"/>
                <a:gd name="connsiteY4" fmla="*/ 899233 h 899233"/>
                <a:gd name="connsiteX5" fmla="*/ 487680 w 1698171"/>
                <a:gd name="connsiteY5" fmla="*/ 884627 h 899233"/>
                <a:gd name="connsiteX6" fmla="*/ 0 w 1698171"/>
                <a:gd name="connsiteY6" fmla="*/ 733770 h 899233"/>
                <a:gd name="connsiteX7" fmla="*/ 296091 w 1698171"/>
                <a:gd name="connsiteY7" fmla="*/ 309862 h 899233"/>
                <a:gd name="connsiteX0" fmla="*/ 296091 w 1698171"/>
                <a:gd name="connsiteY0" fmla="*/ 309862 h 899233"/>
                <a:gd name="connsiteX1" fmla="*/ 574765 w 1698171"/>
                <a:gd name="connsiteY1" fmla="*/ 39896 h 899233"/>
                <a:gd name="connsiteX2" fmla="*/ 653144 w 1698171"/>
                <a:gd name="connsiteY2" fmla="*/ 161816 h 899233"/>
                <a:gd name="connsiteX3" fmla="*/ 1628504 w 1698171"/>
                <a:gd name="connsiteY3" fmla="*/ 222776 h 899233"/>
                <a:gd name="connsiteX4" fmla="*/ 1698171 w 1698171"/>
                <a:gd name="connsiteY4" fmla="*/ 899233 h 899233"/>
                <a:gd name="connsiteX5" fmla="*/ 487680 w 1698171"/>
                <a:gd name="connsiteY5" fmla="*/ 884627 h 899233"/>
                <a:gd name="connsiteX6" fmla="*/ 0 w 1698171"/>
                <a:gd name="connsiteY6" fmla="*/ 733770 h 899233"/>
                <a:gd name="connsiteX7" fmla="*/ 296091 w 1698171"/>
                <a:gd name="connsiteY7" fmla="*/ 309862 h 899233"/>
                <a:gd name="connsiteX0" fmla="*/ 296091 w 1698171"/>
                <a:gd name="connsiteY0" fmla="*/ 309862 h 884627"/>
                <a:gd name="connsiteX1" fmla="*/ 574765 w 1698171"/>
                <a:gd name="connsiteY1" fmla="*/ 39896 h 884627"/>
                <a:gd name="connsiteX2" fmla="*/ 653144 w 1698171"/>
                <a:gd name="connsiteY2" fmla="*/ 161816 h 884627"/>
                <a:gd name="connsiteX3" fmla="*/ 1628504 w 1698171"/>
                <a:gd name="connsiteY3" fmla="*/ 222776 h 884627"/>
                <a:gd name="connsiteX4" fmla="*/ 1698171 w 1698171"/>
                <a:gd name="connsiteY4" fmla="*/ 698936 h 884627"/>
                <a:gd name="connsiteX5" fmla="*/ 487680 w 1698171"/>
                <a:gd name="connsiteY5" fmla="*/ 884627 h 884627"/>
                <a:gd name="connsiteX6" fmla="*/ 0 w 1698171"/>
                <a:gd name="connsiteY6" fmla="*/ 733770 h 884627"/>
                <a:gd name="connsiteX7" fmla="*/ 296091 w 1698171"/>
                <a:gd name="connsiteY7" fmla="*/ 309862 h 884627"/>
                <a:gd name="connsiteX0" fmla="*/ 296091 w 1698171"/>
                <a:gd name="connsiteY0" fmla="*/ 309862 h 884627"/>
                <a:gd name="connsiteX1" fmla="*/ 574765 w 1698171"/>
                <a:gd name="connsiteY1" fmla="*/ 39896 h 884627"/>
                <a:gd name="connsiteX2" fmla="*/ 653144 w 1698171"/>
                <a:gd name="connsiteY2" fmla="*/ 161816 h 884627"/>
                <a:gd name="connsiteX3" fmla="*/ 1628504 w 1698171"/>
                <a:gd name="connsiteY3" fmla="*/ 222776 h 884627"/>
                <a:gd name="connsiteX4" fmla="*/ 1698171 w 1698171"/>
                <a:gd name="connsiteY4" fmla="*/ 698936 h 884627"/>
                <a:gd name="connsiteX5" fmla="*/ 487680 w 1698171"/>
                <a:gd name="connsiteY5" fmla="*/ 884627 h 884627"/>
                <a:gd name="connsiteX6" fmla="*/ 0 w 1698171"/>
                <a:gd name="connsiteY6" fmla="*/ 733770 h 884627"/>
                <a:gd name="connsiteX7" fmla="*/ 296091 w 1698171"/>
                <a:gd name="connsiteY7" fmla="*/ 309862 h 884627"/>
                <a:gd name="connsiteX0" fmla="*/ 296091 w 1698171"/>
                <a:gd name="connsiteY0" fmla="*/ 309862 h 887225"/>
                <a:gd name="connsiteX1" fmla="*/ 574765 w 1698171"/>
                <a:gd name="connsiteY1" fmla="*/ 39896 h 887225"/>
                <a:gd name="connsiteX2" fmla="*/ 653144 w 1698171"/>
                <a:gd name="connsiteY2" fmla="*/ 161816 h 887225"/>
                <a:gd name="connsiteX3" fmla="*/ 1628504 w 1698171"/>
                <a:gd name="connsiteY3" fmla="*/ 222776 h 887225"/>
                <a:gd name="connsiteX4" fmla="*/ 1698171 w 1698171"/>
                <a:gd name="connsiteY4" fmla="*/ 698936 h 887225"/>
                <a:gd name="connsiteX5" fmla="*/ 487680 w 1698171"/>
                <a:gd name="connsiteY5" fmla="*/ 884627 h 887225"/>
                <a:gd name="connsiteX6" fmla="*/ 0 w 1698171"/>
                <a:gd name="connsiteY6" fmla="*/ 733770 h 887225"/>
                <a:gd name="connsiteX7" fmla="*/ 296091 w 1698171"/>
                <a:gd name="connsiteY7" fmla="*/ 309862 h 887225"/>
                <a:gd name="connsiteX0" fmla="*/ 235131 w 1637211"/>
                <a:gd name="connsiteY0" fmla="*/ 309862 h 887225"/>
                <a:gd name="connsiteX1" fmla="*/ 513805 w 1637211"/>
                <a:gd name="connsiteY1" fmla="*/ 39896 h 887225"/>
                <a:gd name="connsiteX2" fmla="*/ 592184 w 1637211"/>
                <a:gd name="connsiteY2" fmla="*/ 161816 h 887225"/>
                <a:gd name="connsiteX3" fmla="*/ 1567544 w 1637211"/>
                <a:gd name="connsiteY3" fmla="*/ 222776 h 887225"/>
                <a:gd name="connsiteX4" fmla="*/ 1637211 w 1637211"/>
                <a:gd name="connsiteY4" fmla="*/ 698936 h 887225"/>
                <a:gd name="connsiteX5" fmla="*/ 426720 w 1637211"/>
                <a:gd name="connsiteY5" fmla="*/ 884627 h 887225"/>
                <a:gd name="connsiteX6" fmla="*/ 0 w 1637211"/>
                <a:gd name="connsiteY6" fmla="*/ 725062 h 887225"/>
                <a:gd name="connsiteX7" fmla="*/ 235131 w 1637211"/>
                <a:gd name="connsiteY7" fmla="*/ 309862 h 887225"/>
                <a:gd name="connsiteX0" fmla="*/ 244959 w 1647039"/>
                <a:gd name="connsiteY0" fmla="*/ 309862 h 887225"/>
                <a:gd name="connsiteX1" fmla="*/ 523633 w 1647039"/>
                <a:gd name="connsiteY1" fmla="*/ 39896 h 887225"/>
                <a:gd name="connsiteX2" fmla="*/ 602012 w 1647039"/>
                <a:gd name="connsiteY2" fmla="*/ 161816 h 887225"/>
                <a:gd name="connsiteX3" fmla="*/ 1577372 w 1647039"/>
                <a:gd name="connsiteY3" fmla="*/ 222776 h 887225"/>
                <a:gd name="connsiteX4" fmla="*/ 1647039 w 1647039"/>
                <a:gd name="connsiteY4" fmla="*/ 698936 h 887225"/>
                <a:gd name="connsiteX5" fmla="*/ 436548 w 1647039"/>
                <a:gd name="connsiteY5" fmla="*/ 884627 h 887225"/>
                <a:gd name="connsiteX6" fmla="*/ 9828 w 1647039"/>
                <a:gd name="connsiteY6" fmla="*/ 725062 h 887225"/>
                <a:gd name="connsiteX7" fmla="*/ 244959 w 1647039"/>
                <a:gd name="connsiteY7" fmla="*/ 309862 h 887225"/>
                <a:gd name="connsiteX0" fmla="*/ 244959 w 1647039"/>
                <a:gd name="connsiteY0" fmla="*/ 309862 h 887225"/>
                <a:gd name="connsiteX1" fmla="*/ 523633 w 1647039"/>
                <a:gd name="connsiteY1" fmla="*/ 39896 h 887225"/>
                <a:gd name="connsiteX2" fmla="*/ 602012 w 1647039"/>
                <a:gd name="connsiteY2" fmla="*/ 161816 h 887225"/>
                <a:gd name="connsiteX3" fmla="*/ 1577372 w 1647039"/>
                <a:gd name="connsiteY3" fmla="*/ 222776 h 887225"/>
                <a:gd name="connsiteX4" fmla="*/ 1647039 w 1647039"/>
                <a:gd name="connsiteY4" fmla="*/ 698936 h 887225"/>
                <a:gd name="connsiteX5" fmla="*/ 436548 w 1647039"/>
                <a:gd name="connsiteY5" fmla="*/ 884627 h 887225"/>
                <a:gd name="connsiteX6" fmla="*/ 9828 w 1647039"/>
                <a:gd name="connsiteY6" fmla="*/ 725062 h 887225"/>
                <a:gd name="connsiteX7" fmla="*/ 244959 w 1647039"/>
                <a:gd name="connsiteY7" fmla="*/ 309862 h 88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7039" h="887225">
                  <a:moveTo>
                    <a:pt x="244959" y="309862"/>
                  </a:moveTo>
                  <a:cubicBezTo>
                    <a:pt x="268182" y="39897"/>
                    <a:pt x="369782" y="-64607"/>
                    <a:pt x="523633" y="39896"/>
                  </a:cubicBezTo>
                  <a:cubicBezTo>
                    <a:pt x="558468" y="66022"/>
                    <a:pt x="567177" y="135690"/>
                    <a:pt x="602012" y="161816"/>
                  </a:cubicBezTo>
                  <a:cubicBezTo>
                    <a:pt x="990995" y="28284"/>
                    <a:pt x="1388686" y="86342"/>
                    <a:pt x="1577372" y="222776"/>
                  </a:cubicBezTo>
                  <a:lnTo>
                    <a:pt x="1647039" y="698936"/>
                  </a:lnTo>
                  <a:cubicBezTo>
                    <a:pt x="1548342" y="839210"/>
                    <a:pt x="1266765" y="901107"/>
                    <a:pt x="436548" y="884627"/>
                  </a:cubicBezTo>
                  <a:cubicBezTo>
                    <a:pt x="294308" y="831439"/>
                    <a:pt x="152068" y="830501"/>
                    <a:pt x="9828" y="725062"/>
                  </a:cubicBezTo>
                  <a:cubicBezTo>
                    <a:pt x="-22104" y="609885"/>
                    <a:pt x="15633" y="477291"/>
                    <a:pt x="244959" y="30986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effectLst>
              <a:outerShdw blurRad="25400" dist="38100" dir="5400000" algn="t" rotWithShape="0">
                <a:prstClr val="black">
                  <a:alpha val="2893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1A314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512161-5F8E-9C41-9A89-6F8D876528E2}"/>
                </a:ext>
              </a:extLst>
            </p:cNvPr>
            <p:cNvSpPr/>
            <p:nvPr/>
          </p:nvSpPr>
          <p:spPr>
            <a:xfrm>
              <a:off x="1340712" y="2444147"/>
              <a:ext cx="174988" cy="1888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25400" dist="38100" dir="5400000" algn="t" rotWithShape="0">
                <a:prstClr val="black">
                  <a:alpha val="2893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1A3140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05F1278-CC5F-4E47-AA33-4DB6806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7457" y="905691"/>
              <a:ext cx="2006600" cy="2006600"/>
            </a:xfrm>
            <a:prstGeom prst="rect">
              <a:avLst/>
            </a:prstGeom>
            <a:effectLst/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3C17D3-6B9C-164D-A94C-84663FEDA53D}"/>
                </a:ext>
              </a:extLst>
            </p:cNvPr>
            <p:cNvSpPr txBox="1"/>
            <p:nvPr/>
          </p:nvSpPr>
          <p:spPr>
            <a:xfrm>
              <a:off x="306053" y="855515"/>
              <a:ext cx="3262085" cy="116955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GB" sz="7000" b="1" dirty="0">
                  <a:solidFill>
                    <a:srgbClr val="1A3140"/>
                  </a:solidFill>
                  <a:latin typeface="Biome" panose="020B0604020202020204" pitchFamily="34" charset="0"/>
                  <a:cs typeface="Biome" panose="020B0604020202020204" pitchFamily="34" charset="0"/>
                </a:rPr>
                <a:t>Mou  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CA5F48-B5D6-F54D-8558-0EC71D35786D}"/>
                </a:ext>
              </a:extLst>
            </p:cNvPr>
            <p:cNvSpPr txBox="1"/>
            <p:nvPr/>
          </p:nvSpPr>
          <p:spPr>
            <a:xfrm>
              <a:off x="290412" y="2718849"/>
              <a:ext cx="3262085" cy="116955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GB" sz="7000" b="1" dirty="0">
                  <a:solidFill>
                    <a:srgbClr val="1A3140"/>
                  </a:solidFill>
                  <a:latin typeface="Biome" panose="020B0604020202020204" pitchFamily="34" charset="0"/>
                  <a:cs typeface="Biome" panose="020B0604020202020204" pitchFamily="34" charset="0"/>
                </a:rPr>
                <a:t>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77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B6D22E5-232E-AE48-8B48-658BB6E17BFA}"/>
              </a:ext>
            </a:extLst>
          </p:cNvPr>
          <p:cNvGrpSpPr/>
          <p:nvPr/>
        </p:nvGrpSpPr>
        <p:grpSpPr>
          <a:xfrm>
            <a:off x="3496465" y="1363282"/>
            <a:ext cx="5185982" cy="2056776"/>
            <a:chOff x="306053" y="855515"/>
            <a:chExt cx="5185982" cy="2056776"/>
          </a:xfrm>
          <a:effectLst>
            <a:outerShdw blurRad="25400" dist="38100" dir="5400000" sx="99000" sy="99000" algn="t" rotWithShape="0">
              <a:prstClr val="black">
                <a:alpha val="24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50D2D5-CC99-5F47-AABA-F5681EDE5D25}"/>
                </a:ext>
              </a:extLst>
            </p:cNvPr>
            <p:cNvSpPr/>
            <p:nvPr/>
          </p:nvSpPr>
          <p:spPr>
            <a:xfrm>
              <a:off x="1113577" y="1980493"/>
              <a:ext cx="1647039" cy="887225"/>
            </a:xfrm>
            <a:custGeom>
              <a:avLst/>
              <a:gdLst>
                <a:gd name="connsiteX0" fmla="*/ 0 w 1645920"/>
                <a:gd name="connsiteY0" fmla="*/ 0 h 1974034"/>
                <a:gd name="connsiteX1" fmla="*/ 1645920 w 1645920"/>
                <a:gd name="connsiteY1" fmla="*/ 0 h 1974034"/>
                <a:gd name="connsiteX2" fmla="*/ 1645920 w 1645920"/>
                <a:gd name="connsiteY2" fmla="*/ 1974034 h 1974034"/>
                <a:gd name="connsiteX3" fmla="*/ 0 w 1645920"/>
                <a:gd name="connsiteY3" fmla="*/ 1974034 h 1974034"/>
                <a:gd name="connsiteX4" fmla="*/ 0 w 1645920"/>
                <a:gd name="connsiteY4" fmla="*/ 0 h 1974034"/>
                <a:gd name="connsiteX0" fmla="*/ 0 w 1645920"/>
                <a:gd name="connsiteY0" fmla="*/ 0 h 1974034"/>
                <a:gd name="connsiteX1" fmla="*/ 1645920 w 1645920"/>
                <a:gd name="connsiteY1" fmla="*/ 0 h 1974034"/>
                <a:gd name="connsiteX2" fmla="*/ 1645920 w 1645920"/>
                <a:gd name="connsiteY2" fmla="*/ 1974034 h 1974034"/>
                <a:gd name="connsiteX3" fmla="*/ 435429 w 1645920"/>
                <a:gd name="connsiteY3" fmla="*/ 1959428 h 1974034"/>
                <a:gd name="connsiteX4" fmla="*/ 0 w 1645920"/>
                <a:gd name="connsiteY4" fmla="*/ 1974034 h 1974034"/>
                <a:gd name="connsiteX5" fmla="*/ 0 w 1645920"/>
                <a:gd name="connsiteY5" fmla="*/ 0 h 1974034"/>
                <a:gd name="connsiteX0" fmla="*/ 52251 w 1698171"/>
                <a:gd name="connsiteY0" fmla="*/ 0 h 1974034"/>
                <a:gd name="connsiteX1" fmla="*/ 1698171 w 1698171"/>
                <a:gd name="connsiteY1" fmla="*/ 0 h 1974034"/>
                <a:gd name="connsiteX2" fmla="*/ 1698171 w 1698171"/>
                <a:gd name="connsiteY2" fmla="*/ 1974034 h 1974034"/>
                <a:gd name="connsiteX3" fmla="*/ 487680 w 1698171"/>
                <a:gd name="connsiteY3" fmla="*/ 1959428 h 1974034"/>
                <a:gd name="connsiteX4" fmla="*/ 0 w 1698171"/>
                <a:gd name="connsiteY4" fmla="*/ 1808571 h 1974034"/>
                <a:gd name="connsiteX5" fmla="*/ 52251 w 1698171"/>
                <a:gd name="connsiteY5" fmla="*/ 0 h 1974034"/>
                <a:gd name="connsiteX0" fmla="*/ 296091 w 1698171"/>
                <a:gd name="connsiteY0" fmla="*/ 1384663 h 1974034"/>
                <a:gd name="connsiteX1" fmla="*/ 1698171 w 1698171"/>
                <a:gd name="connsiteY1" fmla="*/ 0 h 1974034"/>
                <a:gd name="connsiteX2" fmla="*/ 1698171 w 1698171"/>
                <a:gd name="connsiteY2" fmla="*/ 1974034 h 1974034"/>
                <a:gd name="connsiteX3" fmla="*/ 487680 w 1698171"/>
                <a:gd name="connsiteY3" fmla="*/ 1959428 h 1974034"/>
                <a:gd name="connsiteX4" fmla="*/ 0 w 1698171"/>
                <a:gd name="connsiteY4" fmla="*/ 1808571 h 1974034"/>
                <a:gd name="connsiteX5" fmla="*/ 296091 w 1698171"/>
                <a:gd name="connsiteY5" fmla="*/ 1384663 h 1974034"/>
                <a:gd name="connsiteX0" fmla="*/ 296091 w 1698171"/>
                <a:gd name="connsiteY0" fmla="*/ 1384663 h 1974034"/>
                <a:gd name="connsiteX1" fmla="*/ 1698171 w 1698171"/>
                <a:gd name="connsiteY1" fmla="*/ 0 h 1974034"/>
                <a:gd name="connsiteX2" fmla="*/ 1698171 w 1698171"/>
                <a:gd name="connsiteY2" fmla="*/ 1974034 h 1974034"/>
                <a:gd name="connsiteX3" fmla="*/ 487680 w 1698171"/>
                <a:gd name="connsiteY3" fmla="*/ 1959428 h 1974034"/>
                <a:gd name="connsiteX4" fmla="*/ 0 w 1698171"/>
                <a:gd name="connsiteY4" fmla="*/ 1808571 h 1974034"/>
                <a:gd name="connsiteX5" fmla="*/ 296091 w 1698171"/>
                <a:gd name="connsiteY5" fmla="*/ 1384663 h 1974034"/>
                <a:gd name="connsiteX0" fmla="*/ 296091 w 1698171"/>
                <a:gd name="connsiteY0" fmla="*/ 1384663 h 1974034"/>
                <a:gd name="connsiteX1" fmla="*/ 1698171 w 1698171"/>
                <a:gd name="connsiteY1" fmla="*/ 0 h 1974034"/>
                <a:gd name="connsiteX2" fmla="*/ 1698171 w 1698171"/>
                <a:gd name="connsiteY2" fmla="*/ 1974034 h 1974034"/>
                <a:gd name="connsiteX3" fmla="*/ 487680 w 1698171"/>
                <a:gd name="connsiteY3" fmla="*/ 1959428 h 1974034"/>
                <a:gd name="connsiteX4" fmla="*/ 0 w 1698171"/>
                <a:gd name="connsiteY4" fmla="*/ 1808571 h 1974034"/>
                <a:gd name="connsiteX5" fmla="*/ 296091 w 1698171"/>
                <a:gd name="connsiteY5" fmla="*/ 1384663 h 1974034"/>
                <a:gd name="connsiteX0" fmla="*/ 296091 w 1698171"/>
                <a:gd name="connsiteY0" fmla="*/ 269966 h 859337"/>
                <a:gd name="connsiteX1" fmla="*/ 574765 w 1698171"/>
                <a:gd name="connsiteY1" fmla="*/ 0 h 859337"/>
                <a:gd name="connsiteX2" fmla="*/ 1698171 w 1698171"/>
                <a:gd name="connsiteY2" fmla="*/ 859337 h 859337"/>
                <a:gd name="connsiteX3" fmla="*/ 487680 w 1698171"/>
                <a:gd name="connsiteY3" fmla="*/ 844731 h 859337"/>
                <a:gd name="connsiteX4" fmla="*/ 0 w 1698171"/>
                <a:gd name="connsiteY4" fmla="*/ 693874 h 859337"/>
                <a:gd name="connsiteX5" fmla="*/ 296091 w 1698171"/>
                <a:gd name="connsiteY5" fmla="*/ 269966 h 859337"/>
                <a:gd name="connsiteX0" fmla="*/ 296091 w 1698171"/>
                <a:gd name="connsiteY0" fmla="*/ 309862 h 899233"/>
                <a:gd name="connsiteX1" fmla="*/ 574765 w 1698171"/>
                <a:gd name="connsiteY1" fmla="*/ 39896 h 899233"/>
                <a:gd name="connsiteX2" fmla="*/ 1698171 w 1698171"/>
                <a:gd name="connsiteY2" fmla="*/ 899233 h 899233"/>
                <a:gd name="connsiteX3" fmla="*/ 487680 w 1698171"/>
                <a:gd name="connsiteY3" fmla="*/ 884627 h 899233"/>
                <a:gd name="connsiteX4" fmla="*/ 0 w 1698171"/>
                <a:gd name="connsiteY4" fmla="*/ 733770 h 899233"/>
                <a:gd name="connsiteX5" fmla="*/ 296091 w 1698171"/>
                <a:gd name="connsiteY5" fmla="*/ 309862 h 899233"/>
                <a:gd name="connsiteX0" fmla="*/ 296091 w 1698171"/>
                <a:gd name="connsiteY0" fmla="*/ 309862 h 899233"/>
                <a:gd name="connsiteX1" fmla="*/ 574765 w 1698171"/>
                <a:gd name="connsiteY1" fmla="*/ 39896 h 899233"/>
                <a:gd name="connsiteX2" fmla="*/ 653144 w 1698171"/>
                <a:gd name="connsiteY2" fmla="*/ 161816 h 899233"/>
                <a:gd name="connsiteX3" fmla="*/ 1698171 w 1698171"/>
                <a:gd name="connsiteY3" fmla="*/ 899233 h 899233"/>
                <a:gd name="connsiteX4" fmla="*/ 487680 w 1698171"/>
                <a:gd name="connsiteY4" fmla="*/ 884627 h 899233"/>
                <a:gd name="connsiteX5" fmla="*/ 0 w 1698171"/>
                <a:gd name="connsiteY5" fmla="*/ 733770 h 899233"/>
                <a:gd name="connsiteX6" fmla="*/ 296091 w 1698171"/>
                <a:gd name="connsiteY6" fmla="*/ 309862 h 899233"/>
                <a:gd name="connsiteX0" fmla="*/ 296091 w 1698171"/>
                <a:gd name="connsiteY0" fmla="*/ 309862 h 899233"/>
                <a:gd name="connsiteX1" fmla="*/ 574765 w 1698171"/>
                <a:gd name="connsiteY1" fmla="*/ 39896 h 899233"/>
                <a:gd name="connsiteX2" fmla="*/ 653144 w 1698171"/>
                <a:gd name="connsiteY2" fmla="*/ 161816 h 899233"/>
                <a:gd name="connsiteX3" fmla="*/ 1628504 w 1698171"/>
                <a:gd name="connsiteY3" fmla="*/ 222776 h 899233"/>
                <a:gd name="connsiteX4" fmla="*/ 1698171 w 1698171"/>
                <a:gd name="connsiteY4" fmla="*/ 899233 h 899233"/>
                <a:gd name="connsiteX5" fmla="*/ 487680 w 1698171"/>
                <a:gd name="connsiteY5" fmla="*/ 884627 h 899233"/>
                <a:gd name="connsiteX6" fmla="*/ 0 w 1698171"/>
                <a:gd name="connsiteY6" fmla="*/ 733770 h 899233"/>
                <a:gd name="connsiteX7" fmla="*/ 296091 w 1698171"/>
                <a:gd name="connsiteY7" fmla="*/ 309862 h 899233"/>
                <a:gd name="connsiteX0" fmla="*/ 296091 w 1698171"/>
                <a:gd name="connsiteY0" fmla="*/ 309862 h 899233"/>
                <a:gd name="connsiteX1" fmla="*/ 574765 w 1698171"/>
                <a:gd name="connsiteY1" fmla="*/ 39896 h 899233"/>
                <a:gd name="connsiteX2" fmla="*/ 653144 w 1698171"/>
                <a:gd name="connsiteY2" fmla="*/ 161816 h 899233"/>
                <a:gd name="connsiteX3" fmla="*/ 1628504 w 1698171"/>
                <a:gd name="connsiteY3" fmla="*/ 222776 h 899233"/>
                <a:gd name="connsiteX4" fmla="*/ 1698171 w 1698171"/>
                <a:gd name="connsiteY4" fmla="*/ 899233 h 899233"/>
                <a:gd name="connsiteX5" fmla="*/ 487680 w 1698171"/>
                <a:gd name="connsiteY5" fmla="*/ 884627 h 899233"/>
                <a:gd name="connsiteX6" fmla="*/ 0 w 1698171"/>
                <a:gd name="connsiteY6" fmla="*/ 733770 h 899233"/>
                <a:gd name="connsiteX7" fmla="*/ 296091 w 1698171"/>
                <a:gd name="connsiteY7" fmla="*/ 309862 h 899233"/>
                <a:gd name="connsiteX0" fmla="*/ 296091 w 1698171"/>
                <a:gd name="connsiteY0" fmla="*/ 309862 h 884627"/>
                <a:gd name="connsiteX1" fmla="*/ 574765 w 1698171"/>
                <a:gd name="connsiteY1" fmla="*/ 39896 h 884627"/>
                <a:gd name="connsiteX2" fmla="*/ 653144 w 1698171"/>
                <a:gd name="connsiteY2" fmla="*/ 161816 h 884627"/>
                <a:gd name="connsiteX3" fmla="*/ 1628504 w 1698171"/>
                <a:gd name="connsiteY3" fmla="*/ 222776 h 884627"/>
                <a:gd name="connsiteX4" fmla="*/ 1698171 w 1698171"/>
                <a:gd name="connsiteY4" fmla="*/ 698936 h 884627"/>
                <a:gd name="connsiteX5" fmla="*/ 487680 w 1698171"/>
                <a:gd name="connsiteY5" fmla="*/ 884627 h 884627"/>
                <a:gd name="connsiteX6" fmla="*/ 0 w 1698171"/>
                <a:gd name="connsiteY6" fmla="*/ 733770 h 884627"/>
                <a:gd name="connsiteX7" fmla="*/ 296091 w 1698171"/>
                <a:gd name="connsiteY7" fmla="*/ 309862 h 884627"/>
                <a:gd name="connsiteX0" fmla="*/ 296091 w 1698171"/>
                <a:gd name="connsiteY0" fmla="*/ 309862 h 884627"/>
                <a:gd name="connsiteX1" fmla="*/ 574765 w 1698171"/>
                <a:gd name="connsiteY1" fmla="*/ 39896 h 884627"/>
                <a:gd name="connsiteX2" fmla="*/ 653144 w 1698171"/>
                <a:gd name="connsiteY2" fmla="*/ 161816 h 884627"/>
                <a:gd name="connsiteX3" fmla="*/ 1628504 w 1698171"/>
                <a:gd name="connsiteY3" fmla="*/ 222776 h 884627"/>
                <a:gd name="connsiteX4" fmla="*/ 1698171 w 1698171"/>
                <a:gd name="connsiteY4" fmla="*/ 698936 h 884627"/>
                <a:gd name="connsiteX5" fmla="*/ 487680 w 1698171"/>
                <a:gd name="connsiteY5" fmla="*/ 884627 h 884627"/>
                <a:gd name="connsiteX6" fmla="*/ 0 w 1698171"/>
                <a:gd name="connsiteY6" fmla="*/ 733770 h 884627"/>
                <a:gd name="connsiteX7" fmla="*/ 296091 w 1698171"/>
                <a:gd name="connsiteY7" fmla="*/ 309862 h 884627"/>
                <a:gd name="connsiteX0" fmla="*/ 296091 w 1698171"/>
                <a:gd name="connsiteY0" fmla="*/ 309862 h 887225"/>
                <a:gd name="connsiteX1" fmla="*/ 574765 w 1698171"/>
                <a:gd name="connsiteY1" fmla="*/ 39896 h 887225"/>
                <a:gd name="connsiteX2" fmla="*/ 653144 w 1698171"/>
                <a:gd name="connsiteY2" fmla="*/ 161816 h 887225"/>
                <a:gd name="connsiteX3" fmla="*/ 1628504 w 1698171"/>
                <a:gd name="connsiteY3" fmla="*/ 222776 h 887225"/>
                <a:gd name="connsiteX4" fmla="*/ 1698171 w 1698171"/>
                <a:gd name="connsiteY4" fmla="*/ 698936 h 887225"/>
                <a:gd name="connsiteX5" fmla="*/ 487680 w 1698171"/>
                <a:gd name="connsiteY5" fmla="*/ 884627 h 887225"/>
                <a:gd name="connsiteX6" fmla="*/ 0 w 1698171"/>
                <a:gd name="connsiteY6" fmla="*/ 733770 h 887225"/>
                <a:gd name="connsiteX7" fmla="*/ 296091 w 1698171"/>
                <a:gd name="connsiteY7" fmla="*/ 309862 h 887225"/>
                <a:gd name="connsiteX0" fmla="*/ 235131 w 1637211"/>
                <a:gd name="connsiteY0" fmla="*/ 309862 h 887225"/>
                <a:gd name="connsiteX1" fmla="*/ 513805 w 1637211"/>
                <a:gd name="connsiteY1" fmla="*/ 39896 h 887225"/>
                <a:gd name="connsiteX2" fmla="*/ 592184 w 1637211"/>
                <a:gd name="connsiteY2" fmla="*/ 161816 h 887225"/>
                <a:gd name="connsiteX3" fmla="*/ 1567544 w 1637211"/>
                <a:gd name="connsiteY3" fmla="*/ 222776 h 887225"/>
                <a:gd name="connsiteX4" fmla="*/ 1637211 w 1637211"/>
                <a:gd name="connsiteY4" fmla="*/ 698936 h 887225"/>
                <a:gd name="connsiteX5" fmla="*/ 426720 w 1637211"/>
                <a:gd name="connsiteY5" fmla="*/ 884627 h 887225"/>
                <a:gd name="connsiteX6" fmla="*/ 0 w 1637211"/>
                <a:gd name="connsiteY6" fmla="*/ 725062 h 887225"/>
                <a:gd name="connsiteX7" fmla="*/ 235131 w 1637211"/>
                <a:gd name="connsiteY7" fmla="*/ 309862 h 887225"/>
                <a:gd name="connsiteX0" fmla="*/ 244959 w 1647039"/>
                <a:gd name="connsiteY0" fmla="*/ 309862 h 887225"/>
                <a:gd name="connsiteX1" fmla="*/ 523633 w 1647039"/>
                <a:gd name="connsiteY1" fmla="*/ 39896 h 887225"/>
                <a:gd name="connsiteX2" fmla="*/ 602012 w 1647039"/>
                <a:gd name="connsiteY2" fmla="*/ 161816 h 887225"/>
                <a:gd name="connsiteX3" fmla="*/ 1577372 w 1647039"/>
                <a:gd name="connsiteY3" fmla="*/ 222776 h 887225"/>
                <a:gd name="connsiteX4" fmla="*/ 1647039 w 1647039"/>
                <a:gd name="connsiteY4" fmla="*/ 698936 h 887225"/>
                <a:gd name="connsiteX5" fmla="*/ 436548 w 1647039"/>
                <a:gd name="connsiteY5" fmla="*/ 884627 h 887225"/>
                <a:gd name="connsiteX6" fmla="*/ 9828 w 1647039"/>
                <a:gd name="connsiteY6" fmla="*/ 725062 h 887225"/>
                <a:gd name="connsiteX7" fmla="*/ 244959 w 1647039"/>
                <a:gd name="connsiteY7" fmla="*/ 309862 h 887225"/>
                <a:gd name="connsiteX0" fmla="*/ 244959 w 1647039"/>
                <a:gd name="connsiteY0" fmla="*/ 309862 h 887225"/>
                <a:gd name="connsiteX1" fmla="*/ 523633 w 1647039"/>
                <a:gd name="connsiteY1" fmla="*/ 39896 h 887225"/>
                <a:gd name="connsiteX2" fmla="*/ 602012 w 1647039"/>
                <a:gd name="connsiteY2" fmla="*/ 161816 h 887225"/>
                <a:gd name="connsiteX3" fmla="*/ 1577372 w 1647039"/>
                <a:gd name="connsiteY3" fmla="*/ 222776 h 887225"/>
                <a:gd name="connsiteX4" fmla="*/ 1647039 w 1647039"/>
                <a:gd name="connsiteY4" fmla="*/ 698936 h 887225"/>
                <a:gd name="connsiteX5" fmla="*/ 436548 w 1647039"/>
                <a:gd name="connsiteY5" fmla="*/ 884627 h 887225"/>
                <a:gd name="connsiteX6" fmla="*/ 9828 w 1647039"/>
                <a:gd name="connsiteY6" fmla="*/ 725062 h 887225"/>
                <a:gd name="connsiteX7" fmla="*/ 244959 w 1647039"/>
                <a:gd name="connsiteY7" fmla="*/ 309862 h 88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7039" h="887225">
                  <a:moveTo>
                    <a:pt x="244959" y="309862"/>
                  </a:moveTo>
                  <a:cubicBezTo>
                    <a:pt x="268182" y="39897"/>
                    <a:pt x="369782" y="-64607"/>
                    <a:pt x="523633" y="39896"/>
                  </a:cubicBezTo>
                  <a:cubicBezTo>
                    <a:pt x="558468" y="66022"/>
                    <a:pt x="567177" y="135690"/>
                    <a:pt x="602012" y="161816"/>
                  </a:cubicBezTo>
                  <a:cubicBezTo>
                    <a:pt x="990995" y="28284"/>
                    <a:pt x="1388686" y="86342"/>
                    <a:pt x="1577372" y="222776"/>
                  </a:cubicBezTo>
                  <a:lnTo>
                    <a:pt x="1647039" y="698936"/>
                  </a:lnTo>
                  <a:cubicBezTo>
                    <a:pt x="1548342" y="839210"/>
                    <a:pt x="1266765" y="901107"/>
                    <a:pt x="436548" y="884627"/>
                  </a:cubicBezTo>
                  <a:cubicBezTo>
                    <a:pt x="294308" y="831439"/>
                    <a:pt x="152068" y="830501"/>
                    <a:pt x="9828" y="725062"/>
                  </a:cubicBezTo>
                  <a:cubicBezTo>
                    <a:pt x="-22104" y="609885"/>
                    <a:pt x="15633" y="477291"/>
                    <a:pt x="244959" y="30986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effectLst>
              <a:outerShdw blurRad="25400" dist="38100" dir="5400000" algn="t" rotWithShape="0">
                <a:prstClr val="black">
                  <a:alpha val="2893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1A314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512161-5F8E-9C41-9A89-6F8D876528E2}"/>
                </a:ext>
              </a:extLst>
            </p:cNvPr>
            <p:cNvSpPr/>
            <p:nvPr/>
          </p:nvSpPr>
          <p:spPr>
            <a:xfrm>
              <a:off x="1340712" y="2444147"/>
              <a:ext cx="174988" cy="1888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25400" dist="38100" dir="5400000" algn="t" rotWithShape="0">
                <a:prstClr val="black">
                  <a:alpha val="2893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1A3140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05F1278-CC5F-4E47-AA33-4DB6806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7457" y="905691"/>
              <a:ext cx="2006600" cy="2006600"/>
            </a:xfrm>
            <a:prstGeom prst="rect">
              <a:avLst/>
            </a:prstGeom>
            <a:effectLst/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3C17D3-6B9C-164D-A94C-84663FEDA53D}"/>
                </a:ext>
              </a:extLst>
            </p:cNvPr>
            <p:cNvSpPr txBox="1"/>
            <p:nvPr/>
          </p:nvSpPr>
          <p:spPr>
            <a:xfrm>
              <a:off x="306053" y="855515"/>
              <a:ext cx="3262085" cy="116955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GB" sz="7000" b="1" dirty="0">
                  <a:solidFill>
                    <a:schemeClr val="bg2"/>
                  </a:solidFill>
                  <a:latin typeface="Biome" panose="020B0604020202020204" pitchFamily="34" charset="0"/>
                  <a:cs typeface="Biome" panose="020B0604020202020204" pitchFamily="34" charset="0"/>
                </a:rPr>
                <a:t>Mou</a:t>
              </a:r>
              <a:r>
                <a:rPr lang="en-GB" sz="6000" b="1" dirty="0">
                  <a:solidFill>
                    <a:srgbClr val="1A3140"/>
                  </a:solidFill>
                  <a:latin typeface="Biome" panose="020B0604020202020204" pitchFamily="34" charset="0"/>
                  <a:cs typeface="Biome" panose="020B0604020202020204" pitchFamily="34" charset="0"/>
                </a:rPr>
                <a:t>  </a:t>
              </a:r>
              <a:endParaRPr lang="en-GB" sz="7000" b="1" dirty="0">
                <a:solidFill>
                  <a:srgbClr val="1A3140"/>
                </a:solidFill>
                <a:latin typeface="Biome" panose="020B0604020202020204" pitchFamily="34" charset="0"/>
                <a:cs typeface="Biome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CA5F48-B5D6-F54D-8558-0EC71D35786D}"/>
                </a:ext>
              </a:extLst>
            </p:cNvPr>
            <p:cNvSpPr txBox="1"/>
            <p:nvPr/>
          </p:nvSpPr>
          <p:spPr>
            <a:xfrm>
              <a:off x="2778733" y="885611"/>
              <a:ext cx="2713302" cy="116955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GB" sz="7000" b="1" dirty="0" err="1">
                  <a:solidFill>
                    <a:srgbClr val="1A3140"/>
                  </a:solidFill>
                  <a:latin typeface="Biome" panose="020B0604020202020204" pitchFamily="34" charset="0"/>
                  <a:cs typeface="Biome" panose="020B0604020202020204" pitchFamily="34" charset="0"/>
                </a:rPr>
                <a:t>e</a:t>
              </a:r>
              <a:r>
                <a:rPr lang="en-GB" sz="7000" b="1" dirty="0" err="1">
                  <a:solidFill>
                    <a:schemeClr val="bg2"/>
                  </a:solidFill>
                  <a:latin typeface="Biome" panose="020B0604020202020204" pitchFamily="34" charset="0"/>
                  <a:cs typeface="Biome" panose="020B0604020202020204" pitchFamily="34" charset="0"/>
                </a:rPr>
                <a:t>arch</a:t>
              </a:r>
              <a:endParaRPr lang="en-GB" sz="7000" b="1" dirty="0">
                <a:solidFill>
                  <a:schemeClr val="bg2"/>
                </a:solidFill>
                <a:latin typeface="Biome" panose="020B0604020202020204" pitchFamily="34" charset="0"/>
                <a:cs typeface="Biome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29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B6D22E5-232E-AE48-8B48-658BB6E17BFA}"/>
              </a:ext>
            </a:extLst>
          </p:cNvPr>
          <p:cNvGrpSpPr/>
          <p:nvPr/>
        </p:nvGrpSpPr>
        <p:grpSpPr>
          <a:xfrm>
            <a:off x="4227869" y="1413458"/>
            <a:ext cx="2006600" cy="2006600"/>
            <a:chOff x="1037457" y="905691"/>
            <a:chExt cx="2006600" cy="2006600"/>
          </a:xfrm>
          <a:effectLst>
            <a:outerShdw blurRad="25400" dist="38100" dir="5400000" sx="99000" sy="99000" algn="t" rotWithShape="0">
              <a:prstClr val="black">
                <a:alpha val="24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50D2D5-CC99-5F47-AABA-F5681EDE5D25}"/>
                </a:ext>
              </a:extLst>
            </p:cNvPr>
            <p:cNvSpPr/>
            <p:nvPr/>
          </p:nvSpPr>
          <p:spPr>
            <a:xfrm>
              <a:off x="1113577" y="1980493"/>
              <a:ext cx="1647039" cy="887225"/>
            </a:xfrm>
            <a:custGeom>
              <a:avLst/>
              <a:gdLst>
                <a:gd name="connsiteX0" fmla="*/ 0 w 1645920"/>
                <a:gd name="connsiteY0" fmla="*/ 0 h 1974034"/>
                <a:gd name="connsiteX1" fmla="*/ 1645920 w 1645920"/>
                <a:gd name="connsiteY1" fmla="*/ 0 h 1974034"/>
                <a:gd name="connsiteX2" fmla="*/ 1645920 w 1645920"/>
                <a:gd name="connsiteY2" fmla="*/ 1974034 h 1974034"/>
                <a:gd name="connsiteX3" fmla="*/ 0 w 1645920"/>
                <a:gd name="connsiteY3" fmla="*/ 1974034 h 1974034"/>
                <a:gd name="connsiteX4" fmla="*/ 0 w 1645920"/>
                <a:gd name="connsiteY4" fmla="*/ 0 h 1974034"/>
                <a:gd name="connsiteX0" fmla="*/ 0 w 1645920"/>
                <a:gd name="connsiteY0" fmla="*/ 0 h 1974034"/>
                <a:gd name="connsiteX1" fmla="*/ 1645920 w 1645920"/>
                <a:gd name="connsiteY1" fmla="*/ 0 h 1974034"/>
                <a:gd name="connsiteX2" fmla="*/ 1645920 w 1645920"/>
                <a:gd name="connsiteY2" fmla="*/ 1974034 h 1974034"/>
                <a:gd name="connsiteX3" fmla="*/ 435429 w 1645920"/>
                <a:gd name="connsiteY3" fmla="*/ 1959428 h 1974034"/>
                <a:gd name="connsiteX4" fmla="*/ 0 w 1645920"/>
                <a:gd name="connsiteY4" fmla="*/ 1974034 h 1974034"/>
                <a:gd name="connsiteX5" fmla="*/ 0 w 1645920"/>
                <a:gd name="connsiteY5" fmla="*/ 0 h 1974034"/>
                <a:gd name="connsiteX0" fmla="*/ 52251 w 1698171"/>
                <a:gd name="connsiteY0" fmla="*/ 0 h 1974034"/>
                <a:gd name="connsiteX1" fmla="*/ 1698171 w 1698171"/>
                <a:gd name="connsiteY1" fmla="*/ 0 h 1974034"/>
                <a:gd name="connsiteX2" fmla="*/ 1698171 w 1698171"/>
                <a:gd name="connsiteY2" fmla="*/ 1974034 h 1974034"/>
                <a:gd name="connsiteX3" fmla="*/ 487680 w 1698171"/>
                <a:gd name="connsiteY3" fmla="*/ 1959428 h 1974034"/>
                <a:gd name="connsiteX4" fmla="*/ 0 w 1698171"/>
                <a:gd name="connsiteY4" fmla="*/ 1808571 h 1974034"/>
                <a:gd name="connsiteX5" fmla="*/ 52251 w 1698171"/>
                <a:gd name="connsiteY5" fmla="*/ 0 h 1974034"/>
                <a:gd name="connsiteX0" fmla="*/ 296091 w 1698171"/>
                <a:gd name="connsiteY0" fmla="*/ 1384663 h 1974034"/>
                <a:gd name="connsiteX1" fmla="*/ 1698171 w 1698171"/>
                <a:gd name="connsiteY1" fmla="*/ 0 h 1974034"/>
                <a:gd name="connsiteX2" fmla="*/ 1698171 w 1698171"/>
                <a:gd name="connsiteY2" fmla="*/ 1974034 h 1974034"/>
                <a:gd name="connsiteX3" fmla="*/ 487680 w 1698171"/>
                <a:gd name="connsiteY3" fmla="*/ 1959428 h 1974034"/>
                <a:gd name="connsiteX4" fmla="*/ 0 w 1698171"/>
                <a:gd name="connsiteY4" fmla="*/ 1808571 h 1974034"/>
                <a:gd name="connsiteX5" fmla="*/ 296091 w 1698171"/>
                <a:gd name="connsiteY5" fmla="*/ 1384663 h 1974034"/>
                <a:gd name="connsiteX0" fmla="*/ 296091 w 1698171"/>
                <a:gd name="connsiteY0" fmla="*/ 1384663 h 1974034"/>
                <a:gd name="connsiteX1" fmla="*/ 1698171 w 1698171"/>
                <a:gd name="connsiteY1" fmla="*/ 0 h 1974034"/>
                <a:gd name="connsiteX2" fmla="*/ 1698171 w 1698171"/>
                <a:gd name="connsiteY2" fmla="*/ 1974034 h 1974034"/>
                <a:gd name="connsiteX3" fmla="*/ 487680 w 1698171"/>
                <a:gd name="connsiteY3" fmla="*/ 1959428 h 1974034"/>
                <a:gd name="connsiteX4" fmla="*/ 0 w 1698171"/>
                <a:gd name="connsiteY4" fmla="*/ 1808571 h 1974034"/>
                <a:gd name="connsiteX5" fmla="*/ 296091 w 1698171"/>
                <a:gd name="connsiteY5" fmla="*/ 1384663 h 1974034"/>
                <a:gd name="connsiteX0" fmla="*/ 296091 w 1698171"/>
                <a:gd name="connsiteY0" fmla="*/ 1384663 h 1974034"/>
                <a:gd name="connsiteX1" fmla="*/ 1698171 w 1698171"/>
                <a:gd name="connsiteY1" fmla="*/ 0 h 1974034"/>
                <a:gd name="connsiteX2" fmla="*/ 1698171 w 1698171"/>
                <a:gd name="connsiteY2" fmla="*/ 1974034 h 1974034"/>
                <a:gd name="connsiteX3" fmla="*/ 487680 w 1698171"/>
                <a:gd name="connsiteY3" fmla="*/ 1959428 h 1974034"/>
                <a:gd name="connsiteX4" fmla="*/ 0 w 1698171"/>
                <a:gd name="connsiteY4" fmla="*/ 1808571 h 1974034"/>
                <a:gd name="connsiteX5" fmla="*/ 296091 w 1698171"/>
                <a:gd name="connsiteY5" fmla="*/ 1384663 h 1974034"/>
                <a:gd name="connsiteX0" fmla="*/ 296091 w 1698171"/>
                <a:gd name="connsiteY0" fmla="*/ 269966 h 859337"/>
                <a:gd name="connsiteX1" fmla="*/ 574765 w 1698171"/>
                <a:gd name="connsiteY1" fmla="*/ 0 h 859337"/>
                <a:gd name="connsiteX2" fmla="*/ 1698171 w 1698171"/>
                <a:gd name="connsiteY2" fmla="*/ 859337 h 859337"/>
                <a:gd name="connsiteX3" fmla="*/ 487680 w 1698171"/>
                <a:gd name="connsiteY3" fmla="*/ 844731 h 859337"/>
                <a:gd name="connsiteX4" fmla="*/ 0 w 1698171"/>
                <a:gd name="connsiteY4" fmla="*/ 693874 h 859337"/>
                <a:gd name="connsiteX5" fmla="*/ 296091 w 1698171"/>
                <a:gd name="connsiteY5" fmla="*/ 269966 h 859337"/>
                <a:gd name="connsiteX0" fmla="*/ 296091 w 1698171"/>
                <a:gd name="connsiteY0" fmla="*/ 309862 h 899233"/>
                <a:gd name="connsiteX1" fmla="*/ 574765 w 1698171"/>
                <a:gd name="connsiteY1" fmla="*/ 39896 h 899233"/>
                <a:gd name="connsiteX2" fmla="*/ 1698171 w 1698171"/>
                <a:gd name="connsiteY2" fmla="*/ 899233 h 899233"/>
                <a:gd name="connsiteX3" fmla="*/ 487680 w 1698171"/>
                <a:gd name="connsiteY3" fmla="*/ 884627 h 899233"/>
                <a:gd name="connsiteX4" fmla="*/ 0 w 1698171"/>
                <a:gd name="connsiteY4" fmla="*/ 733770 h 899233"/>
                <a:gd name="connsiteX5" fmla="*/ 296091 w 1698171"/>
                <a:gd name="connsiteY5" fmla="*/ 309862 h 899233"/>
                <a:gd name="connsiteX0" fmla="*/ 296091 w 1698171"/>
                <a:gd name="connsiteY0" fmla="*/ 309862 h 899233"/>
                <a:gd name="connsiteX1" fmla="*/ 574765 w 1698171"/>
                <a:gd name="connsiteY1" fmla="*/ 39896 h 899233"/>
                <a:gd name="connsiteX2" fmla="*/ 653144 w 1698171"/>
                <a:gd name="connsiteY2" fmla="*/ 161816 h 899233"/>
                <a:gd name="connsiteX3" fmla="*/ 1698171 w 1698171"/>
                <a:gd name="connsiteY3" fmla="*/ 899233 h 899233"/>
                <a:gd name="connsiteX4" fmla="*/ 487680 w 1698171"/>
                <a:gd name="connsiteY4" fmla="*/ 884627 h 899233"/>
                <a:gd name="connsiteX5" fmla="*/ 0 w 1698171"/>
                <a:gd name="connsiteY5" fmla="*/ 733770 h 899233"/>
                <a:gd name="connsiteX6" fmla="*/ 296091 w 1698171"/>
                <a:gd name="connsiteY6" fmla="*/ 309862 h 899233"/>
                <a:gd name="connsiteX0" fmla="*/ 296091 w 1698171"/>
                <a:gd name="connsiteY0" fmla="*/ 309862 h 899233"/>
                <a:gd name="connsiteX1" fmla="*/ 574765 w 1698171"/>
                <a:gd name="connsiteY1" fmla="*/ 39896 h 899233"/>
                <a:gd name="connsiteX2" fmla="*/ 653144 w 1698171"/>
                <a:gd name="connsiteY2" fmla="*/ 161816 h 899233"/>
                <a:gd name="connsiteX3" fmla="*/ 1628504 w 1698171"/>
                <a:gd name="connsiteY3" fmla="*/ 222776 h 899233"/>
                <a:gd name="connsiteX4" fmla="*/ 1698171 w 1698171"/>
                <a:gd name="connsiteY4" fmla="*/ 899233 h 899233"/>
                <a:gd name="connsiteX5" fmla="*/ 487680 w 1698171"/>
                <a:gd name="connsiteY5" fmla="*/ 884627 h 899233"/>
                <a:gd name="connsiteX6" fmla="*/ 0 w 1698171"/>
                <a:gd name="connsiteY6" fmla="*/ 733770 h 899233"/>
                <a:gd name="connsiteX7" fmla="*/ 296091 w 1698171"/>
                <a:gd name="connsiteY7" fmla="*/ 309862 h 899233"/>
                <a:gd name="connsiteX0" fmla="*/ 296091 w 1698171"/>
                <a:gd name="connsiteY0" fmla="*/ 309862 h 899233"/>
                <a:gd name="connsiteX1" fmla="*/ 574765 w 1698171"/>
                <a:gd name="connsiteY1" fmla="*/ 39896 h 899233"/>
                <a:gd name="connsiteX2" fmla="*/ 653144 w 1698171"/>
                <a:gd name="connsiteY2" fmla="*/ 161816 h 899233"/>
                <a:gd name="connsiteX3" fmla="*/ 1628504 w 1698171"/>
                <a:gd name="connsiteY3" fmla="*/ 222776 h 899233"/>
                <a:gd name="connsiteX4" fmla="*/ 1698171 w 1698171"/>
                <a:gd name="connsiteY4" fmla="*/ 899233 h 899233"/>
                <a:gd name="connsiteX5" fmla="*/ 487680 w 1698171"/>
                <a:gd name="connsiteY5" fmla="*/ 884627 h 899233"/>
                <a:gd name="connsiteX6" fmla="*/ 0 w 1698171"/>
                <a:gd name="connsiteY6" fmla="*/ 733770 h 899233"/>
                <a:gd name="connsiteX7" fmla="*/ 296091 w 1698171"/>
                <a:gd name="connsiteY7" fmla="*/ 309862 h 899233"/>
                <a:gd name="connsiteX0" fmla="*/ 296091 w 1698171"/>
                <a:gd name="connsiteY0" fmla="*/ 309862 h 884627"/>
                <a:gd name="connsiteX1" fmla="*/ 574765 w 1698171"/>
                <a:gd name="connsiteY1" fmla="*/ 39896 h 884627"/>
                <a:gd name="connsiteX2" fmla="*/ 653144 w 1698171"/>
                <a:gd name="connsiteY2" fmla="*/ 161816 h 884627"/>
                <a:gd name="connsiteX3" fmla="*/ 1628504 w 1698171"/>
                <a:gd name="connsiteY3" fmla="*/ 222776 h 884627"/>
                <a:gd name="connsiteX4" fmla="*/ 1698171 w 1698171"/>
                <a:gd name="connsiteY4" fmla="*/ 698936 h 884627"/>
                <a:gd name="connsiteX5" fmla="*/ 487680 w 1698171"/>
                <a:gd name="connsiteY5" fmla="*/ 884627 h 884627"/>
                <a:gd name="connsiteX6" fmla="*/ 0 w 1698171"/>
                <a:gd name="connsiteY6" fmla="*/ 733770 h 884627"/>
                <a:gd name="connsiteX7" fmla="*/ 296091 w 1698171"/>
                <a:gd name="connsiteY7" fmla="*/ 309862 h 884627"/>
                <a:gd name="connsiteX0" fmla="*/ 296091 w 1698171"/>
                <a:gd name="connsiteY0" fmla="*/ 309862 h 884627"/>
                <a:gd name="connsiteX1" fmla="*/ 574765 w 1698171"/>
                <a:gd name="connsiteY1" fmla="*/ 39896 h 884627"/>
                <a:gd name="connsiteX2" fmla="*/ 653144 w 1698171"/>
                <a:gd name="connsiteY2" fmla="*/ 161816 h 884627"/>
                <a:gd name="connsiteX3" fmla="*/ 1628504 w 1698171"/>
                <a:gd name="connsiteY3" fmla="*/ 222776 h 884627"/>
                <a:gd name="connsiteX4" fmla="*/ 1698171 w 1698171"/>
                <a:gd name="connsiteY4" fmla="*/ 698936 h 884627"/>
                <a:gd name="connsiteX5" fmla="*/ 487680 w 1698171"/>
                <a:gd name="connsiteY5" fmla="*/ 884627 h 884627"/>
                <a:gd name="connsiteX6" fmla="*/ 0 w 1698171"/>
                <a:gd name="connsiteY6" fmla="*/ 733770 h 884627"/>
                <a:gd name="connsiteX7" fmla="*/ 296091 w 1698171"/>
                <a:gd name="connsiteY7" fmla="*/ 309862 h 884627"/>
                <a:gd name="connsiteX0" fmla="*/ 296091 w 1698171"/>
                <a:gd name="connsiteY0" fmla="*/ 309862 h 887225"/>
                <a:gd name="connsiteX1" fmla="*/ 574765 w 1698171"/>
                <a:gd name="connsiteY1" fmla="*/ 39896 h 887225"/>
                <a:gd name="connsiteX2" fmla="*/ 653144 w 1698171"/>
                <a:gd name="connsiteY2" fmla="*/ 161816 h 887225"/>
                <a:gd name="connsiteX3" fmla="*/ 1628504 w 1698171"/>
                <a:gd name="connsiteY3" fmla="*/ 222776 h 887225"/>
                <a:gd name="connsiteX4" fmla="*/ 1698171 w 1698171"/>
                <a:gd name="connsiteY4" fmla="*/ 698936 h 887225"/>
                <a:gd name="connsiteX5" fmla="*/ 487680 w 1698171"/>
                <a:gd name="connsiteY5" fmla="*/ 884627 h 887225"/>
                <a:gd name="connsiteX6" fmla="*/ 0 w 1698171"/>
                <a:gd name="connsiteY6" fmla="*/ 733770 h 887225"/>
                <a:gd name="connsiteX7" fmla="*/ 296091 w 1698171"/>
                <a:gd name="connsiteY7" fmla="*/ 309862 h 887225"/>
                <a:gd name="connsiteX0" fmla="*/ 235131 w 1637211"/>
                <a:gd name="connsiteY0" fmla="*/ 309862 h 887225"/>
                <a:gd name="connsiteX1" fmla="*/ 513805 w 1637211"/>
                <a:gd name="connsiteY1" fmla="*/ 39896 h 887225"/>
                <a:gd name="connsiteX2" fmla="*/ 592184 w 1637211"/>
                <a:gd name="connsiteY2" fmla="*/ 161816 h 887225"/>
                <a:gd name="connsiteX3" fmla="*/ 1567544 w 1637211"/>
                <a:gd name="connsiteY3" fmla="*/ 222776 h 887225"/>
                <a:gd name="connsiteX4" fmla="*/ 1637211 w 1637211"/>
                <a:gd name="connsiteY4" fmla="*/ 698936 h 887225"/>
                <a:gd name="connsiteX5" fmla="*/ 426720 w 1637211"/>
                <a:gd name="connsiteY5" fmla="*/ 884627 h 887225"/>
                <a:gd name="connsiteX6" fmla="*/ 0 w 1637211"/>
                <a:gd name="connsiteY6" fmla="*/ 725062 h 887225"/>
                <a:gd name="connsiteX7" fmla="*/ 235131 w 1637211"/>
                <a:gd name="connsiteY7" fmla="*/ 309862 h 887225"/>
                <a:gd name="connsiteX0" fmla="*/ 244959 w 1647039"/>
                <a:gd name="connsiteY0" fmla="*/ 309862 h 887225"/>
                <a:gd name="connsiteX1" fmla="*/ 523633 w 1647039"/>
                <a:gd name="connsiteY1" fmla="*/ 39896 h 887225"/>
                <a:gd name="connsiteX2" fmla="*/ 602012 w 1647039"/>
                <a:gd name="connsiteY2" fmla="*/ 161816 h 887225"/>
                <a:gd name="connsiteX3" fmla="*/ 1577372 w 1647039"/>
                <a:gd name="connsiteY3" fmla="*/ 222776 h 887225"/>
                <a:gd name="connsiteX4" fmla="*/ 1647039 w 1647039"/>
                <a:gd name="connsiteY4" fmla="*/ 698936 h 887225"/>
                <a:gd name="connsiteX5" fmla="*/ 436548 w 1647039"/>
                <a:gd name="connsiteY5" fmla="*/ 884627 h 887225"/>
                <a:gd name="connsiteX6" fmla="*/ 9828 w 1647039"/>
                <a:gd name="connsiteY6" fmla="*/ 725062 h 887225"/>
                <a:gd name="connsiteX7" fmla="*/ 244959 w 1647039"/>
                <a:gd name="connsiteY7" fmla="*/ 309862 h 887225"/>
                <a:gd name="connsiteX0" fmla="*/ 244959 w 1647039"/>
                <a:gd name="connsiteY0" fmla="*/ 309862 h 887225"/>
                <a:gd name="connsiteX1" fmla="*/ 523633 w 1647039"/>
                <a:gd name="connsiteY1" fmla="*/ 39896 h 887225"/>
                <a:gd name="connsiteX2" fmla="*/ 602012 w 1647039"/>
                <a:gd name="connsiteY2" fmla="*/ 161816 h 887225"/>
                <a:gd name="connsiteX3" fmla="*/ 1577372 w 1647039"/>
                <a:gd name="connsiteY3" fmla="*/ 222776 h 887225"/>
                <a:gd name="connsiteX4" fmla="*/ 1647039 w 1647039"/>
                <a:gd name="connsiteY4" fmla="*/ 698936 h 887225"/>
                <a:gd name="connsiteX5" fmla="*/ 436548 w 1647039"/>
                <a:gd name="connsiteY5" fmla="*/ 884627 h 887225"/>
                <a:gd name="connsiteX6" fmla="*/ 9828 w 1647039"/>
                <a:gd name="connsiteY6" fmla="*/ 725062 h 887225"/>
                <a:gd name="connsiteX7" fmla="*/ 244959 w 1647039"/>
                <a:gd name="connsiteY7" fmla="*/ 309862 h 88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7039" h="887225">
                  <a:moveTo>
                    <a:pt x="244959" y="309862"/>
                  </a:moveTo>
                  <a:cubicBezTo>
                    <a:pt x="268182" y="39897"/>
                    <a:pt x="369782" y="-64607"/>
                    <a:pt x="523633" y="39896"/>
                  </a:cubicBezTo>
                  <a:cubicBezTo>
                    <a:pt x="558468" y="66022"/>
                    <a:pt x="567177" y="135690"/>
                    <a:pt x="602012" y="161816"/>
                  </a:cubicBezTo>
                  <a:cubicBezTo>
                    <a:pt x="990995" y="28284"/>
                    <a:pt x="1388686" y="86342"/>
                    <a:pt x="1577372" y="222776"/>
                  </a:cubicBezTo>
                  <a:lnTo>
                    <a:pt x="1647039" y="698936"/>
                  </a:lnTo>
                  <a:cubicBezTo>
                    <a:pt x="1548342" y="839210"/>
                    <a:pt x="1266765" y="901107"/>
                    <a:pt x="436548" y="884627"/>
                  </a:cubicBezTo>
                  <a:cubicBezTo>
                    <a:pt x="294308" y="831439"/>
                    <a:pt x="152068" y="830501"/>
                    <a:pt x="9828" y="725062"/>
                  </a:cubicBezTo>
                  <a:cubicBezTo>
                    <a:pt x="-22104" y="609885"/>
                    <a:pt x="15633" y="477291"/>
                    <a:pt x="244959" y="30986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effectLst>
              <a:outerShdw blurRad="25400" dist="38100" dir="5400000" algn="t" rotWithShape="0">
                <a:prstClr val="black">
                  <a:alpha val="2893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1A314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512161-5F8E-9C41-9A89-6F8D876528E2}"/>
                </a:ext>
              </a:extLst>
            </p:cNvPr>
            <p:cNvSpPr/>
            <p:nvPr/>
          </p:nvSpPr>
          <p:spPr>
            <a:xfrm>
              <a:off x="1340712" y="2444147"/>
              <a:ext cx="174988" cy="1888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25400" dist="38100" dir="5400000" algn="t" rotWithShape="0">
                <a:prstClr val="black">
                  <a:alpha val="2893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1A3140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05F1278-CC5F-4E47-AA33-4DB6806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7457" y="905691"/>
              <a:ext cx="2006600" cy="20066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241110882"/>
      </p:ext>
    </p:extLst>
  </p:cSld>
  <p:clrMapOvr>
    <a:masterClrMapping/>
  </p:clrMapOvr>
</p:sld>
</file>

<file path=ppt/theme/theme1.xml><?xml version="1.0" encoding="utf-8"?>
<a:theme xmlns:a="http://schemas.openxmlformats.org/drawingml/2006/main" name="aneemo 2020 theme">
  <a:themeElements>
    <a:clrScheme name="aneemo 2020 colours">
      <a:dk1>
        <a:srgbClr val="32BBA6"/>
      </a:dk1>
      <a:lt1>
        <a:srgbClr val="FFFFFF"/>
      </a:lt1>
      <a:dk2>
        <a:srgbClr val="314958"/>
      </a:dk2>
      <a:lt2>
        <a:srgbClr val="FFFFFF"/>
      </a:lt2>
      <a:accent1>
        <a:srgbClr val="32BBA6"/>
      </a:accent1>
      <a:accent2>
        <a:srgbClr val="75485E"/>
      </a:accent2>
      <a:accent3>
        <a:srgbClr val="CB904D"/>
      </a:accent3>
      <a:accent4>
        <a:srgbClr val="DFCC74"/>
      </a:accent4>
      <a:accent5>
        <a:srgbClr val="C3E991"/>
      </a:accent5>
      <a:accent6>
        <a:srgbClr val="FF7844"/>
      </a:accent6>
      <a:hlink>
        <a:srgbClr val="4472C4"/>
      </a:hlink>
      <a:folHlink>
        <a:srgbClr val="954F72"/>
      </a:folHlink>
    </a:clrScheme>
    <a:fontScheme name="aneemo fonts">
      <a:majorFont>
        <a:latin typeface="Helvetica"/>
        <a:ea typeface=""/>
        <a:cs typeface=""/>
      </a:majorFont>
      <a:minorFont>
        <a:latin typeface="Helvetic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eemo 2020 theme" id="{3EEE9612-C36E-324A-9BC4-547DD446802A}" vid="{94A8D0C5-0D0F-CF4F-80E1-F8974504E7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aneemo 2020 theme</Template>
  <TotalTime>1267</TotalTime>
  <Words>5</Words>
  <Application>Microsoft Macintosh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Biome</vt:lpstr>
      <vt:lpstr>Helvetica</vt:lpstr>
      <vt:lpstr>Helvetica Light</vt:lpstr>
      <vt:lpstr>Helvetica Neue</vt:lpstr>
      <vt:lpstr>Ubuntu</vt:lpstr>
      <vt:lpstr>aneemo 2020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Wright</dc:creator>
  <cp:lastModifiedBy>Alex Wright</cp:lastModifiedBy>
  <cp:revision>6</cp:revision>
  <dcterms:created xsi:type="dcterms:W3CDTF">2021-07-12T00:20:13Z</dcterms:created>
  <dcterms:modified xsi:type="dcterms:W3CDTF">2021-07-13T00:25:00Z</dcterms:modified>
</cp:coreProperties>
</file>